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7" r:id="rId4"/>
    <p:sldId id="258" r:id="rId5"/>
    <p:sldId id="276" r:id="rId6"/>
    <p:sldId id="259" r:id="rId7"/>
    <p:sldId id="261" r:id="rId8"/>
    <p:sldId id="262" r:id="rId9"/>
    <p:sldId id="263" r:id="rId10"/>
    <p:sldId id="264" r:id="rId11"/>
    <p:sldId id="273" r:id="rId12"/>
    <p:sldId id="271" r:id="rId13"/>
    <p:sldId id="265" r:id="rId14"/>
    <p:sldId id="272" r:id="rId15"/>
    <p:sldId id="270" r:id="rId16"/>
    <p:sldId id="266" r:id="rId17"/>
    <p:sldId id="267" r:id="rId18"/>
    <p:sldId id="275" r:id="rId19"/>
    <p:sldId id="268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18CEED-E563-41CA-B056-8CDACED473D9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1B0BED-6621-4FDF-9D4C-E6EF9E0B817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rinto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5" y="3573016"/>
            <a:ext cx="7719838" cy="1368152"/>
          </a:xfrm>
        </p:spPr>
        <p:txBody>
          <a:bodyPr>
            <a:normAutofit/>
          </a:bodyPr>
          <a:lstStyle/>
          <a:p>
            <a:r>
              <a:rPr lang="el-GR" dirty="0" smtClean="0"/>
              <a:t>Καλές πρακτικές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5655" y="5013176"/>
            <a:ext cx="6711727" cy="117653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                                               Ελίνα Ρέπα</a:t>
            </a:r>
          </a:p>
          <a:p>
            <a:r>
              <a:rPr lang="el-GR" dirty="0" smtClean="0"/>
              <a:t>Πρόεδρος του Συλλόγου Γονέων και Κηδεμόνων των Παιδιών με Χρόνιες Ρευματοπάθειες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83" y="5907073"/>
            <a:ext cx="956615" cy="9509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0"/>
            <a:ext cx="9144000" cy="41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κερδίζει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Διασκεδάζει.</a:t>
            </a:r>
          </a:p>
          <a:p>
            <a:r>
              <a:rPr lang="el-GR" dirty="0" smtClean="0"/>
              <a:t>Αξιοποιεί τον χρόνο του κάνοντας δραστηριότητες.</a:t>
            </a:r>
          </a:p>
          <a:p>
            <a:r>
              <a:rPr lang="el-GR" dirty="0" smtClean="0"/>
              <a:t>Περνάει όμορφες στιγμές χαλάρωσης, παιχνιδιού και γέλιου.</a:t>
            </a:r>
          </a:p>
          <a:p>
            <a:r>
              <a:rPr lang="el-GR" dirty="0" smtClean="0"/>
              <a:t>Δημιουργεί νέες φιλίες.</a:t>
            </a:r>
          </a:p>
          <a:p>
            <a:r>
              <a:rPr lang="el-GR" dirty="0" smtClean="0"/>
              <a:t>Βρίσκεται στην φύση κάτι που λείπει από την καθημερινότητα των σημερινών παιδιών.</a:t>
            </a:r>
          </a:p>
          <a:p>
            <a:r>
              <a:rPr lang="el-GR" dirty="0" smtClean="0"/>
              <a:t>Αφήνει στην άκρη τα ηλεκτρονικά παιχνίδια και την τηλεόραση.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0" y="6021288"/>
            <a:ext cx="876254" cy="8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Καλοκαίρι 2016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56" y="2296333"/>
            <a:ext cx="5478087" cy="374488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70" y="6021288"/>
            <a:ext cx="858789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n-US" dirty="0" smtClean="0"/>
              <a:t>Feeling Better </a:t>
            </a:r>
            <a:r>
              <a:rPr lang="en-US" dirty="0" err="1" smtClean="0"/>
              <a:t>programme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48" y="2283773"/>
            <a:ext cx="5100104" cy="377000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18" y="5949280"/>
            <a:ext cx="93269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    </a:t>
            </a:r>
            <a:r>
              <a:rPr lang="en-US" sz="3600" dirty="0" smtClean="0"/>
              <a:t>Feeling Better </a:t>
            </a:r>
            <a:r>
              <a:rPr lang="en-US" sz="3600" dirty="0" err="1" smtClean="0"/>
              <a:t>programme</a:t>
            </a:r>
            <a:r>
              <a:rPr lang="el-GR" sz="3600" dirty="0" smtClean="0"/>
              <a:t> (1/3)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Εθνικό Πανεπιστήμιο </a:t>
            </a:r>
            <a:r>
              <a:rPr lang="en-US" dirty="0" smtClean="0"/>
              <a:t>GALAWAY </a:t>
            </a:r>
            <a:r>
              <a:rPr lang="el-GR" dirty="0" smtClean="0"/>
              <a:t>της Ιρλανδίας δημιούργησε το πρόγραμμα αυτό για παιδιά από 5 – 12 χρονών  που αντιμετωπίζουν χρόνιο και επίμονο πόνο.</a:t>
            </a:r>
          </a:p>
          <a:p>
            <a:r>
              <a:rPr lang="el-GR" dirty="0" smtClean="0"/>
              <a:t>Είναι ένα διαδικτυακό – </a:t>
            </a:r>
            <a:r>
              <a:rPr lang="el-GR" dirty="0" err="1" smtClean="0"/>
              <a:t>διαδραστικό</a:t>
            </a:r>
            <a:r>
              <a:rPr lang="el-GR" dirty="0" smtClean="0"/>
              <a:t> πρόγραμμα γνωστικής συμπεριφοράς ειδικά σχεδιασμένο για να βοηθήσει παιδιά με χρόνιο πόνο όπως επίσης τους γονείς και τους φροντιστές τους.</a:t>
            </a:r>
          </a:p>
          <a:p>
            <a:r>
              <a:rPr lang="el-GR" dirty="0" smtClean="0"/>
              <a:t>Σκοπός του προγράμματος είναι να βοηθήσει τα παιδιά να μάθουν τρόπους να αντιμετωπίζουν τον πόνο έτσι ώστε να είναι πιο δραστήρια και να διασκεδάζουν.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66" y="5949280"/>
            <a:ext cx="937834" cy="9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Feeling Better </a:t>
            </a:r>
            <a:r>
              <a:rPr lang="en-US" dirty="0" err="1" smtClean="0"/>
              <a:t>programme</a:t>
            </a:r>
            <a:r>
              <a:rPr lang="el-GR" dirty="0" smtClean="0"/>
              <a:t> 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πρόγραμμα αποτελείται από 9 δωρεάν διαδικτυακές συνεδρίες που χρειάζονται περίπου 30 λεπτά για </a:t>
            </a:r>
            <a:r>
              <a:rPr lang="el-GR"/>
              <a:t>να </a:t>
            </a:r>
            <a:r>
              <a:rPr lang="el-GR" smtClean="0"/>
              <a:t>πραγματοποιηθούν.</a:t>
            </a:r>
            <a:endParaRPr lang="el-GR" dirty="0"/>
          </a:p>
          <a:p>
            <a:r>
              <a:rPr lang="el-GR" dirty="0"/>
              <a:t>Τα παιδιά μπορούν να </a:t>
            </a:r>
            <a:r>
              <a:rPr lang="el-GR" dirty="0" smtClean="0"/>
              <a:t>δουλεύουν 1 ολοκληρωμένη  </a:t>
            </a:r>
            <a:r>
              <a:rPr lang="el-GR" dirty="0"/>
              <a:t>συνεδρία την φορά. Η κάθε συνεδρία διαρκεί περίπου 30 λεπτά. Όλο το πρόγραμμα μπορεί να ολοκληρωθεί σε 9 εβδομάδες.</a:t>
            </a:r>
          </a:p>
          <a:p>
            <a:r>
              <a:rPr lang="el-GR" dirty="0"/>
              <a:t>Υπάρχει ξεχωριστό τμήμα για τους γονείς και </a:t>
            </a:r>
            <a:r>
              <a:rPr lang="el-GR" dirty="0" smtClean="0"/>
              <a:t>τους </a:t>
            </a:r>
            <a:r>
              <a:rPr lang="el-GR" dirty="0"/>
              <a:t>φροντιστές των παιδιών.</a:t>
            </a:r>
          </a:p>
          <a:p>
            <a:r>
              <a:rPr lang="el-GR" dirty="0"/>
              <a:t>Η συμμετοχή στο πρόγραμμα μπορεί να γίνει από το σπίτι ακολουθώντας τις οδηγίες που δίνονται.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09" y="5949280"/>
            <a:ext cx="936991" cy="9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Feeling Better </a:t>
            </a:r>
            <a:r>
              <a:rPr lang="en-US" dirty="0" err="1" smtClean="0"/>
              <a:t>programme</a:t>
            </a:r>
            <a:r>
              <a:rPr lang="el-GR" dirty="0" smtClean="0"/>
              <a:t> 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Το πρόγραμμα </a:t>
            </a:r>
            <a:r>
              <a:rPr lang="en-US" dirty="0" smtClean="0"/>
              <a:t>Feeling Better</a:t>
            </a:r>
            <a:r>
              <a:rPr lang="el-GR" dirty="0"/>
              <a:t> </a:t>
            </a:r>
            <a:r>
              <a:rPr lang="el-GR" dirty="0" smtClean="0"/>
              <a:t>μπορεί να βοηθήσει στα προβλήματα που δημιουργεί ο πόνος όπως:</a:t>
            </a:r>
          </a:p>
          <a:p>
            <a:r>
              <a:rPr lang="el-GR" dirty="0" smtClean="0"/>
              <a:t>Δυσκολία στο να είσαι δραστήριος και να κάνεις πράγματα που σε διασκεδάζουν.</a:t>
            </a:r>
          </a:p>
          <a:p>
            <a:r>
              <a:rPr lang="el-GR" dirty="0" smtClean="0"/>
              <a:t>Στα συναισθήματα λύπης και ανησυχίας που προκύπτουν εξαιτίας του πόνου.</a:t>
            </a:r>
          </a:p>
          <a:p>
            <a:r>
              <a:rPr lang="el-GR" dirty="0" smtClean="0"/>
              <a:t>Δυσκολία να συμμετέχεις στις δραστηριότητες του σχολείου.</a:t>
            </a:r>
          </a:p>
          <a:p>
            <a:r>
              <a:rPr lang="el-GR" dirty="0" smtClean="0"/>
              <a:t>Δυσκολία στην καθημερινότητα.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03" y="5949280"/>
            <a:ext cx="93269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</a:t>
            </a:r>
            <a:r>
              <a:rPr lang="el-GR" dirty="0" smtClean="0"/>
              <a:t> για παιδιά στο </a:t>
            </a:r>
            <a:r>
              <a:rPr lang="en-US" dirty="0" smtClean="0"/>
              <a:t>SNAC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38" y="5877272"/>
            <a:ext cx="981762" cy="95652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085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Λειτουργία του </a:t>
            </a:r>
            <a:r>
              <a:rPr lang="en-US" dirty="0" smtClean="0"/>
              <a:t>worksho</a:t>
            </a:r>
            <a:r>
              <a:rPr lang="en-US" dirty="0"/>
              <a:t>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Εκπαιδευτικά εργαστήρια για παιδιά ηλικίας 9 – 11 χρονών.</a:t>
            </a:r>
          </a:p>
          <a:p>
            <a:r>
              <a:rPr lang="el-GR" dirty="0" smtClean="0"/>
              <a:t>Μαθαίνω για την ΝΙΑ και τα ρευματικά νοσήματα της παιδικής ηλικίας, γνωρίζω τι μου συμβαίνει, κατανοώ και σιγά – σιγά σταματάω να φοβάμαι.</a:t>
            </a:r>
          </a:p>
          <a:p>
            <a:r>
              <a:rPr lang="el-GR" dirty="0" smtClean="0"/>
              <a:t>Μαθαίνω για τα φάρμακα μου.</a:t>
            </a:r>
          </a:p>
          <a:p>
            <a:r>
              <a:rPr lang="el-GR" dirty="0" smtClean="0"/>
              <a:t>Μοιράζομαι τις εμπειρίες μου.</a:t>
            </a:r>
          </a:p>
          <a:p>
            <a:r>
              <a:rPr lang="el-GR" dirty="0" smtClean="0"/>
              <a:t>Μαθαίνω να ζω με την ΝΙΑ και τα άλλα παιδιατρικά ρευματικά νοσήματα.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14" y="5949280"/>
            <a:ext cx="943267" cy="9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Συμπερασματικά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/>
          <a:lstStyle/>
          <a:p>
            <a:pPr marL="64008" indent="0" algn="ctr">
              <a:buNone/>
            </a:pPr>
            <a:r>
              <a:rPr lang="el-GR" dirty="0" smtClean="0"/>
              <a:t>Οι καλές πρακτικές εμπνέουν και  αποδεικνύουν ότι υπάρχουν τρόποι να κάνουμε την διαφορά για να βοηθήσουμε τα παιδιά μας.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62" y="5805264"/>
            <a:ext cx="1116938" cy="10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1" y="1882775"/>
            <a:ext cx="7803518" cy="4572000"/>
          </a:xfrm>
        </p:spPr>
      </p:pic>
    </p:spTree>
    <p:extLst>
      <p:ext uri="{BB962C8B-B14F-4D97-AF65-F5344CB8AC3E}">
        <p14:creationId xmlns:p14="http://schemas.microsoft.com/office/powerpoint/2010/main" val="26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Γνωρίζετε ότι και τα παιδιά προσβάλλονται από ρευματικά νοσήματα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9508"/>
            <a:ext cx="8229600" cy="432054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74" y="6021288"/>
            <a:ext cx="92502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Λίγα λόγια για τον Σύλλογο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Σύλλογος Γονέων και Κηδεμόνων των Παιδιών με Χρόνιες Ρευματοπάθειες  ιδρύθηκε το 1989.</a:t>
            </a:r>
          </a:p>
          <a:p>
            <a:r>
              <a:rPr lang="el-GR" dirty="0" smtClean="0"/>
              <a:t>Η συνεργασία του Συλλόγου Γονέων και Κηδεμόνων των Παιδιών με Χρόνιες Ρευματοπάθειες με τον Σύλλογο Φίλων των Παιδιών με Χρόνιες Ρευματοπάθειες δημιούργησε τον Παιδικό </a:t>
            </a:r>
            <a:r>
              <a:rPr lang="el-GR" dirty="0" err="1" smtClean="0"/>
              <a:t>Αντιρευματικό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Αγώνα.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924536"/>
            <a:ext cx="971600" cy="9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Συλλόγου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καλύτερη δυνατή ενημέρωση για το νόσημα του παιδιού μας: προφορική, γραπτή και ηλεκτρονική ( </a:t>
            </a:r>
            <a:r>
              <a:rPr lang="en-US" dirty="0" smtClean="0">
                <a:hlinkClick r:id="rId2"/>
              </a:rPr>
              <a:t>www.printo.it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Συστηματική εκπαίδευση από εξειδικευμένους φυσικοθεραπευτές των γονέων, των κηδεμόνων και των ίδιων των παιδιών μας πάνω στον τρόπο εκτέλεσης των ασκήσεων της φυσικοθεραπείας.</a:t>
            </a:r>
          </a:p>
          <a:p>
            <a:r>
              <a:rPr lang="el-GR" dirty="0" smtClean="0"/>
              <a:t>Προβολή του προβλήματος των Παιδικών Ρευματοπαθειών και οι κοινωνικές του προεκτάσεις.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909926"/>
            <a:ext cx="988112" cy="9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Καλές πρακτικές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Στη σημερινή παρουσίαση θα αναφερθώ:</a:t>
            </a:r>
          </a:p>
          <a:p>
            <a:r>
              <a:rPr lang="el-GR" dirty="0" smtClean="0"/>
              <a:t> </a:t>
            </a:r>
            <a:r>
              <a:rPr lang="el-GR" dirty="0"/>
              <a:t>Σ</a:t>
            </a:r>
            <a:r>
              <a:rPr lang="el-GR" dirty="0" smtClean="0"/>
              <a:t>την κατασκήνωση (Σύλλογος Γονέων και Κηδεμόνων των Παιδιών με Χρόνιες Ρευματοπάθειες)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n-US" dirty="0" smtClean="0"/>
              <a:t>Feeling Better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 National University of Ireland </a:t>
            </a:r>
            <a:r>
              <a:rPr lang="en-US" dirty="0" smtClean="0"/>
              <a:t>Galway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Workshop </a:t>
            </a:r>
            <a:r>
              <a:rPr lang="el-GR" dirty="0" smtClean="0"/>
              <a:t>για παιδιά (</a:t>
            </a:r>
            <a:r>
              <a:rPr lang="en-US" dirty="0" smtClean="0"/>
              <a:t>SNAC,</a:t>
            </a:r>
            <a:r>
              <a:rPr lang="el-GR" dirty="0" smtClean="0"/>
              <a:t> </a:t>
            </a:r>
            <a:r>
              <a:rPr lang="en-US" dirty="0" err="1" smtClean="0"/>
              <a:t>Scotish</a:t>
            </a:r>
            <a:r>
              <a:rPr lang="en-US" dirty="0" smtClean="0"/>
              <a:t> Network for children </a:t>
            </a:r>
            <a:r>
              <a:rPr lang="en-US" smtClean="0"/>
              <a:t>with arthritis).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911376"/>
            <a:ext cx="971600" cy="9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κατασκήνωση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1993 ήταν η πρώτη χρονιά της κατασκήνωσης.</a:t>
            </a:r>
          </a:p>
          <a:p>
            <a:r>
              <a:rPr lang="el-GR" dirty="0" smtClean="0"/>
              <a:t>Οργανώθηκε αποστολή </a:t>
            </a:r>
            <a:r>
              <a:rPr lang="el-GR" dirty="0"/>
              <a:t>16 παιδιών με ρευματικά νοσήματα σε αθλητική κατασκήνωση με την συνοδεία φυσικοθεραπεύτριας και παιδιάτρου</a:t>
            </a:r>
            <a:r>
              <a:rPr lang="el-GR" dirty="0" smtClean="0"/>
              <a:t>.</a:t>
            </a:r>
          </a:p>
          <a:p>
            <a:r>
              <a:rPr lang="el-GR" dirty="0"/>
              <a:t>Έως και το 2001 στάλθηκαν συνολικά 124 παιδιά.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38" y="5805264"/>
            <a:ext cx="1087861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κατασκήνωση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Από το 2002 έως και σήμερα υπεύθυνη της κατασκήνωσης έγινε η εξειδικευμένη φυσικοθεραπεύτρια και  εξωτερική συνεργάτης του ΠΑΡΚΑ (Παιδιατρικό Ανοσολογικό Ρευματολογικό Κέντρο Αναφοράς) κ. Μαρία Σταυρακίδου.</a:t>
            </a:r>
          </a:p>
          <a:p>
            <a:r>
              <a:rPr lang="el-GR" dirty="0" smtClean="0"/>
              <a:t>Από το 2002 έως και το 2016 έχουν συμμετάσχει</a:t>
            </a:r>
            <a:r>
              <a:rPr lang="en-US" dirty="0" smtClean="0"/>
              <a:t> </a:t>
            </a:r>
            <a:r>
              <a:rPr lang="el-GR" dirty="0" smtClean="0"/>
              <a:t>στο πρόγραμμα πάνω από 200 παιδιά. </a:t>
            </a:r>
          </a:p>
          <a:p>
            <a:r>
              <a:rPr lang="el-GR" dirty="0" smtClean="0"/>
              <a:t>Η διάρκεια της ξεκίνησε από 15 ημέρες. Τα τελευταία χρόνια μειώθηκε σε 10 ημέρες.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96" y="6021288"/>
            <a:ext cx="935403" cy="8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Πώς περνάει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Τα παιδιά μας συμμετέχουν σε όλες σχεδόν τις αθλητικές δραστηριότητες της κατασκήνωσης</a:t>
            </a:r>
            <a:r>
              <a:rPr lang="en-US" dirty="0" smtClean="0"/>
              <a:t> (</a:t>
            </a:r>
            <a:r>
              <a:rPr lang="el-GR" dirty="0" smtClean="0"/>
              <a:t>ιππασία, </a:t>
            </a:r>
            <a:r>
              <a:rPr lang="el-GR" dirty="0"/>
              <a:t>σκοποβολή, τοξοβολία, πινγκ </a:t>
            </a:r>
            <a:r>
              <a:rPr lang="el-GR" dirty="0" err="1"/>
              <a:t>πογκ</a:t>
            </a:r>
            <a:r>
              <a:rPr lang="el-GR" dirty="0"/>
              <a:t>, </a:t>
            </a:r>
            <a:r>
              <a:rPr lang="en-US" dirty="0"/>
              <a:t>golf</a:t>
            </a:r>
            <a:r>
              <a:rPr lang="el-GR" dirty="0"/>
              <a:t>, ποδηλασία, τένις, παραδοσιακούς χορούς, </a:t>
            </a:r>
            <a:r>
              <a:rPr lang="el-GR" dirty="0" err="1"/>
              <a:t>χιπ</a:t>
            </a:r>
            <a:r>
              <a:rPr lang="el-GR" dirty="0"/>
              <a:t> </a:t>
            </a:r>
            <a:r>
              <a:rPr lang="el-GR" dirty="0" err="1"/>
              <a:t>χόπ</a:t>
            </a:r>
            <a:r>
              <a:rPr lang="el-GR" dirty="0"/>
              <a:t>, </a:t>
            </a:r>
            <a:r>
              <a:rPr lang="el-GR" dirty="0" err="1"/>
              <a:t>ταε</a:t>
            </a:r>
            <a:r>
              <a:rPr lang="el-GR" dirty="0"/>
              <a:t> κβο ντο, σκάκι</a:t>
            </a:r>
            <a:r>
              <a:rPr lang="el-GR" dirty="0" smtClean="0"/>
              <a:t>) με την επίβλεψη της φυσικοθεραπεύτριας, της βοηθού της καθώς και των  ομαδαρχών της ομάδας.</a:t>
            </a:r>
          </a:p>
          <a:p>
            <a:r>
              <a:rPr lang="el-GR" dirty="0" smtClean="0"/>
              <a:t>Συμμετέχουν στις υπόλοιπες δραστηριότητες, παιχνίδια, θεατρικά που διοργανώνονται από τις διάφορες ομάδες της κατασκήνωσης.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1534"/>
            <a:ext cx="899591" cy="8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κερδίζει</a:t>
            </a:r>
            <a:r>
              <a:rPr lang="en-US" dirty="0" smtClean="0"/>
              <a:t> </a:t>
            </a:r>
            <a:r>
              <a:rPr lang="el-GR" dirty="0" smtClean="0"/>
              <a:t>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3100" dirty="0" smtClean="0"/>
              <a:t>Γίνεται ανεξάρτητο.</a:t>
            </a:r>
          </a:p>
          <a:p>
            <a:r>
              <a:rPr lang="el-GR" sz="3100" dirty="0" smtClean="0"/>
              <a:t>Συνειδητοποιεί ότι μπορεί να τα καταφέρει και μόνο του αλλά ανακαλύπτει και θέτει σε λειτουργία νέες ικανότητες.</a:t>
            </a:r>
          </a:p>
          <a:p>
            <a:r>
              <a:rPr lang="el-GR" sz="3100" dirty="0" smtClean="0"/>
              <a:t>Κοινωνικοποιείται.</a:t>
            </a:r>
            <a:endParaRPr lang="el-GR" sz="3100" dirty="0"/>
          </a:p>
          <a:p>
            <a:r>
              <a:rPr lang="el-GR" sz="3100" dirty="0" smtClean="0"/>
              <a:t>Μαθαίνει την έννοια της ομάδας και πώς να λειτουργεί μέσα σε αυτήν με τους κανόνες και τα όρια </a:t>
            </a:r>
            <a:r>
              <a:rPr lang="el-GR" sz="3100" dirty="0" smtClean="0"/>
              <a:t>που </a:t>
            </a:r>
            <a:r>
              <a:rPr lang="el-GR" sz="3100" dirty="0" smtClean="0"/>
              <a:t>την </a:t>
            </a:r>
            <a:r>
              <a:rPr lang="el-GR" sz="3100" dirty="0" smtClean="0"/>
              <a:t>διέπουν.</a:t>
            </a:r>
          </a:p>
          <a:p>
            <a:r>
              <a:rPr lang="el-GR" sz="3100" dirty="0" smtClean="0"/>
              <a:t>Μαθαίνει την υπευθυνότητα που είναι απαραίτητη προϋπόθεση για την σωστή λειτουργία της ομάδας.</a:t>
            </a:r>
          </a:p>
          <a:p>
            <a:r>
              <a:rPr lang="el-GR" sz="3100" dirty="0" smtClean="0"/>
              <a:t>Αναπτύσσει την αυτοεκτίμηση του</a:t>
            </a:r>
            <a:r>
              <a:rPr lang="el-GR" sz="3100" dirty="0" smtClean="0"/>
              <a:t>.</a:t>
            </a:r>
            <a:endParaRPr lang="en-US" sz="3100" dirty="0" smtClean="0"/>
          </a:p>
          <a:p>
            <a:r>
              <a:rPr lang="el-GR" sz="3100" dirty="0" smtClean="0"/>
              <a:t>Η </a:t>
            </a:r>
            <a:r>
              <a:rPr lang="el-GR" sz="3100" dirty="0"/>
              <a:t>κατασκήνωση λειτουργεί θετικά στην ωρίμανση της προσωπικότητας των </a:t>
            </a:r>
            <a:r>
              <a:rPr lang="el-GR" sz="3100" dirty="0" smtClean="0"/>
              <a:t>παιδιών.</a:t>
            </a:r>
            <a:endParaRPr lang="en-US" sz="3100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04" y="5949280"/>
            <a:ext cx="93269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1024</TotalTime>
  <Words>792</Words>
  <Application>Microsoft Office PowerPoint</Application>
  <PresentationFormat>Προβολή στην οθόνη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Ζωντάνια</vt:lpstr>
      <vt:lpstr>Καλές πρακτικές</vt:lpstr>
      <vt:lpstr>Γνωρίζετε ότι και τα παιδιά προσβάλλονται από ρευματικά νοσήματα</vt:lpstr>
      <vt:lpstr>Λίγα λόγια για τον Σύλλογο μας</vt:lpstr>
      <vt:lpstr>Στόχοι του Συλλόγου</vt:lpstr>
      <vt:lpstr>Καλές πρακτικές</vt:lpstr>
      <vt:lpstr>Η κατασκήνωση (1/2)</vt:lpstr>
      <vt:lpstr>Η κατασκήνωση (2/2)</vt:lpstr>
      <vt:lpstr>Πώς περνάει</vt:lpstr>
      <vt:lpstr>Τι κερδίζει (1/2)</vt:lpstr>
      <vt:lpstr>Τι κερδίζει (2/2)</vt:lpstr>
      <vt:lpstr>Καλοκαίρι 2016</vt:lpstr>
      <vt:lpstr> Feeling Better programme</vt:lpstr>
      <vt:lpstr>    Feeling Better programme (1/3)</vt:lpstr>
      <vt:lpstr>Feeling Better programme (2/3)</vt:lpstr>
      <vt:lpstr>Feeling Better programme (3/3)</vt:lpstr>
      <vt:lpstr>Workshop για παιδιά στο SNAC</vt:lpstr>
      <vt:lpstr>Λειτουργία του workshop</vt:lpstr>
      <vt:lpstr>Συμπερασματικά</vt:lpstr>
      <vt:lpstr>Ευχαριστώ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Καλές πρακτικές</dc:title>
  <dc:creator>MYPC</dc:creator>
  <cp:lastModifiedBy>MYPC</cp:lastModifiedBy>
  <cp:revision>45</cp:revision>
  <dcterms:created xsi:type="dcterms:W3CDTF">2016-10-27T13:07:41Z</dcterms:created>
  <dcterms:modified xsi:type="dcterms:W3CDTF">2016-10-28T18:49:07Z</dcterms:modified>
</cp:coreProperties>
</file>