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7096" y="887896"/>
            <a:ext cx="8560903" cy="1656521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ΘΝΙΚΗ ΕΠΙΤΡΟΠΗ ΓΙΑ ΤΙΣ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4330" y="2703443"/>
            <a:ext cx="8653669" cy="2554357"/>
          </a:xfrm>
        </p:spPr>
        <p:txBody>
          <a:bodyPr>
            <a:normAutofit/>
          </a:bodyPr>
          <a:lstStyle/>
          <a:p>
            <a:r>
              <a:rPr lang="el-G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ΤΙΣ ΡΕΥΜΑΤΙΚΕΣ ΠΑΘΗΣΕΙς</a:t>
            </a:r>
            <a:endParaRPr 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9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latin typeface="Arial" panose="020B0604020202020204" pitchFamily="34" charset="0"/>
                <a:cs typeface="Arial" panose="020B0604020202020204" pitchFamily="34" charset="0"/>
              </a:rPr>
              <a:t>ΣΥΣΤΑΣΗ ΕΘΝΙΚΗΣ ΕΠΙΤΡΟΠΗΣ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ΜΕ ΑΠΟΦΑΣΗ ΤΟΥ ΥΠΟΥΡΓΟΥ ΥΓΕΙΑΣ ΣΥΣΤΑΘΗΚΕ ΠΡΟΠΑΡΑΣΚΕΥΑΣΤΙΚΗ ΕΠΙΤΡΟΠΗ ΜΕ ΤΕΧΝΟΚΡΑΤΕΣ ΤΟΥ ΥΠΟΥΡΓΕΙΟΥ ΥΓΕΙΑΣ ΚΑΙ ΤΟΥ ΑΝΤΙΡΕΥΜΑΤΙΚΟΥ ΣΥΝΔΕΣΜΟΥ ΜΕ ΣΚΟΠΟ ΝΑ: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ΜΕΛΕΤΗΣΟΥΝ ΤΙΣ ΑΝΑΓΚΕΣ, ΤΑ ΚΕΝΑ, ΤΗΝ ΔΙΕΘΝΗ ΠΡΑΚΤΙΚΗ ΚΑΙ ΝΑ ΣΥΓΓΡΑΨΟΥΝ ΤΗΝ ΕΘΝΙΚΗ ΣΤΡΑΤΗΓΙΚΗ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15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904" y="101683"/>
            <a:ext cx="9905998" cy="1478570"/>
          </a:xfrm>
        </p:spPr>
        <p:txBody>
          <a:bodyPr>
            <a:normAutofit/>
          </a:bodyPr>
          <a:lstStyle/>
          <a:p>
            <a:r>
              <a:rPr lang="el-GR" sz="4800" b="1" dirty="0">
                <a:latin typeface="Arial" panose="020B0604020202020204" pitchFamily="34" charset="0"/>
                <a:cs typeface="Arial" panose="020B0604020202020204" pitchFamily="34" charset="0"/>
              </a:rPr>
              <a:t>ΜΕΛΟΙ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904" y="1736036"/>
            <a:ext cx="10106507" cy="42009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ΛΕΙΤΟΥΡΓΟΙ ΥΠΟΥΡΓΕΙΟΥ ΥΓΕΙΑΣ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ΡΕΥΜΑΤΟΛΟΓΟΣ ΤΗΣ ΡΕΥΜΑΤΟΛΟΓΙΚΗΣ ΕΤΑΙΡΙΑΣ ΚΥΠΡΟΥ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ΡΕΥΜΑΤΟΛΟΓΟΣ ΚΡΑΤΙΚΟΥ ΤΟΜΕΑ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ΦΥΣΙΟΘΕΡΑΠΕΥΤΕΣ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ΨΥΧΟΛΟΓΟΙ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ΛΕΙΤΟΥΡΓΟΣ ΝΟΣΗΛΕΥΤΙΚΩΝ ΥΠΗΡΕΣΙΩΝ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ΛΕΙΤΟΥΡΓΟΣ ΚΟΙΝΩΝΙΚΗΣ ΕΝΣΩΜΑΤΩΣΗΣ ΑΠΟ ΤΟ ΥΠΟΥΡΓΕΙΟ ΕΡΓΑΣΙΑΣ ΚΑΙ ΚΟΙΝΩΝΙΚΩΝ ΑΣΦΑΛΙΣΕΩΝ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ΕΚΠΡΟΣΩΠΟΣ ΑΝΤΙΡΕΥΜΑΤΙΚΟΥ ΣΥΝΔΕΣΜΟΥ ΚΥΠΡΟΥ</a:t>
            </a:r>
          </a:p>
        </p:txBody>
      </p:sp>
    </p:spTree>
    <p:extLst>
      <p:ext uri="{BB962C8B-B14F-4D97-AF65-F5344CB8AC3E}">
        <p14:creationId xmlns:p14="http://schemas.microsoft.com/office/powerpoint/2010/main" val="295582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ΕΘΝΙΚΗ ΣΤΡΑΤΗΓΙΚΗ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828800"/>
            <a:ext cx="9905998" cy="396240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ΑΦΟΡΑ:</a:t>
            </a:r>
          </a:p>
          <a:p>
            <a:pPr marL="0" lvl="0" indent="0">
              <a:buNone/>
            </a:pPr>
            <a:r>
              <a:rPr lang="el-GR" sz="2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ΤΗΝ ΑΠΟΤΕΛΕΣΜΑΤΙΚΗ ΑΝΤΙΜΕΤΩΠΙΣΗ ΤΩΝ ΡΕΥΜΑΤΙΚΩΝ ΠΑΘΗΣΕΩΝ ΜΕ ΚΥΡΙΟΥΣ ΑΞΟΝΕΣ: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2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ΕΝΗΜΕΡΩΣΗ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2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ΠΡΟΛΗΨΗ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2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ΕΓΚΑΙΡΗ ΔΙΑΓΝΩΣΗ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2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ΘΕΡΑΠΕΙΑ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2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ΑΠΟΚΑΤΑΣΤΑΣΗ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2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ΕΡΕΥΝΑ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93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latin typeface="Arial" panose="020B0604020202020204" pitchFamily="34" charset="0"/>
                <a:cs typeface="Arial" panose="020B0604020202020204" pitchFamily="34" charset="0"/>
              </a:rPr>
              <a:t>ΕΘΝΙΚΗ ΣΤΡΑΤΗΓΙΚΗ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670" y="1974574"/>
            <a:ext cx="10013741" cy="3816627"/>
          </a:xfrm>
        </p:spPr>
        <p:txBody>
          <a:bodyPr>
            <a:normAutofit/>
          </a:bodyPr>
          <a:lstStyle/>
          <a:p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ΣΚΟΠΟΣ:</a:t>
            </a:r>
          </a:p>
          <a:p>
            <a:pPr marL="0" indent="0" algn="just"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Η ΣΦΑΙΡΙΚΗ ΑΝΤΙΜΕΤΩΠΙΣΗ ΤΩΝ ΡΕΥΜΑΤΙΚΩΝ ΝΟΣΗΜΑΤΩΝ ΜΕ ΤΗ ΒΕΛΤΙΩΣΗ ΤΩΝ ΠΑΡΕΧΟΜΕΝΩΝ ΥΠΗΡΕΣΙΩΝ ΤΗΝ ΑΞΙΟΠΟΙΗΣΗ ΚΑΙ ΣΥΝΕΡΓΑΣΙΑ ΤΟΥ ΙΔΙΩΤΙΚΟΥ ΚΑΙ ΔΗΜΟΣΙΟΥ ΔΥΝΑΜΙΚΟΥ ΚΑΙ ΤΗ ΔΗΜΙΟΥΡΓΙΑ ΝΕΩΝ ΔΟΜΩΝ ΚΑΙ ΥΠΟΔΟΜΩΝ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8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latin typeface="Arial" panose="020B0604020202020204" pitchFamily="34" charset="0"/>
                <a:cs typeface="Arial" panose="020B0604020202020204" pitchFamily="34" charset="0"/>
              </a:rPr>
              <a:t>ΑΡΜΟΔΙΟΤΗΤΕΣ ΕΘΝΙΚΗΣ ΕΠΙΤΡΟΠΗΣ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ΕΙΣΗΓΗΣΕΙΣ ΠΡΟΣ ΤΟΝ ΥΠΟΥΡΓΟ ΥΓΕΙΑΣ ΓΙΑ ΤΗ ΔΙΑΜΟΡΦΩΣΗ ΠΟΛΙΤΙΚΗΣ ΑΝΤΙΜΕΤΩΠΙΣΗΣ ΤΩΝ ΡΕΥΜΑΤΙΚΩΝ ΠΑΘΗΣΕΩΝ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ΑΝΑΠΤΥΞΗ ΕΘΝΙΚΟΥ ΣΧΕΔΙΟΥ ΔΡΑΣΗΣ ΓΙΑ ΥΛΟΠΟΙΗΣΗ ΤΗΣ ΣΤΡΑΤΗΓΙΚΗΣ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ΔΙΑΣΦΑΛΙΣΗ ΣΥΝΕΡΓΑΣΙΑΣ ΚΑΙ ΑΛΛΗΛΟΒΟΗΘΕΙΑΣ ΤΩΝ ΕΜΠΛΕΚΟΜΕΝΩΝ ΦΟΡΕΩΝ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ΑΝΑΠΤΥΞΗ ΣΥΣΤΗΜΑΤΟΣ ΠΑΡΑΚΟΛΟΥΘΗΣΗΣ ΥΛΟΠΟΙΗΣΗΣ ΤΗΣ ΣΤΡΑΤΗΓΙΚΗΣ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ΟΡΙΣΜΟΣ ΟΜΑΔΩΝ ΕΡΓΑΣΙΑΣ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34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latin typeface="Arial" panose="020B0604020202020204" pitchFamily="34" charset="0"/>
                <a:cs typeface="Arial" panose="020B0604020202020204" pitchFamily="34" charset="0"/>
              </a:rPr>
              <a:t>ΑΞΟΝΕΣ ΚΑΙ ΔΡΑΣΕΙΣ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ΕΝΗΜΕΡΩΣΗ ΤΟΥ ΠΛΗΘΥΣΜΟΥ – ΕΓΚΑΙΡΗ ΔΙΑΓΝΩΣΗ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ΘΕΡΑΠΕΙΑ – ΑΠΟΚΑΤΑΣΤΑΣΗ –ΚΟΙΝΩΝΙΚΗ ΥΠΟΣΤΗΡΙΞΗ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ΕΡΕΥΝΑ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ΣΥΛΛΟΓΗ ΔΕΔΟΜΕΝΩΝ – ΔΗΜΙΟΥΡΓΙΑ ΑΡΧΕΙΟΥ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ΕΚΠΑΙΔΕΥΣΗ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6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latin typeface="Arial" panose="020B0604020202020204" pitchFamily="34" charset="0"/>
                <a:cs typeface="Arial" panose="020B0604020202020204" pitchFamily="34" charset="0"/>
              </a:rPr>
              <a:t>ΔΡΑΣΤΗΡΙΟΤΗΤΕΣ ΕΠΙΤΡΟΠΗΣ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2011-2014</a:t>
            </a:r>
          </a:p>
          <a:p>
            <a:pPr marL="0" indent="0" algn="just"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ΔΡΑΣΤΗΡΙΟΤΗΤΕΣ ΜΕ ΕΜΦΑΣΗ ΣΤΗΝ ΕΓΚΑΙΡΗ ΔΙΑΓΝΩΣΗ ΚΑΙ ΕΚΠΑΙΔΕΥΣΗ</a:t>
            </a:r>
          </a:p>
          <a:p>
            <a:pPr marL="0" indent="0" algn="just">
              <a:buNone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2015 -2018</a:t>
            </a:r>
          </a:p>
          <a:p>
            <a:pPr marL="0" indent="0" algn="just">
              <a:buNone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ΔΡΑΣΤΗΡΙΟΤΗΤΕΣ ΠΟΥ ΑΦΟΡΟΥΝ ΤΗΝ ΕΡΕΥΝΑ – ΠΡΑΓΜΑΤΟΠΟΙΗΣΗ ΣΥΓΧΡΟΝΗΣ ΜΕΛΕΤΗΣ ΜΕ ΣΤΟΧΟ ΤΟΝ ΠΡΟΣΔΙΟΡΙΣΜΟ ΤΗΣ ΣΥΧΝΟΤΗΤΑΣ ΤΩΝ ΡΕΥΜΑΤΙΚΩΝ ΠΑΘΗΣΕΩΝ ΣΤΗΝ ΚΥΠΡΟ</a:t>
            </a:r>
          </a:p>
        </p:txBody>
      </p:sp>
    </p:spTree>
    <p:extLst>
      <p:ext uri="{BB962C8B-B14F-4D97-AF65-F5344CB8AC3E}">
        <p14:creationId xmlns:p14="http://schemas.microsoft.com/office/powerpoint/2010/main" val="308887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latin typeface="Arial" panose="020B0604020202020204" pitchFamily="34" charset="0"/>
                <a:cs typeface="Arial" panose="020B0604020202020204" pitchFamily="34" charset="0"/>
              </a:rPr>
              <a:t>ΟΙ ΔΙΚΕΣ ΜΑΣ ΑΝΗΣΥΧΙΕΣ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865174"/>
            <a:ext cx="9905999" cy="3541714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ΑΠΟΥΣΙΑ ΠΡΟΥΠΟΛΟΓΙΣΜΟΥ ΠΟΥ ΝΑ ΕΠΙΤΡΕΠΕΙ ΤΗΝ ΕΦΑΡΜΟΓΗ ΔΡΑΣΕΩΝ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ΣΤΕΛΕΧΩΣΗ ΑΠΟ ΤΕΧΝΟΚΡΑΤΕΣ ΤΟΥ ΥΠΟΥΡΓΕΙΟΥ ΥΓΕΙΑΣ ΕΜΠΟΔΙΖΕΙ ΤΗ ΛΗΨΗ ΑΠΟΦΑΣΕΩΝ ΟΙ ΟΠΟΙΕΣ ΜΠΟΡΕΙ ΝΑ ΕΧΟΥΝ ΠΟΛΙΤΙΚΟ ΚΟΣΤΟΣ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ΑΠΟΥΣΙΑ ΠΟΛΥΘΕΜΑΤΙΚΗΣ ΣΥΝΕΡΓΑΣΙΑΣ ΣΤΙΣ ΥΠΟΕΠΙΤΡΟΠΕΣ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ΑΠΟΣΠΑΣΜΑΤΙΚΕΣ ΔΡΑΣΕΙΣ ΚΑΙ ΑΠΟΥΣΙΑ ΠΕΡΙΕΚΤΙΚΟΥ ΣΧΕΔΙΟΥ ΔΡΑΣΗΣ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 ΣΥΜΒΟΥΛΕΥΤΙΚΟΣ ΡΟΛΟΣ ΤΗΣ ΕΠΙΤΡΟΠΗΣ ΠΡΟΣ ΤΟΝ ΥΠΟΥΡΓΟ ΥΓΕΙΑΣ ΓΙΑ ΠΟΛΙΤΙΚΕΣ ΜΕ ΣΤΟΧΟ ΤΗΝ ΠΡΟΛΗΨΗ ΚΑΙ ΔΙΑΧΕΙΡΗΣΗ ΤΩΝ ΡΕΥΜΑΤΙΚΩΝ ΠΑΘΗΣΕΩΝ ΔΕΝ ΕΦΑΡΜΟΖΕΤΑΙ</a:t>
            </a:r>
            <a:endParaRPr lang="en-US" sz="2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2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76</TotalTime>
  <Words>293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Tw Cen MT</vt:lpstr>
      <vt:lpstr>Wingdings</vt:lpstr>
      <vt:lpstr>Circuit</vt:lpstr>
      <vt:lpstr>EΘΝΙΚΗ ΕΠΙΤΡΟΠΗ ΓΙΑ ΤΙΣ</vt:lpstr>
      <vt:lpstr>ΣΥΣΤΑΣΗ ΕΘΝΙΚΗΣ ΕΠΙΤΡΟΠΗΣ</vt:lpstr>
      <vt:lpstr>ΜΕΛΟΙ</vt:lpstr>
      <vt:lpstr>ΕΘΝΙΚΗ ΣΤΡΑΤΗΓΙΚΗ</vt:lpstr>
      <vt:lpstr>ΕΘΝΙΚΗ ΣΤΡΑΤΗΓΙΚΗ</vt:lpstr>
      <vt:lpstr>ΑΡΜΟΔΙΟΤΗΤΕΣ ΕΘΝΙΚΗΣ ΕΠΙΤΡΟΠΗΣ</vt:lpstr>
      <vt:lpstr>ΑΞΟΝΕΣ ΚΑΙ ΔΡΑΣΕΙΣ</vt:lpstr>
      <vt:lpstr>ΔΡΑΣΤΗΡΙΟΤΗΤΕΣ ΕΠΙΤΡΟΠΗΣ</vt:lpstr>
      <vt:lpstr>ΟΙ ΔΙΚΕΣ ΜΑΣ ΑΝΗΣΥΧΙΕΣ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EΘΝΙΚΗ ΕΠΙΤΡΟΠΗ ΓΙΑ ΤΙΣ</dc:title>
  <dc:creator>Eleftheria Antoniou</dc:creator>
  <cp:lastModifiedBy>user</cp:lastModifiedBy>
  <cp:revision>9</cp:revision>
  <dcterms:created xsi:type="dcterms:W3CDTF">2016-10-26T19:08:13Z</dcterms:created>
  <dcterms:modified xsi:type="dcterms:W3CDTF">2016-10-29T07:00:32Z</dcterms:modified>
</cp:coreProperties>
</file>