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4125" r:id="rId3"/>
    <p:sldMasterId id="2147484137" r:id="rId4"/>
    <p:sldMasterId id="2147484255" r:id="rId5"/>
    <p:sldMasterId id="2147486533" r:id="rId6"/>
    <p:sldMasterId id="2147486569" r:id="rId7"/>
    <p:sldMasterId id="2147486581" r:id="rId8"/>
    <p:sldMasterId id="2147486593" r:id="rId9"/>
    <p:sldMasterId id="2147486605" r:id="rId10"/>
    <p:sldMasterId id="2147486620" r:id="rId11"/>
    <p:sldMasterId id="2147486632" r:id="rId12"/>
    <p:sldMasterId id="2147486644" r:id="rId13"/>
    <p:sldMasterId id="2147486656" r:id="rId14"/>
    <p:sldMasterId id="2147486681" r:id="rId15"/>
    <p:sldMasterId id="2147486693" r:id="rId16"/>
    <p:sldMasterId id="2147486705" r:id="rId17"/>
    <p:sldMasterId id="2147486717" r:id="rId18"/>
    <p:sldMasterId id="2147486741" r:id="rId19"/>
    <p:sldMasterId id="2147486753" r:id="rId20"/>
    <p:sldMasterId id="2147486777" r:id="rId21"/>
    <p:sldMasterId id="2147486789" r:id="rId22"/>
    <p:sldMasterId id="2147486801" r:id="rId23"/>
  </p:sldMasterIdLst>
  <p:notesMasterIdLst>
    <p:notesMasterId r:id="rId75"/>
  </p:notesMasterIdLst>
  <p:sldIdLst>
    <p:sldId id="276" r:id="rId24"/>
    <p:sldId id="549" r:id="rId25"/>
    <p:sldId id="416" r:id="rId26"/>
    <p:sldId id="426" r:id="rId27"/>
    <p:sldId id="486" r:id="rId28"/>
    <p:sldId id="427" r:id="rId29"/>
    <p:sldId id="567" r:id="rId30"/>
    <p:sldId id="579" r:id="rId31"/>
    <p:sldId id="568" r:id="rId32"/>
    <p:sldId id="443" r:id="rId33"/>
    <p:sldId id="583" r:id="rId34"/>
    <p:sldId id="578" r:id="rId35"/>
    <p:sldId id="569" r:id="rId36"/>
    <p:sldId id="580" r:id="rId37"/>
    <p:sldId id="570" r:id="rId38"/>
    <p:sldId id="487" r:id="rId39"/>
    <p:sldId id="479" r:id="rId40"/>
    <p:sldId id="488" r:id="rId41"/>
    <p:sldId id="466" r:id="rId42"/>
    <p:sldId id="547" r:id="rId43"/>
    <p:sldId id="470" r:id="rId44"/>
    <p:sldId id="452" r:id="rId45"/>
    <p:sldId id="424" r:id="rId46"/>
    <p:sldId id="558" r:id="rId47"/>
    <p:sldId id="559" r:id="rId48"/>
    <p:sldId id="546" r:id="rId49"/>
    <p:sldId id="554" r:id="rId50"/>
    <p:sldId id="555" r:id="rId51"/>
    <p:sldId id="556" r:id="rId52"/>
    <p:sldId id="557" r:id="rId53"/>
    <p:sldId id="539" r:id="rId54"/>
    <p:sldId id="548" r:id="rId55"/>
    <p:sldId id="542" r:id="rId56"/>
    <p:sldId id="543" r:id="rId57"/>
    <p:sldId id="560" r:id="rId58"/>
    <p:sldId id="561" r:id="rId59"/>
    <p:sldId id="584" r:id="rId60"/>
    <p:sldId id="585" r:id="rId61"/>
    <p:sldId id="581" r:id="rId62"/>
    <p:sldId id="562" r:id="rId63"/>
    <p:sldId id="563" r:id="rId64"/>
    <p:sldId id="566" r:id="rId65"/>
    <p:sldId id="544" r:id="rId66"/>
    <p:sldId id="573" r:id="rId67"/>
    <p:sldId id="586" r:id="rId68"/>
    <p:sldId id="572" r:id="rId69"/>
    <p:sldId id="575" r:id="rId70"/>
    <p:sldId id="576" r:id="rId71"/>
    <p:sldId id="577" r:id="rId72"/>
    <p:sldId id="553" r:id="rId73"/>
    <p:sldId id="306" r:id="rId74"/>
  </p:sldIdLst>
  <p:sldSz cx="9144000" cy="6858000" type="screen4x3"/>
  <p:notesSz cx="6858000" cy="9144000"/>
  <p:defaultTextStyle>
    <a:defPPr>
      <a:defRPr lang="el-GR"/>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304"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3F"/>
    <a:srgbClr val="008000"/>
    <a:srgbClr val="00FF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97" autoAdjust="0"/>
    <p:restoredTop sz="95400" autoAdjust="0"/>
  </p:normalViewPr>
  <p:slideViewPr>
    <p:cSldViewPr>
      <p:cViewPr>
        <p:scale>
          <a:sx n="81" d="100"/>
          <a:sy n="81" d="100"/>
        </p:scale>
        <p:origin x="1387" y="72"/>
      </p:cViewPr>
      <p:guideLst>
        <p:guide orient="horz" pos="2304"/>
        <p:guide pos="2880"/>
      </p:guideLst>
    </p:cSldViewPr>
  </p:slideViewPr>
  <p:outlineViewPr>
    <p:cViewPr>
      <p:scale>
        <a:sx n="33" d="100"/>
        <a:sy n="33" d="100"/>
      </p:scale>
      <p:origin x="0" y="-38484"/>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82" d="100"/>
          <a:sy n="82" d="100"/>
        </p:scale>
        <p:origin x="-201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D8325D-CF0F-464D-862A-D695F1F6421C}" type="doc">
      <dgm:prSet loTypeId="urn:microsoft.com/office/officeart/2005/8/layout/arrow3" loCatId="relationship" qsTypeId="urn:microsoft.com/office/officeart/2005/8/quickstyle/3d1" qsCatId="3D" csTypeId="urn:microsoft.com/office/officeart/2005/8/colors/accent1_4" csCatId="accent1" phldr="1"/>
      <dgm:spPr/>
      <dgm:t>
        <a:bodyPr/>
        <a:lstStyle/>
        <a:p>
          <a:endParaRPr lang="en-US"/>
        </a:p>
      </dgm:t>
    </dgm:pt>
    <dgm:pt modelId="{4828E469-5DEE-41A9-9747-1CD1CEE6427B}">
      <dgm:prSet phldrT="[Text]" custT="1"/>
      <dgm:spPr/>
      <dgm:t>
        <a:bodyPr/>
        <a:lstStyle/>
        <a:p>
          <a:r>
            <a:rPr lang="en-US" sz="1600" b="1" dirty="0">
              <a:solidFill>
                <a:srgbClr val="C00000"/>
              </a:solidFill>
            </a:rPr>
            <a:t>↑↑Stranger Hypothesis</a:t>
          </a:r>
        </a:p>
      </dgm:t>
    </dgm:pt>
    <dgm:pt modelId="{8554EFF2-635F-4A35-800E-B8D433297AC3}" type="parTrans" cxnId="{B5711955-0723-41AE-858D-C4888D7D158B}">
      <dgm:prSet/>
      <dgm:spPr/>
      <dgm:t>
        <a:bodyPr/>
        <a:lstStyle/>
        <a:p>
          <a:endParaRPr lang="en-US"/>
        </a:p>
      </dgm:t>
    </dgm:pt>
    <dgm:pt modelId="{BFD57E0B-C51E-409D-BEFB-8D743D0294DA}" type="sibTrans" cxnId="{B5711955-0723-41AE-858D-C4888D7D158B}">
      <dgm:prSet/>
      <dgm:spPr/>
      <dgm:t>
        <a:bodyPr/>
        <a:lstStyle/>
        <a:p>
          <a:endParaRPr lang="en-US"/>
        </a:p>
      </dgm:t>
    </dgm:pt>
    <dgm:pt modelId="{522028C6-8364-4BBF-AC5A-5C151F93DD50}">
      <dgm:prSet phldrT="[Text]"/>
      <dgm:spPr/>
      <dgm:t>
        <a:bodyPr/>
        <a:lstStyle/>
        <a:p>
          <a:r>
            <a:rPr lang="en-US" dirty="0">
              <a:solidFill>
                <a:srgbClr val="92D050"/>
              </a:solidFill>
              <a:latin typeface="Arial" panose="020B0604020202020204" pitchFamily="34" charset="0"/>
              <a:cs typeface="Arial" panose="020B0604020202020204" pitchFamily="34" charset="0"/>
            </a:rPr>
            <a:t>↓</a:t>
          </a:r>
          <a:r>
            <a:rPr lang="en-US" dirty="0">
              <a:solidFill>
                <a:srgbClr val="92D050"/>
              </a:solidFill>
            </a:rPr>
            <a:t>Danger Hypothesis</a:t>
          </a:r>
        </a:p>
      </dgm:t>
    </dgm:pt>
    <dgm:pt modelId="{453AAA68-5892-4F07-ABA7-7FC6191D4694}" type="parTrans" cxnId="{3706BB49-5561-4B7D-8BB7-48F2562C919E}">
      <dgm:prSet/>
      <dgm:spPr/>
      <dgm:t>
        <a:bodyPr/>
        <a:lstStyle/>
        <a:p>
          <a:endParaRPr lang="en-US"/>
        </a:p>
      </dgm:t>
    </dgm:pt>
    <dgm:pt modelId="{3D024611-8053-40C0-A5FB-DCAAB189B69E}" type="sibTrans" cxnId="{3706BB49-5561-4B7D-8BB7-48F2562C919E}">
      <dgm:prSet/>
      <dgm:spPr/>
      <dgm:t>
        <a:bodyPr/>
        <a:lstStyle/>
        <a:p>
          <a:endParaRPr lang="en-US"/>
        </a:p>
      </dgm:t>
    </dgm:pt>
    <dgm:pt modelId="{BA7B3E55-29C4-4AEC-B044-14D59DAFE1A7}" type="pres">
      <dgm:prSet presAssocID="{D7D8325D-CF0F-464D-862A-D695F1F6421C}" presName="compositeShape" presStyleCnt="0">
        <dgm:presLayoutVars>
          <dgm:chMax val="2"/>
          <dgm:dir/>
          <dgm:resizeHandles val="exact"/>
        </dgm:presLayoutVars>
      </dgm:prSet>
      <dgm:spPr/>
      <dgm:t>
        <a:bodyPr/>
        <a:lstStyle/>
        <a:p>
          <a:endParaRPr lang="en-US"/>
        </a:p>
      </dgm:t>
    </dgm:pt>
    <dgm:pt modelId="{B1F95F3E-522D-4D5D-9D1B-D3D43A7A97C1}" type="pres">
      <dgm:prSet presAssocID="{D7D8325D-CF0F-464D-862A-D695F1F6421C}" presName="divider" presStyleLbl="fgShp" presStyleIdx="0" presStyleCnt="1" custAng="20696910" custScaleX="99347" custScaleY="78486"/>
      <dgm:spPr>
        <a:solidFill>
          <a:srgbClr val="C00000"/>
        </a:solidFill>
      </dgm:spPr>
    </dgm:pt>
    <dgm:pt modelId="{4E15508F-7B02-49F2-90C1-AEB1AAEF1893}" type="pres">
      <dgm:prSet presAssocID="{4828E469-5DEE-41A9-9747-1CD1CEE6427B}" presName="downArrow" presStyleLbl="node1" presStyleIdx="0" presStyleCnt="2" custScaleX="83889"/>
      <dgm:spPr>
        <a:solidFill>
          <a:srgbClr val="C00000"/>
        </a:solidFill>
      </dgm:spPr>
    </dgm:pt>
    <dgm:pt modelId="{56993DFC-39D0-429F-8728-C4844E4A9C1C}" type="pres">
      <dgm:prSet presAssocID="{4828E469-5DEE-41A9-9747-1CD1CEE6427B}" presName="downArrowText" presStyleLbl="revTx" presStyleIdx="0" presStyleCnt="2" custScaleX="167709">
        <dgm:presLayoutVars>
          <dgm:bulletEnabled val="1"/>
        </dgm:presLayoutVars>
      </dgm:prSet>
      <dgm:spPr/>
      <dgm:t>
        <a:bodyPr/>
        <a:lstStyle/>
        <a:p>
          <a:endParaRPr lang="en-US"/>
        </a:p>
      </dgm:t>
    </dgm:pt>
    <dgm:pt modelId="{0D777711-F8E1-449D-8856-889CEB259483}" type="pres">
      <dgm:prSet presAssocID="{522028C6-8364-4BBF-AC5A-5C151F93DD50}" presName="upArrow" presStyleLbl="node1" presStyleIdx="1" presStyleCnt="2" custScaleX="55000" custScaleY="71262"/>
      <dgm:spPr>
        <a:solidFill>
          <a:srgbClr val="92D050"/>
        </a:solidFill>
      </dgm:spPr>
    </dgm:pt>
    <dgm:pt modelId="{21956133-1ABF-4BD1-960C-C1C38FE9D2D6}" type="pres">
      <dgm:prSet presAssocID="{522028C6-8364-4BBF-AC5A-5C151F93DD50}" presName="upArrowText" presStyleLbl="revTx" presStyleIdx="1" presStyleCnt="2">
        <dgm:presLayoutVars>
          <dgm:bulletEnabled val="1"/>
        </dgm:presLayoutVars>
      </dgm:prSet>
      <dgm:spPr/>
      <dgm:t>
        <a:bodyPr/>
        <a:lstStyle/>
        <a:p>
          <a:endParaRPr lang="en-US"/>
        </a:p>
      </dgm:t>
    </dgm:pt>
  </dgm:ptLst>
  <dgm:cxnLst>
    <dgm:cxn modelId="{9D92E952-93B4-4374-B09F-91F009D5216F}" type="presOf" srcId="{4828E469-5DEE-41A9-9747-1CD1CEE6427B}" destId="{56993DFC-39D0-429F-8728-C4844E4A9C1C}" srcOrd="0" destOrd="0" presId="urn:microsoft.com/office/officeart/2005/8/layout/arrow3"/>
    <dgm:cxn modelId="{8BE64C87-03F7-416B-8BCC-028080E2ABA6}" type="presOf" srcId="{522028C6-8364-4BBF-AC5A-5C151F93DD50}" destId="{21956133-1ABF-4BD1-960C-C1C38FE9D2D6}" srcOrd="0" destOrd="0" presId="urn:microsoft.com/office/officeart/2005/8/layout/arrow3"/>
    <dgm:cxn modelId="{B5711955-0723-41AE-858D-C4888D7D158B}" srcId="{D7D8325D-CF0F-464D-862A-D695F1F6421C}" destId="{4828E469-5DEE-41A9-9747-1CD1CEE6427B}" srcOrd="0" destOrd="0" parTransId="{8554EFF2-635F-4A35-800E-B8D433297AC3}" sibTransId="{BFD57E0B-C51E-409D-BEFB-8D743D0294DA}"/>
    <dgm:cxn modelId="{DE0A9A39-17D7-47FA-B399-352DFFDFFE64}" type="presOf" srcId="{D7D8325D-CF0F-464D-862A-D695F1F6421C}" destId="{BA7B3E55-29C4-4AEC-B044-14D59DAFE1A7}" srcOrd="0" destOrd="0" presId="urn:microsoft.com/office/officeart/2005/8/layout/arrow3"/>
    <dgm:cxn modelId="{3706BB49-5561-4B7D-8BB7-48F2562C919E}" srcId="{D7D8325D-CF0F-464D-862A-D695F1F6421C}" destId="{522028C6-8364-4BBF-AC5A-5C151F93DD50}" srcOrd="1" destOrd="0" parTransId="{453AAA68-5892-4F07-ABA7-7FC6191D4694}" sibTransId="{3D024611-8053-40C0-A5FB-DCAAB189B69E}"/>
    <dgm:cxn modelId="{5FEAA06E-A82A-4D07-8C43-69B126FEF810}" type="presParOf" srcId="{BA7B3E55-29C4-4AEC-B044-14D59DAFE1A7}" destId="{B1F95F3E-522D-4D5D-9D1B-D3D43A7A97C1}" srcOrd="0" destOrd="0" presId="urn:microsoft.com/office/officeart/2005/8/layout/arrow3"/>
    <dgm:cxn modelId="{F7659BA6-B7C4-4AA1-A95F-FFB3745978EE}" type="presParOf" srcId="{BA7B3E55-29C4-4AEC-B044-14D59DAFE1A7}" destId="{4E15508F-7B02-49F2-90C1-AEB1AAEF1893}" srcOrd="1" destOrd="0" presId="urn:microsoft.com/office/officeart/2005/8/layout/arrow3"/>
    <dgm:cxn modelId="{577CE990-036F-47B2-8DF8-CF6C3A22D1E0}" type="presParOf" srcId="{BA7B3E55-29C4-4AEC-B044-14D59DAFE1A7}" destId="{56993DFC-39D0-429F-8728-C4844E4A9C1C}" srcOrd="2" destOrd="0" presId="urn:microsoft.com/office/officeart/2005/8/layout/arrow3"/>
    <dgm:cxn modelId="{3E83ED6F-56E5-49A6-9EE4-D8C9E4AF5F87}" type="presParOf" srcId="{BA7B3E55-29C4-4AEC-B044-14D59DAFE1A7}" destId="{0D777711-F8E1-449D-8856-889CEB259483}" srcOrd="3" destOrd="0" presId="urn:microsoft.com/office/officeart/2005/8/layout/arrow3"/>
    <dgm:cxn modelId="{E0A9D979-2F38-4053-BC31-5C758585B7F9}" type="presParOf" srcId="{BA7B3E55-29C4-4AEC-B044-14D59DAFE1A7}" destId="{21956133-1ABF-4BD1-960C-C1C38FE9D2D6}"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1DB0B5-6B27-4538-9F57-85BC29DA7179}" type="doc">
      <dgm:prSet loTypeId="urn:microsoft.com/office/officeart/2005/8/layout/venn1" loCatId="relationship" qsTypeId="urn:microsoft.com/office/officeart/2005/8/quickstyle/simple1" qsCatId="simple" csTypeId="urn:microsoft.com/office/officeart/2005/8/colors/colorful5" csCatId="colorful" phldr="1"/>
      <dgm:spPr/>
    </dgm:pt>
    <dgm:pt modelId="{9644C2B4-893F-4048-BA0C-ECE6B4E76200}">
      <dgm:prSet phldrT="[Κείμενο]" custT="1"/>
      <dgm:spPr/>
      <dgm:t>
        <a:bodyPr/>
        <a:lstStyle/>
        <a:p>
          <a:r>
            <a:rPr lang="en-US" sz="1600" dirty="0">
              <a:latin typeface="Arial Narrow" pitchFamily="34" charset="0"/>
            </a:rPr>
            <a:t>Primary Immunodeficiency</a:t>
          </a:r>
          <a:endParaRPr lang="el-GR" sz="1600" dirty="0">
            <a:latin typeface="Arial Narrow" pitchFamily="34" charset="0"/>
          </a:endParaRPr>
        </a:p>
      </dgm:t>
    </dgm:pt>
    <dgm:pt modelId="{D7F1F67D-E664-47E8-9538-004AE305E705}" type="parTrans" cxnId="{D382F6CF-00D8-418C-A2C2-E11FF1CAD084}">
      <dgm:prSet/>
      <dgm:spPr/>
      <dgm:t>
        <a:bodyPr/>
        <a:lstStyle/>
        <a:p>
          <a:endParaRPr lang="el-GR" sz="1600">
            <a:latin typeface="Arial Narrow" pitchFamily="34" charset="0"/>
          </a:endParaRPr>
        </a:p>
      </dgm:t>
    </dgm:pt>
    <dgm:pt modelId="{54BD58EB-30E0-49C3-8172-CC681CDBFA57}" type="sibTrans" cxnId="{D382F6CF-00D8-418C-A2C2-E11FF1CAD084}">
      <dgm:prSet/>
      <dgm:spPr/>
      <dgm:t>
        <a:bodyPr/>
        <a:lstStyle/>
        <a:p>
          <a:endParaRPr lang="el-GR" sz="1600">
            <a:latin typeface="Arial Narrow" pitchFamily="34" charset="0"/>
          </a:endParaRPr>
        </a:p>
      </dgm:t>
    </dgm:pt>
    <dgm:pt modelId="{33F9842D-D251-4E19-A537-5060A221ADD6}">
      <dgm:prSet phldrT="[Κείμενο]" custT="1"/>
      <dgm:spPr/>
      <dgm:t>
        <a:bodyPr/>
        <a:lstStyle/>
        <a:p>
          <a:r>
            <a:rPr lang="en-US" sz="1600" dirty="0">
              <a:latin typeface="Arial Narrow" pitchFamily="34" charset="0"/>
            </a:rPr>
            <a:t>Cancer</a:t>
          </a:r>
          <a:endParaRPr lang="el-GR" sz="1600" dirty="0">
            <a:latin typeface="Arial Narrow" pitchFamily="34" charset="0"/>
          </a:endParaRPr>
        </a:p>
      </dgm:t>
    </dgm:pt>
    <dgm:pt modelId="{EA9932A8-CFA8-47C8-BEDD-8F3080994B29}" type="parTrans" cxnId="{1413598B-079B-409E-9525-0FB36ADCB3F0}">
      <dgm:prSet/>
      <dgm:spPr/>
      <dgm:t>
        <a:bodyPr/>
        <a:lstStyle/>
        <a:p>
          <a:endParaRPr lang="el-GR" sz="1600">
            <a:latin typeface="Arial Narrow" pitchFamily="34" charset="0"/>
          </a:endParaRPr>
        </a:p>
      </dgm:t>
    </dgm:pt>
    <dgm:pt modelId="{25AF8A74-E875-4A3C-A241-399CA13B5B2D}" type="sibTrans" cxnId="{1413598B-079B-409E-9525-0FB36ADCB3F0}">
      <dgm:prSet/>
      <dgm:spPr/>
      <dgm:t>
        <a:bodyPr/>
        <a:lstStyle/>
        <a:p>
          <a:endParaRPr lang="el-GR" sz="1600">
            <a:latin typeface="Arial Narrow" pitchFamily="34" charset="0"/>
          </a:endParaRPr>
        </a:p>
      </dgm:t>
    </dgm:pt>
    <dgm:pt modelId="{7FDD6316-6999-4206-9C1F-DF2775443BED}">
      <dgm:prSet phldrT="[Κείμενο]" custT="1"/>
      <dgm:spPr/>
      <dgm:t>
        <a:bodyPr/>
        <a:lstStyle/>
        <a:p>
          <a:pPr algn="ctr"/>
          <a:r>
            <a:rPr lang="en-US" sz="1600" dirty="0">
              <a:latin typeface="Arial Narrow" pitchFamily="34" charset="0"/>
            </a:rPr>
            <a:t>Autoimmune and Inflammatory Diseases</a:t>
          </a:r>
          <a:endParaRPr lang="el-GR" sz="1600" dirty="0">
            <a:latin typeface="Arial Narrow" pitchFamily="34" charset="0"/>
          </a:endParaRPr>
        </a:p>
      </dgm:t>
    </dgm:pt>
    <dgm:pt modelId="{FDEAE0FB-B6CE-4F14-9BBB-10AEB98A22C7}" type="parTrans" cxnId="{5B52C603-1DA9-4A6D-81E0-F3ECE1044113}">
      <dgm:prSet/>
      <dgm:spPr/>
      <dgm:t>
        <a:bodyPr/>
        <a:lstStyle/>
        <a:p>
          <a:endParaRPr lang="el-GR" sz="1600">
            <a:latin typeface="Arial Narrow" pitchFamily="34" charset="0"/>
          </a:endParaRPr>
        </a:p>
      </dgm:t>
    </dgm:pt>
    <dgm:pt modelId="{3C837C6E-650E-45C9-9F8A-7EC92CDC369E}" type="sibTrans" cxnId="{5B52C603-1DA9-4A6D-81E0-F3ECE1044113}">
      <dgm:prSet/>
      <dgm:spPr/>
      <dgm:t>
        <a:bodyPr/>
        <a:lstStyle/>
        <a:p>
          <a:endParaRPr lang="el-GR" sz="1600">
            <a:latin typeface="Arial Narrow" pitchFamily="34" charset="0"/>
          </a:endParaRPr>
        </a:p>
      </dgm:t>
    </dgm:pt>
    <dgm:pt modelId="{E3389F5A-D139-43FC-BAFF-A9B0A383C6A3}">
      <dgm:prSet phldrT="[Κείμενο]" custT="1"/>
      <dgm:spPr/>
      <dgm:t>
        <a:bodyPr/>
        <a:lstStyle/>
        <a:p>
          <a:pPr algn="ctr"/>
          <a:r>
            <a:rPr lang="en-US" sz="1600" dirty="0">
              <a:latin typeface="Arial Narrow" pitchFamily="34" charset="0"/>
            </a:rPr>
            <a:t>Chronic infections</a:t>
          </a:r>
          <a:endParaRPr lang="el-GR" sz="1600" dirty="0">
            <a:latin typeface="Arial Narrow" pitchFamily="34" charset="0"/>
          </a:endParaRPr>
        </a:p>
      </dgm:t>
    </dgm:pt>
    <dgm:pt modelId="{51F58FFE-4973-46C0-8775-AF2F06BF23F2}" type="parTrans" cxnId="{7B2EA8F1-911A-4A36-8A89-ABACF5B09C35}">
      <dgm:prSet/>
      <dgm:spPr/>
      <dgm:t>
        <a:bodyPr/>
        <a:lstStyle/>
        <a:p>
          <a:endParaRPr lang="el-GR" sz="1600">
            <a:latin typeface="Arial Narrow" pitchFamily="34" charset="0"/>
          </a:endParaRPr>
        </a:p>
      </dgm:t>
    </dgm:pt>
    <dgm:pt modelId="{46240C36-6B99-485C-B103-D9A66607DC88}" type="sibTrans" cxnId="{7B2EA8F1-911A-4A36-8A89-ABACF5B09C35}">
      <dgm:prSet/>
      <dgm:spPr/>
      <dgm:t>
        <a:bodyPr/>
        <a:lstStyle/>
        <a:p>
          <a:endParaRPr lang="el-GR" sz="1600">
            <a:latin typeface="Arial Narrow" pitchFamily="34" charset="0"/>
          </a:endParaRPr>
        </a:p>
      </dgm:t>
    </dgm:pt>
    <dgm:pt modelId="{C50758E4-3834-413A-A331-63A2BA5E586B}" type="pres">
      <dgm:prSet presAssocID="{DB1DB0B5-6B27-4538-9F57-85BC29DA7179}" presName="compositeShape" presStyleCnt="0">
        <dgm:presLayoutVars>
          <dgm:chMax val="7"/>
          <dgm:dir/>
          <dgm:resizeHandles val="exact"/>
        </dgm:presLayoutVars>
      </dgm:prSet>
      <dgm:spPr/>
    </dgm:pt>
    <dgm:pt modelId="{E5D509D1-9774-4DEA-B95B-29E0CD1ED34B}" type="pres">
      <dgm:prSet presAssocID="{9644C2B4-893F-4048-BA0C-ECE6B4E76200}" presName="circ1" presStyleLbl="vennNode1" presStyleIdx="0" presStyleCnt="4"/>
      <dgm:spPr/>
      <dgm:t>
        <a:bodyPr/>
        <a:lstStyle/>
        <a:p>
          <a:endParaRPr lang="en-US"/>
        </a:p>
      </dgm:t>
    </dgm:pt>
    <dgm:pt modelId="{34AF4284-D6A6-447D-A00C-BB2330AE9FC7}" type="pres">
      <dgm:prSet presAssocID="{9644C2B4-893F-4048-BA0C-ECE6B4E76200}" presName="circ1Tx" presStyleLbl="revTx" presStyleIdx="0" presStyleCnt="0">
        <dgm:presLayoutVars>
          <dgm:chMax val="0"/>
          <dgm:chPref val="0"/>
          <dgm:bulletEnabled val="1"/>
        </dgm:presLayoutVars>
      </dgm:prSet>
      <dgm:spPr/>
      <dgm:t>
        <a:bodyPr/>
        <a:lstStyle/>
        <a:p>
          <a:endParaRPr lang="en-US"/>
        </a:p>
      </dgm:t>
    </dgm:pt>
    <dgm:pt modelId="{0D4D6F07-259B-4972-9518-A16A0E99696F}" type="pres">
      <dgm:prSet presAssocID="{33F9842D-D251-4E19-A537-5060A221ADD6}" presName="circ2" presStyleLbl="vennNode1" presStyleIdx="1" presStyleCnt="4"/>
      <dgm:spPr/>
      <dgm:t>
        <a:bodyPr/>
        <a:lstStyle/>
        <a:p>
          <a:endParaRPr lang="en-US"/>
        </a:p>
      </dgm:t>
    </dgm:pt>
    <dgm:pt modelId="{415CAADB-2FAB-402D-B378-98E4FC9BB1B5}" type="pres">
      <dgm:prSet presAssocID="{33F9842D-D251-4E19-A537-5060A221ADD6}" presName="circ2Tx" presStyleLbl="revTx" presStyleIdx="0" presStyleCnt="0">
        <dgm:presLayoutVars>
          <dgm:chMax val="0"/>
          <dgm:chPref val="0"/>
          <dgm:bulletEnabled val="1"/>
        </dgm:presLayoutVars>
      </dgm:prSet>
      <dgm:spPr/>
      <dgm:t>
        <a:bodyPr/>
        <a:lstStyle/>
        <a:p>
          <a:endParaRPr lang="en-US"/>
        </a:p>
      </dgm:t>
    </dgm:pt>
    <dgm:pt modelId="{78A0CDB5-D527-4D26-A8A1-A71F86C25F0D}" type="pres">
      <dgm:prSet presAssocID="{E3389F5A-D139-43FC-BAFF-A9B0A383C6A3}" presName="circ3" presStyleLbl="vennNode1" presStyleIdx="2" presStyleCnt="4"/>
      <dgm:spPr/>
      <dgm:t>
        <a:bodyPr/>
        <a:lstStyle/>
        <a:p>
          <a:endParaRPr lang="en-US"/>
        </a:p>
      </dgm:t>
    </dgm:pt>
    <dgm:pt modelId="{C3F1D34B-57AC-4402-8F3A-5A2E0C9A81AA}" type="pres">
      <dgm:prSet presAssocID="{E3389F5A-D139-43FC-BAFF-A9B0A383C6A3}" presName="circ3Tx" presStyleLbl="revTx" presStyleIdx="0" presStyleCnt="0">
        <dgm:presLayoutVars>
          <dgm:chMax val="0"/>
          <dgm:chPref val="0"/>
          <dgm:bulletEnabled val="1"/>
        </dgm:presLayoutVars>
      </dgm:prSet>
      <dgm:spPr/>
      <dgm:t>
        <a:bodyPr/>
        <a:lstStyle/>
        <a:p>
          <a:endParaRPr lang="en-US"/>
        </a:p>
      </dgm:t>
    </dgm:pt>
    <dgm:pt modelId="{B87E6815-774E-4BE3-BB95-3821749ED224}" type="pres">
      <dgm:prSet presAssocID="{7FDD6316-6999-4206-9C1F-DF2775443BED}" presName="circ4" presStyleLbl="vennNode1" presStyleIdx="3" presStyleCnt="4"/>
      <dgm:spPr/>
      <dgm:t>
        <a:bodyPr/>
        <a:lstStyle/>
        <a:p>
          <a:endParaRPr lang="en-US"/>
        </a:p>
      </dgm:t>
    </dgm:pt>
    <dgm:pt modelId="{BCFD53E9-EF29-4AAE-BC50-B4CBEF83F24A}" type="pres">
      <dgm:prSet presAssocID="{7FDD6316-6999-4206-9C1F-DF2775443BED}" presName="circ4Tx" presStyleLbl="revTx" presStyleIdx="0" presStyleCnt="0">
        <dgm:presLayoutVars>
          <dgm:chMax val="0"/>
          <dgm:chPref val="0"/>
          <dgm:bulletEnabled val="1"/>
        </dgm:presLayoutVars>
      </dgm:prSet>
      <dgm:spPr/>
      <dgm:t>
        <a:bodyPr/>
        <a:lstStyle/>
        <a:p>
          <a:endParaRPr lang="en-US"/>
        </a:p>
      </dgm:t>
    </dgm:pt>
  </dgm:ptLst>
  <dgm:cxnLst>
    <dgm:cxn modelId="{900C3431-44FD-4089-9FFB-D3EF1967C186}" type="presOf" srcId="{7FDD6316-6999-4206-9C1F-DF2775443BED}" destId="{BCFD53E9-EF29-4AAE-BC50-B4CBEF83F24A}" srcOrd="1" destOrd="0" presId="urn:microsoft.com/office/officeart/2005/8/layout/venn1"/>
    <dgm:cxn modelId="{1413598B-079B-409E-9525-0FB36ADCB3F0}" srcId="{DB1DB0B5-6B27-4538-9F57-85BC29DA7179}" destId="{33F9842D-D251-4E19-A537-5060A221ADD6}" srcOrd="1" destOrd="0" parTransId="{EA9932A8-CFA8-47C8-BEDD-8F3080994B29}" sibTransId="{25AF8A74-E875-4A3C-A241-399CA13B5B2D}"/>
    <dgm:cxn modelId="{39410428-3D9D-4E2C-B24B-691777C56B20}" type="presOf" srcId="{E3389F5A-D139-43FC-BAFF-A9B0A383C6A3}" destId="{C3F1D34B-57AC-4402-8F3A-5A2E0C9A81AA}" srcOrd="1" destOrd="0" presId="urn:microsoft.com/office/officeart/2005/8/layout/venn1"/>
    <dgm:cxn modelId="{7B2EA8F1-911A-4A36-8A89-ABACF5B09C35}" srcId="{DB1DB0B5-6B27-4538-9F57-85BC29DA7179}" destId="{E3389F5A-D139-43FC-BAFF-A9B0A383C6A3}" srcOrd="2" destOrd="0" parTransId="{51F58FFE-4973-46C0-8775-AF2F06BF23F2}" sibTransId="{46240C36-6B99-485C-B103-D9A66607DC88}"/>
    <dgm:cxn modelId="{D382F6CF-00D8-418C-A2C2-E11FF1CAD084}" srcId="{DB1DB0B5-6B27-4538-9F57-85BC29DA7179}" destId="{9644C2B4-893F-4048-BA0C-ECE6B4E76200}" srcOrd="0" destOrd="0" parTransId="{D7F1F67D-E664-47E8-9538-004AE305E705}" sibTransId="{54BD58EB-30E0-49C3-8172-CC681CDBFA57}"/>
    <dgm:cxn modelId="{0035EDBD-5D24-4083-BF32-D440DC2EBF0B}" type="presOf" srcId="{7FDD6316-6999-4206-9C1F-DF2775443BED}" destId="{B87E6815-774E-4BE3-BB95-3821749ED224}" srcOrd="0" destOrd="0" presId="urn:microsoft.com/office/officeart/2005/8/layout/venn1"/>
    <dgm:cxn modelId="{BAB8D82D-2B88-4E8C-90C4-8C5BB04292C6}" type="presOf" srcId="{33F9842D-D251-4E19-A537-5060A221ADD6}" destId="{415CAADB-2FAB-402D-B378-98E4FC9BB1B5}" srcOrd="1" destOrd="0" presId="urn:microsoft.com/office/officeart/2005/8/layout/venn1"/>
    <dgm:cxn modelId="{1E6216D7-86E3-49A8-838F-D3DF6D93DE51}" type="presOf" srcId="{DB1DB0B5-6B27-4538-9F57-85BC29DA7179}" destId="{C50758E4-3834-413A-A331-63A2BA5E586B}" srcOrd="0" destOrd="0" presId="urn:microsoft.com/office/officeart/2005/8/layout/venn1"/>
    <dgm:cxn modelId="{5B52C603-1DA9-4A6D-81E0-F3ECE1044113}" srcId="{DB1DB0B5-6B27-4538-9F57-85BC29DA7179}" destId="{7FDD6316-6999-4206-9C1F-DF2775443BED}" srcOrd="3" destOrd="0" parTransId="{FDEAE0FB-B6CE-4F14-9BBB-10AEB98A22C7}" sibTransId="{3C837C6E-650E-45C9-9F8A-7EC92CDC369E}"/>
    <dgm:cxn modelId="{E674A99E-60EE-4DAD-9E93-E5D33A240DEB}" type="presOf" srcId="{E3389F5A-D139-43FC-BAFF-A9B0A383C6A3}" destId="{78A0CDB5-D527-4D26-A8A1-A71F86C25F0D}" srcOrd="0" destOrd="0" presId="urn:microsoft.com/office/officeart/2005/8/layout/venn1"/>
    <dgm:cxn modelId="{C094F55E-2757-490C-ADEF-EE43FB947E8B}" type="presOf" srcId="{33F9842D-D251-4E19-A537-5060A221ADD6}" destId="{0D4D6F07-259B-4972-9518-A16A0E99696F}" srcOrd="0" destOrd="0" presId="urn:microsoft.com/office/officeart/2005/8/layout/venn1"/>
    <dgm:cxn modelId="{A39D3D3F-5E15-4104-AA12-0E7F82603AE4}" type="presOf" srcId="{9644C2B4-893F-4048-BA0C-ECE6B4E76200}" destId="{34AF4284-D6A6-447D-A00C-BB2330AE9FC7}" srcOrd="1" destOrd="0" presId="urn:microsoft.com/office/officeart/2005/8/layout/venn1"/>
    <dgm:cxn modelId="{1FBBC8F2-FA41-4E51-9BB3-B974BEEEC223}" type="presOf" srcId="{9644C2B4-893F-4048-BA0C-ECE6B4E76200}" destId="{E5D509D1-9774-4DEA-B95B-29E0CD1ED34B}" srcOrd="0" destOrd="0" presId="urn:microsoft.com/office/officeart/2005/8/layout/venn1"/>
    <dgm:cxn modelId="{C6321A64-BCF6-4775-B0DD-6450A02F0F23}" type="presParOf" srcId="{C50758E4-3834-413A-A331-63A2BA5E586B}" destId="{E5D509D1-9774-4DEA-B95B-29E0CD1ED34B}" srcOrd="0" destOrd="0" presId="urn:microsoft.com/office/officeart/2005/8/layout/venn1"/>
    <dgm:cxn modelId="{2C47D0EF-9A54-406C-882D-D1ED65465800}" type="presParOf" srcId="{C50758E4-3834-413A-A331-63A2BA5E586B}" destId="{34AF4284-D6A6-447D-A00C-BB2330AE9FC7}" srcOrd="1" destOrd="0" presId="urn:microsoft.com/office/officeart/2005/8/layout/venn1"/>
    <dgm:cxn modelId="{B8300A5A-F5CD-4A46-B40F-3B508C87CB02}" type="presParOf" srcId="{C50758E4-3834-413A-A331-63A2BA5E586B}" destId="{0D4D6F07-259B-4972-9518-A16A0E99696F}" srcOrd="2" destOrd="0" presId="urn:microsoft.com/office/officeart/2005/8/layout/venn1"/>
    <dgm:cxn modelId="{B439CDBA-5B00-486D-9A93-DB46F6D7DF6A}" type="presParOf" srcId="{C50758E4-3834-413A-A331-63A2BA5E586B}" destId="{415CAADB-2FAB-402D-B378-98E4FC9BB1B5}" srcOrd="3" destOrd="0" presId="urn:microsoft.com/office/officeart/2005/8/layout/venn1"/>
    <dgm:cxn modelId="{C01BB13F-6220-4076-A420-0DB76697E576}" type="presParOf" srcId="{C50758E4-3834-413A-A331-63A2BA5E586B}" destId="{78A0CDB5-D527-4D26-A8A1-A71F86C25F0D}" srcOrd="4" destOrd="0" presId="urn:microsoft.com/office/officeart/2005/8/layout/venn1"/>
    <dgm:cxn modelId="{3C07EBF6-1655-485D-ACBE-805A46353670}" type="presParOf" srcId="{C50758E4-3834-413A-A331-63A2BA5E586B}" destId="{C3F1D34B-57AC-4402-8F3A-5A2E0C9A81AA}" srcOrd="5" destOrd="0" presId="urn:microsoft.com/office/officeart/2005/8/layout/venn1"/>
    <dgm:cxn modelId="{AB7BCED2-8867-436B-8CA8-F309DAA0D7A4}" type="presParOf" srcId="{C50758E4-3834-413A-A331-63A2BA5E586B}" destId="{B87E6815-774E-4BE3-BB95-3821749ED224}" srcOrd="6" destOrd="0" presId="urn:microsoft.com/office/officeart/2005/8/layout/venn1"/>
    <dgm:cxn modelId="{221D56FC-156B-409B-BD94-1315E47D5220}" type="presParOf" srcId="{C50758E4-3834-413A-A331-63A2BA5E586B}" destId="{BCFD53E9-EF29-4AAE-BC50-B4CBEF83F24A}"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5DC467-7BFD-4FA2-8C87-D98856883E6C}" type="doc">
      <dgm:prSet loTypeId="urn:microsoft.com/office/officeart/2005/8/layout/radial1" loCatId="cycle" qsTypeId="urn:microsoft.com/office/officeart/2005/8/quickstyle/3d3" qsCatId="3D" csTypeId="urn:microsoft.com/office/officeart/2005/8/colors/accent1_1" csCatId="accent1" phldr="1"/>
      <dgm:spPr/>
      <dgm:t>
        <a:bodyPr/>
        <a:lstStyle/>
        <a:p>
          <a:endParaRPr lang="en-US"/>
        </a:p>
      </dgm:t>
    </dgm:pt>
    <dgm:pt modelId="{F5D41546-998C-470D-859B-455491ED58EE}">
      <dgm:prSet phldrT="[Κείμενο]" custT="1"/>
      <dgm:spPr/>
      <dgm:t>
        <a:bodyPr/>
        <a:lstStyle/>
        <a:p>
          <a:r>
            <a:rPr lang="en-US" sz="4000" b="0" dirty="0" smtClean="0">
              <a:latin typeface="Arial Narrow" pitchFamily="34" charset="0"/>
            </a:rPr>
            <a:t>LAP</a:t>
          </a:r>
          <a:endParaRPr lang="en-US" sz="4000" b="0" dirty="0">
            <a:latin typeface="Arial Narrow" pitchFamily="34" charset="0"/>
          </a:endParaRPr>
        </a:p>
      </dgm:t>
    </dgm:pt>
    <dgm:pt modelId="{08BB1A3D-8047-4E68-B4DA-C25A2A05B4A4}" type="parTrans" cxnId="{F1F35483-98EE-4082-A366-FD52CCED6B51}">
      <dgm:prSet/>
      <dgm:spPr/>
      <dgm:t>
        <a:bodyPr/>
        <a:lstStyle/>
        <a:p>
          <a:endParaRPr lang="en-US" b="0"/>
        </a:p>
      </dgm:t>
    </dgm:pt>
    <dgm:pt modelId="{AF8467C4-AB22-4989-A20D-16176079512A}" type="sibTrans" cxnId="{F1F35483-98EE-4082-A366-FD52CCED6B51}">
      <dgm:prSet/>
      <dgm:spPr/>
      <dgm:t>
        <a:bodyPr/>
        <a:lstStyle/>
        <a:p>
          <a:endParaRPr lang="en-US" b="0"/>
        </a:p>
      </dgm:t>
    </dgm:pt>
    <dgm:pt modelId="{F6DF6414-2342-4854-BC71-75C313202216}">
      <dgm:prSet phldrT="[Κείμενο]" custT="1"/>
      <dgm:spPr>
        <a:noFill/>
      </dgm:spPr>
      <dgm:t>
        <a:bodyPr/>
        <a:lstStyle/>
        <a:p>
          <a:r>
            <a:rPr lang="en-US" sz="1800" b="0" dirty="0" smtClean="0">
              <a:latin typeface="Arial Narrow" pitchFamily="34" charset="0"/>
            </a:rPr>
            <a:t>Pathogen Killing </a:t>
          </a:r>
        </a:p>
        <a:p>
          <a:r>
            <a:rPr lang="en-US" sz="1200" b="0" dirty="0" smtClean="0">
              <a:latin typeface="Arial Narrow" pitchFamily="34" charset="0"/>
            </a:rPr>
            <a:t>(Nature 2007, Nat Cell </a:t>
          </a:r>
          <a:r>
            <a:rPr lang="en-US" sz="1200" b="0" dirty="0" err="1" smtClean="0">
              <a:latin typeface="Arial Narrow" pitchFamily="34" charset="0"/>
            </a:rPr>
            <a:t>Biol</a:t>
          </a:r>
          <a:r>
            <a:rPr lang="en-US" sz="1200" b="0" dirty="0" smtClean="0">
              <a:latin typeface="Arial Narrow" pitchFamily="34" charset="0"/>
            </a:rPr>
            <a:t>, 2015, CHM 2016)</a:t>
          </a:r>
          <a:endParaRPr lang="en-US" sz="1200" b="0" dirty="0">
            <a:latin typeface="Arial Narrow" pitchFamily="34" charset="0"/>
          </a:endParaRPr>
        </a:p>
      </dgm:t>
    </dgm:pt>
    <dgm:pt modelId="{AF8D009B-B737-49CD-A835-F36C30D54882}" type="parTrans" cxnId="{D49E57E2-BD6E-47BC-BDA9-D7442662EEA9}">
      <dgm:prSet custT="1"/>
      <dgm:spPr/>
      <dgm:t>
        <a:bodyPr/>
        <a:lstStyle/>
        <a:p>
          <a:endParaRPr lang="en-US" sz="1800" b="0">
            <a:latin typeface="Arial Narrow" pitchFamily="34" charset="0"/>
          </a:endParaRPr>
        </a:p>
      </dgm:t>
    </dgm:pt>
    <dgm:pt modelId="{A516E147-4041-4B22-9EA1-CA8350496E5D}" type="sibTrans" cxnId="{D49E57E2-BD6E-47BC-BDA9-D7442662EEA9}">
      <dgm:prSet/>
      <dgm:spPr/>
      <dgm:t>
        <a:bodyPr/>
        <a:lstStyle/>
        <a:p>
          <a:endParaRPr lang="en-US" b="0"/>
        </a:p>
      </dgm:t>
    </dgm:pt>
    <dgm:pt modelId="{CCF7344B-3095-45D7-98F1-8D05CA6DE932}">
      <dgm:prSet phldrT="[Κείμενο]" custT="1"/>
      <dgm:spPr>
        <a:noFill/>
      </dgm:spPr>
      <dgm:t>
        <a:bodyPr/>
        <a:lstStyle/>
        <a:p>
          <a:r>
            <a:rPr lang="en-US" sz="1800" b="0" dirty="0" smtClean="0">
              <a:latin typeface="Arial Narrow" pitchFamily="34" charset="0"/>
            </a:rPr>
            <a:t>Ag presentation</a:t>
          </a:r>
        </a:p>
        <a:p>
          <a:r>
            <a:rPr lang="en-US" sz="1200" b="0" dirty="0" smtClean="0">
              <a:latin typeface="Arial Narrow" pitchFamily="34" charset="0"/>
            </a:rPr>
            <a:t>(JBC 2012)</a:t>
          </a:r>
          <a:endParaRPr lang="en-US" sz="1200" b="0" dirty="0">
            <a:latin typeface="Arial Narrow" pitchFamily="34" charset="0"/>
          </a:endParaRPr>
        </a:p>
      </dgm:t>
    </dgm:pt>
    <dgm:pt modelId="{4F74B94E-DFB8-4179-9AB2-A6A72E3F742A}" type="parTrans" cxnId="{CAE77F32-40C2-4734-A392-03FD08FDE3ED}">
      <dgm:prSet custT="1"/>
      <dgm:spPr/>
      <dgm:t>
        <a:bodyPr/>
        <a:lstStyle/>
        <a:p>
          <a:endParaRPr lang="en-US" sz="1800" b="0">
            <a:latin typeface="Arial Narrow" pitchFamily="34" charset="0"/>
          </a:endParaRPr>
        </a:p>
      </dgm:t>
    </dgm:pt>
    <dgm:pt modelId="{F82E6D6A-2F7C-48DE-9D21-9DDDBA49A9A7}" type="sibTrans" cxnId="{CAE77F32-40C2-4734-A392-03FD08FDE3ED}">
      <dgm:prSet/>
      <dgm:spPr/>
      <dgm:t>
        <a:bodyPr/>
        <a:lstStyle/>
        <a:p>
          <a:endParaRPr lang="en-US" b="0"/>
        </a:p>
      </dgm:t>
    </dgm:pt>
    <dgm:pt modelId="{6DE07BD1-C827-4EB0-9842-1BADF277153E}">
      <dgm:prSet phldrT="[Κείμενο]" custT="1"/>
      <dgm:spPr>
        <a:noFill/>
      </dgm:spPr>
      <dgm:t>
        <a:bodyPr/>
        <a:lstStyle/>
        <a:p>
          <a:r>
            <a:rPr lang="en-US" sz="1800" b="0" dirty="0" smtClean="0">
              <a:latin typeface="Arial Narrow" pitchFamily="34" charset="0"/>
            </a:rPr>
            <a:t>Inflammation autoimmunity</a:t>
          </a:r>
        </a:p>
        <a:p>
          <a:r>
            <a:rPr lang="en-US" sz="1800" b="0" dirty="0" smtClean="0">
              <a:latin typeface="Arial Narrow" pitchFamily="34" charset="0"/>
            </a:rPr>
            <a:t>(</a:t>
          </a:r>
          <a:r>
            <a:rPr lang="en-US" sz="1200" b="0" dirty="0" smtClean="0">
              <a:latin typeface="Arial Narrow" pitchFamily="34" charset="0"/>
            </a:rPr>
            <a:t>Nature 2016, Science 2016)</a:t>
          </a:r>
          <a:endParaRPr lang="en-US" sz="1200" b="0" dirty="0">
            <a:latin typeface="Arial Narrow" pitchFamily="34" charset="0"/>
          </a:endParaRPr>
        </a:p>
      </dgm:t>
    </dgm:pt>
    <dgm:pt modelId="{B7861B2C-FF50-4552-A7E0-B702C2DBA988}" type="parTrans" cxnId="{120C9EC9-F8B9-4706-9B25-52B444F23DC8}">
      <dgm:prSet custT="1"/>
      <dgm:spPr/>
      <dgm:t>
        <a:bodyPr/>
        <a:lstStyle/>
        <a:p>
          <a:endParaRPr lang="en-US" sz="1800" b="0">
            <a:latin typeface="Arial Narrow" pitchFamily="34" charset="0"/>
          </a:endParaRPr>
        </a:p>
      </dgm:t>
    </dgm:pt>
    <dgm:pt modelId="{95BEBA62-AB8F-4152-8FA2-7EC032D9358C}" type="sibTrans" cxnId="{120C9EC9-F8B9-4706-9B25-52B444F23DC8}">
      <dgm:prSet/>
      <dgm:spPr/>
      <dgm:t>
        <a:bodyPr/>
        <a:lstStyle/>
        <a:p>
          <a:endParaRPr lang="en-US" b="0"/>
        </a:p>
      </dgm:t>
    </dgm:pt>
    <dgm:pt modelId="{871B2A12-0814-4F33-AA45-155D3AFA3217}">
      <dgm:prSet phldrT="[Κείμενο]" custT="1"/>
      <dgm:spPr/>
      <dgm:t>
        <a:bodyPr/>
        <a:lstStyle/>
        <a:p>
          <a:r>
            <a:rPr lang="en-US" sz="1800" b="0" dirty="0" smtClean="0">
              <a:latin typeface="Arial Narrow" pitchFamily="34" charset="0"/>
            </a:rPr>
            <a:t>Apoptotic cell clearance</a:t>
          </a:r>
        </a:p>
        <a:p>
          <a:r>
            <a:rPr lang="en-US" sz="1200" b="0" dirty="0" smtClean="0">
              <a:latin typeface="Arial Narrow" pitchFamily="34" charset="0"/>
            </a:rPr>
            <a:t>(PNAS 2011)</a:t>
          </a:r>
          <a:endParaRPr lang="en-US" sz="1200" b="0" dirty="0">
            <a:latin typeface="Arial Narrow" pitchFamily="34" charset="0"/>
          </a:endParaRPr>
        </a:p>
      </dgm:t>
    </dgm:pt>
    <dgm:pt modelId="{9D561BEE-DD1B-461F-934A-BCF351C0F59C}" type="parTrans" cxnId="{0AAF10EC-2D1F-4AA6-B1E0-C5B8BF71459F}">
      <dgm:prSet custT="1"/>
      <dgm:spPr/>
      <dgm:t>
        <a:bodyPr/>
        <a:lstStyle/>
        <a:p>
          <a:endParaRPr lang="en-US" sz="1800" b="0">
            <a:latin typeface="Arial Narrow" pitchFamily="34" charset="0"/>
          </a:endParaRPr>
        </a:p>
      </dgm:t>
    </dgm:pt>
    <dgm:pt modelId="{6EB99993-DAC4-4F57-AAC3-427EE5CEB23F}" type="sibTrans" cxnId="{0AAF10EC-2D1F-4AA6-B1E0-C5B8BF71459F}">
      <dgm:prSet/>
      <dgm:spPr/>
      <dgm:t>
        <a:bodyPr/>
        <a:lstStyle/>
        <a:p>
          <a:endParaRPr lang="en-US" b="0"/>
        </a:p>
      </dgm:t>
    </dgm:pt>
    <dgm:pt modelId="{D5242711-CC2F-4886-8C08-5F42F2A6EDB7}">
      <dgm:prSet phldrT="[Κείμενο]" custT="1"/>
      <dgm:spPr/>
      <dgm:t>
        <a:bodyPr/>
        <a:lstStyle/>
        <a:p>
          <a:r>
            <a:rPr lang="en-US" sz="1800" b="0" dirty="0" smtClean="0">
              <a:latin typeface="Arial Narrow" pitchFamily="34" charset="0"/>
            </a:rPr>
            <a:t>ENTOsis</a:t>
          </a:r>
        </a:p>
        <a:p>
          <a:r>
            <a:rPr lang="en-US" sz="1200" b="0" dirty="0" smtClean="0">
              <a:latin typeface="Arial Narrow" pitchFamily="34" charset="0"/>
            </a:rPr>
            <a:t>(Nat Cell </a:t>
          </a:r>
          <a:r>
            <a:rPr lang="en-US" sz="1200" b="0" dirty="0" err="1" smtClean="0">
              <a:latin typeface="Arial Narrow" pitchFamily="34" charset="0"/>
            </a:rPr>
            <a:t>Biol</a:t>
          </a:r>
          <a:r>
            <a:rPr lang="en-US" sz="1200" b="0" dirty="0" smtClean="0">
              <a:latin typeface="Arial Narrow" pitchFamily="34" charset="0"/>
            </a:rPr>
            <a:t> 2011)</a:t>
          </a:r>
          <a:endParaRPr lang="en-US" sz="1200" b="0" dirty="0">
            <a:latin typeface="Arial Narrow" pitchFamily="34" charset="0"/>
          </a:endParaRPr>
        </a:p>
      </dgm:t>
    </dgm:pt>
    <dgm:pt modelId="{F7CD9BD2-3571-43B5-B5CE-E61936426435}" type="parTrans" cxnId="{C81452A6-CB6F-495B-9B32-42BA3C9BD14E}">
      <dgm:prSet custT="1"/>
      <dgm:spPr/>
      <dgm:t>
        <a:bodyPr/>
        <a:lstStyle/>
        <a:p>
          <a:endParaRPr lang="en-US" sz="1800" b="0">
            <a:latin typeface="Arial Narrow" pitchFamily="34" charset="0"/>
          </a:endParaRPr>
        </a:p>
      </dgm:t>
    </dgm:pt>
    <dgm:pt modelId="{26D021F3-FCD5-4BCA-A162-987F85EC3E7B}" type="sibTrans" cxnId="{C81452A6-CB6F-495B-9B32-42BA3C9BD14E}">
      <dgm:prSet/>
      <dgm:spPr/>
      <dgm:t>
        <a:bodyPr/>
        <a:lstStyle/>
        <a:p>
          <a:endParaRPr lang="en-US" b="0"/>
        </a:p>
      </dgm:t>
    </dgm:pt>
    <dgm:pt modelId="{DA9F4C8E-4752-490E-A3AA-6C79C8C2113C}">
      <dgm:prSet phldrT="[Κείμενο]" custT="1"/>
      <dgm:spPr/>
      <dgm:t>
        <a:bodyPr/>
        <a:lstStyle/>
        <a:p>
          <a:r>
            <a:rPr lang="en-US" sz="1800" b="0" dirty="0" smtClean="0">
              <a:latin typeface="Arial Narrow" pitchFamily="34" charset="0"/>
            </a:rPr>
            <a:t>Recycling of photoreceptors</a:t>
          </a:r>
        </a:p>
        <a:p>
          <a:r>
            <a:rPr lang="en-US" sz="1200" b="0" dirty="0" smtClean="0">
              <a:latin typeface="Arial Narrow" pitchFamily="34" charset="0"/>
            </a:rPr>
            <a:t>(Cell 2013)</a:t>
          </a:r>
          <a:endParaRPr lang="en-US" sz="1200" b="0" dirty="0">
            <a:latin typeface="Arial Narrow" pitchFamily="34" charset="0"/>
          </a:endParaRPr>
        </a:p>
      </dgm:t>
    </dgm:pt>
    <dgm:pt modelId="{B3B84FF4-C71A-4EF7-82E7-E8DF508BD5F2}" type="parTrans" cxnId="{A408054F-8406-4F9E-8DCF-B9D45C49FC80}">
      <dgm:prSet custT="1"/>
      <dgm:spPr/>
      <dgm:t>
        <a:bodyPr/>
        <a:lstStyle/>
        <a:p>
          <a:endParaRPr lang="en-US" sz="1800" b="0">
            <a:latin typeface="Arial Narrow" pitchFamily="34" charset="0"/>
          </a:endParaRPr>
        </a:p>
      </dgm:t>
    </dgm:pt>
    <dgm:pt modelId="{8E2AA851-3BB3-4E41-877D-597F86A81CE5}" type="sibTrans" cxnId="{A408054F-8406-4F9E-8DCF-B9D45C49FC80}">
      <dgm:prSet/>
      <dgm:spPr/>
      <dgm:t>
        <a:bodyPr/>
        <a:lstStyle/>
        <a:p>
          <a:endParaRPr lang="en-US" b="0"/>
        </a:p>
      </dgm:t>
    </dgm:pt>
    <dgm:pt modelId="{DDF55339-7E5C-45FF-BCB7-B53AF8EE0379}">
      <dgm:prSet phldrT="[Κείμενο]" custT="1"/>
      <dgm:spPr/>
      <dgm:t>
        <a:bodyPr/>
        <a:lstStyle/>
        <a:p>
          <a:r>
            <a:rPr lang="en-US" sz="1800" b="0" dirty="0" smtClean="0">
              <a:latin typeface="Arial Narrow" pitchFamily="34" charset="0"/>
            </a:rPr>
            <a:t>Type I IFN</a:t>
          </a:r>
        </a:p>
        <a:p>
          <a:r>
            <a:rPr lang="en-US" sz="1200" b="0" dirty="0" smtClean="0">
              <a:latin typeface="Arial Narrow" pitchFamily="34" charset="0"/>
            </a:rPr>
            <a:t>(Immunity 2012)</a:t>
          </a:r>
          <a:endParaRPr lang="en-US" sz="1200" b="0" dirty="0">
            <a:latin typeface="Arial Narrow" pitchFamily="34" charset="0"/>
          </a:endParaRPr>
        </a:p>
      </dgm:t>
    </dgm:pt>
    <dgm:pt modelId="{374C3D97-CF27-429A-88CC-5C9E31C1E3EB}" type="parTrans" cxnId="{380E77CA-2471-4815-9177-E6587E0A6DC9}">
      <dgm:prSet custT="1"/>
      <dgm:spPr/>
      <dgm:t>
        <a:bodyPr/>
        <a:lstStyle/>
        <a:p>
          <a:endParaRPr lang="en-US" sz="1800" b="0">
            <a:latin typeface="Arial Narrow" pitchFamily="34" charset="0"/>
          </a:endParaRPr>
        </a:p>
      </dgm:t>
    </dgm:pt>
    <dgm:pt modelId="{A8E3F17D-8642-48B8-8CAD-AF83DF3EDEC3}" type="sibTrans" cxnId="{380E77CA-2471-4815-9177-E6587E0A6DC9}">
      <dgm:prSet/>
      <dgm:spPr/>
      <dgm:t>
        <a:bodyPr/>
        <a:lstStyle/>
        <a:p>
          <a:endParaRPr lang="en-US" b="0"/>
        </a:p>
      </dgm:t>
    </dgm:pt>
    <dgm:pt modelId="{CFF1DB77-FDF7-4074-8B2F-1D4CB160D1D8}" type="pres">
      <dgm:prSet presAssocID="{8A5DC467-7BFD-4FA2-8C87-D98856883E6C}" presName="cycle" presStyleCnt="0">
        <dgm:presLayoutVars>
          <dgm:chMax val="1"/>
          <dgm:dir/>
          <dgm:animLvl val="ctr"/>
          <dgm:resizeHandles val="exact"/>
        </dgm:presLayoutVars>
      </dgm:prSet>
      <dgm:spPr/>
      <dgm:t>
        <a:bodyPr/>
        <a:lstStyle/>
        <a:p>
          <a:endParaRPr lang="en-US"/>
        </a:p>
      </dgm:t>
    </dgm:pt>
    <dgm:pt modelId="{81B84A89-E315-489E-A339-428C7239916C}" type="pres">
      <dgm:prSet presAssocID="{F5D41546-998C-470D-859B-455491ED58EE}" presName="centerShape" presStyleLbl="node0" presStyleIdx="0" presStyleCnt="1"/>
      <dgm:spPr/>
      <dgm:t>
        <a:bodyPr/>
        <a:lstStyle/>
        <a:p>
          <a:endParaRPr lang="en-US"/>
        </a:p>
      </dgm:t>
    </dgm:pt>
    <dgm:pt modelId="{C4A69C88-13E2-4742-AC13-5448C345180A}" type="pres">
      <dgm:prSet presAssocID="{AF8D009B-B737-49CD-A835-F36C30D54882}" presName="Name9" presStyleLbl="parChTrans1D2" presStyleIdx="0" presStyleCnt="7"/>
      <dgm:spPr/>
      <dgm:t>
        <a:bodyPr/>
        <a:lstStyle/>
        <a:p>
          <a:endParaRPr lang="en-US"/>
        </a:p>
      </dgm:t>
    </dgm:pt>
    <dgm:pt modelId="{3DE9537D-589A-40BE-9CFF-5F4CB8F7F11A}" type="pres">
      <dgm:prSet presAssocID="{AF8D009B-B737-49CD-A835-F36C30D54882}" presName="connTx" presStyleLbl="parChTrans1D2" presStyleIdx="0" presStyleCnt="7"/>
      <dgm:spPr/>
      <dgm:t>
        <a:bodyPr/>
        <a:lstStyle/>
        <a:p>
          <a:endParaRPr lang="en-US"/>
        </a:p>
      </dgm:t>
    </dgm:pt>
    <dgm:pt modelId="{8B9B89CB-F5CD-4B82-97FF-D7312F2B12A3}" type="pres">
      <dgm:prSet presAssocID="{F6DF6414-2342-4854-BC71-75C313202216}" presName="node" presStyleLbl="node1" presStyleIdx="0" presStyleCnt="7">
        <dgm:presLayoutVars>
          <dgm:bulletEnabled val="1"/>
        </dgm:presLayoutVars>
      </dgm:prSet>
      <dgm:spPr/>
      <dgm:t>
        <a:bodyPr/>
        <a:lstStyle/>
        <a:p>
          <a:endParaRPr lang="en-US"/>
        </a:p>
      </dgm:t>
    </dgm:pt>
    <dgm:pt modelId="{C2FFE352-1F2D-49F7-BA6C-A44C5D2DA608}" type="pres">
      <dgm:prSet presAssocID="{4F74B94E-DFB8-4179-9AB2-A6A72E3F742A}" presName="Name9" presStyleLbl="parChTrans1D2" presStyleIdx="1" presStyleCnt="7"/>
      <dgm:spPr/>
      <dgm:t>
        <a:bodyPr/>
        <a:lstStyle/>
        <a:p>
          <a:endParaRPr lang="en-US"/>
        </a:p>
      </dgm:t>
    </dgm:pt>
    <dgm:pt modelId="{814E2EC1-4A44-40A4-849E-43280E6D2B58}" type="pres">
      <dgm:prSet presAssocID="{4F74B94E-DFB8-4179-9AB2-A6A72E3F742A}" presName="connTx" presStyleLbl="parChTrans1D2" presStyleIdx="1" presStyleCnt="7"/>
      <dgm:spPr/>
      <dgm:t>
        <a:bodyPr/>
        <a:lstStyle/>
        <a:p>
          <a:endParaRPr lang="en-US"/>
        </a:p>
      </dgm:t>
    </dgm:pt>
    <dgm:pt modelId="{5FEB043A-EEA8-495B-8C6D-47BEB46AC72E}" type="pres">
      <dgm:prSet presAssocID="{CCF7344B-3095-45D7-98F1-8D05CA6DE932}" presName="node" presStyleLbl="node1" presStyleIdx="1" presStyleCnt="7">
        <dgm:presLayoutVars>
          <dgm:bulletEnabled val="1"/>
        </dgm:presLayoutVars>
      </dgm:prSet>
      <dgm:spPr/>
      <dgm:t>
        <a:bodyPr/>
        <a:lstStyle/>
        <a:p>
          <a:endParaRPr lang="en-US"/>
        </a:p>
      </dgm:t>
    </dgm:pt>
    <dgm:pt modelId="{6D823225-F909-4BC5-A6BC-74C84FB7790A}" type="pres">
      <dgm:prSet presAssocID="{9D561BEE-DD1B-461F-934A-BCF351C0F59C}" presName="Name9" presStyleLbl="parChTrans1D2" presStyleIdx="2" presStyleCnt="7"/>
      <dgm:spPr/>
      <dgm:t>
        <a:bodyPr/>
        <a:lstStyle/>
        <a:p>
          <a:endParaRPr lang="en-US"/>
        </a:p>
      </dgm:t>
    </dgm:pt>
    <dgm:pt modelId="{4B587D24-BCE6-4AE0-BC9D-1F89F4F2967C}" type="pres">
      <dgm:prSet presAssocID="{9D561BEE-DD1B-461F-934A-BCF351C0F59C}" presName="connTx" presStyleLbl="parChTrans1D2" presStyleIdx="2" presStyleCnt="7"/>
      <dgm:spPr/>
      <dgm:t>
        <a:bodyPr/>
        <a:lstStyle/>
        <a:p>
          <a:endParaRPr lang="en-US"/>
        </a:p>
      </dgm:t>
    </dgm:pt>
    <dgm:pt modelId="{C8B863E6-0041-483F-A1E3-64AC8F15835C}" type="pres">
      <dgm:prSet presAssocID="{871B2A12-0814-4F33-AA45-155D3AFA3217}" presName="node" presStyleLbl="node1" presStyleIdx="2" presStyleCnt="7">
        <dgm:presLayoutVars>
          <dgm:bulletEnabled val="1"/>
        </dgm:presLayoutVars>
      </dgm:prSet>
      <dgm:spPr/>
      <dgm:t>
        <a:bodyPr/>
        <a:lstStyle/>
        <a:p>
          <a:endParaRPr lang="en-US"/>
        </a:p>
      </dgm:t>
    </dgm:pt>
    <dgm:pt modelId="{FAD61F37-9FEC-485E-B131-B08B950EA173}" type="pres">
      <dgm:prSet presAssocID="{F7CD9BD2-3571-43B5-B5CE-E61936426435}" presName="Name9" presStyleLbl="parChTrans1D2" presStyleIdx="3" presStyleCnt="7"/>
      <dgm:spPr/>
      <dgm:t>
        <a:bodyPr/>
        <a:lstStyle/>
        <a:p>
          <a:endParaRPr lang="en-US"/>
        </a:p>
      </dgm:t>
    </dgm:pt>
    <dgm:pt modelId="{D47108F2-924D-45F7-A3F1-0560FF0676E3}" type="pres">
      <dgm:prSet presAssocID="{F7CD9BD2-3571-43B5-B5CE-E61936426435}" presName="connTx" presStyleLbl="parChTrans1D2" presStyleIdx="3" presStyleCnt="7"/>
      <dgm:spPr/>
      <dgm:t>
        <a:bodyPr/>
        <a:lstStyle/>
        <a:p>
          <a:endParaRPr lang="en-US"/>
        </a:p>
      </dgm:t>
    </dgm:pt>
    <dgm:pt modelId="{B3205A30-12BB-4DEA-B63A-0A473AC017BD}" type="pres">
      <dgm:prSet presAssocID="{D5242711-CC2F-4886-8C08-5F42F2A6EDB7}" presName="node" presStyleLbl="node1" presStyleIdx="3" presStyleCnt="7" custScaleX="122146">
        <dgm:presLayoutVars>
          <dgm:bulletEnabled val="1"/>
        </dgm:presLayoutVars>
      </dgm:prSet>
      <dgm:spPr/>
      <dgm:t>
        <a:bodyPr/>
        <a:lstStyle/>
        <a:p>
          <a:endParaRPr lang="en-US"/>
        </a:p>
      </dgm:t>
    </dgm:pt>
    <dgm:pt modelId="{99A99B54-8CEF-458B-A714-515FDE21CA77}" type="pres">
      <dgm:prSet presAssocID="{B3B84FF4-C71A-4EF7-82E7-E8DF508BD5F2}" presName="Name9" presStyleLbl="parChTrans1D2" presStyleIdx="4" presStyleCnt="7"/>
      <dgm:spPr/>
      <dgm:t>
        <a:bodyPr/>
        <a:lstStyle/>
        <a:p>
          <a:endParaRPr lang="en-US"/>
        </a:p>
      </dgm:t>
    </dgm:pt>
    <dgm:pt modelId="{331E1B72-8DB9-4DDC-A0AF-2182EDBB1F2B}" type="pres">
      <dgm:prSet presAssocID="{B3B84FF4-C71A-4EF7-82E7-E8DF508BD5F2}" presName="connTx" presStyleLbl="parChTrans1D2" presStyleIdx="4" presStyleCnt="7"/>
      <dgm:spPr/>
      <dgm:t>
        <a:bodyPr/>
        <a:lstStyle/>
        <a:p>
          <a:endParaRPr lang="en-US"/>
        </a:p>
      </dgm:t>
    </dgm:pt>
    <dgm:pt modelId="{4D0E9FEF-8779-4195-84EB-590FF0982B59}" type="pres">
      <dgm:prSet presAssocID="{DA9F4C8E-4752-490E-A3AA-6C79C8C2113C}" presName="node" presStyleLbl="node1" presStyleIdx="4" presStyleCnt="7" custScaleX="120254" custScaleY="113998">
        <dgm:presLayoutVars>
          <dgm:bulletEnabled val="1"/>
        </dgm:presLayoutVars>
      </dgm:prSet>
      <dgm:spPr/>
      <dgm:t>
        <a:bodyPr/>
        <a:lstStyle/>
        <a:p>
          <a:endParaRPr lang="en-US"/>
        </a:p>
      </dgm:t>
    </dgm:pt>
    <dgm:pt modelId="{D6654C1D-F0FD-46B4-B502-81C3FAC02834}" type="pres">
      <dgm:prSet presAssocID="{374C3D97-CF27-429A-88CC-5C9E31C1E3EB}" presName="Name9" presStyleLbl="parChTrans1D2" presStyleIdx="5" presStyleCnt="7"/>
      <dgm:spPr/>
      <dgm:t>
        <a:bodyPr/>
        <a:lstStyle/>
        <a:p>
          <a:endParaRPr lang="en-US"/>
        </a:p>
      </dgm:t>
    </dgm:pt>
    <dgm:pt modelId="{C0AD04C8-EAF6-45EF-8A56-CC3F99F0724B}" type="pres">
      <dgm:prSet presAssocID="{374C3D97-CF27-429A-88CC-5C9E31C1E3EB}" presName="connTx" presStyleLbl="parChTrans1D2" presStyleIdx="5" presStyleCnt="7"/>
      <dgm:spPr/>
      <dgm:t>
        <a:bodyPr/>
        <a:lstStyle/>
        <a:p>
          <a:endParaRPr lang="en-US"/>
        </a:p>
      </dgm:t>
    </dgm:pt>
    <dgm:pt modelId="{0D3DB437-0F99-41B5-AFE3-BBA81E9A5519}" type="pres">
      <dgm:prSet presAssocID="{DDF55339-7E5C-45FF-BCB7-B53AF8EE0379}" presName="node" presStyleLbl="node1" presStyleIdx="5" presStyleCnt="7">
        <dgm:presLayoutVars>
          <dgm:bulletEnabled val="1"/>
        </dgm:presLayoutVars>
      </dgm:prSet>
      <dgm:spPr/>
      <dgm:t>
        <a:bodyPr/>
        <a:lstStyle/>
        <a:p>
          <a:endParaRPr lang="en-US"/>
        </a:p>
      </dgm:t>
    </dgm:pt>
    <dgm:pt modelId="{8908FA5A-41C8-48CC-A3E9-F43E41AF935B}" type="pres">
      <dgm:prSet presAssocID="{B7861B2C-FF50-4552-A7E0-B702C2DBA988}" presName="Name9" presStyleLbl="parChTrans1D2" presStyleIdx="6" presStyleCnt="7"/>
      <dgm:spPr/>
      <dgm:t>
        <a:bodyPr/>
        <a:lstStyle/>
        <a:p>
          <a:endParaRPr lang="en-US"/>
        </a:p>
      </dgm:t>
    </dgm:pt>
    <dgm:pt modelId="{2939B3BD-0D13-44C7-B975-0E0909A48CF9}" type="pres">
      <dgm:prSet presAssocID="{B7861B2C-FF50-4552-A7E0-B702C2DBA988}" presName="connTx" presStyleLbl="parChTrans1D2" presStyleIdx="6" presStyleCnt="7"/>
      <dgm:spPr/>
      <dgm:t>
        <a:bodyPr/>
        <a:lstStyle/>
        <a:p>
          <a:endParaRPr lang="en-US"/>
        </a:p>
      </dgm:t>
    </dgm:pt>
    <dgm:pt modelId="{B3ECC3A0-B24A-4DF9-88E7-703FAEC658FF}" type="pres">
      <dgm:prSet presAssocID="{6DE07BD1-C827-4EB0-9842-1BADF277153E}" presName="node" presStyleLbl="node1" presStyleIdx="6" presStyleCnt="7" custScaleX="113774" custScaleY="104587">
        <dgm:presLayoutVars>
          <dgm:bulletEnabled val="1"/>
        </dgm:presLayoutVars>
      </dgm:prSet>
      <dgm:spPr/>
      <dgm:t>
        <a:bodyPr/>
        <a:lstStyle/>
        <a:p>
          <a:endParaRPr lang="en-US"/>
        </a:p>
      </dgm:t>
    </dgm:pt>
  </dgm:ptLst>
  <dgm:cxnLst>
    <dgm:cxn modelId="{3B9621B4-7174-4BB1-834A-EE3AA8C9AC45}" type="presOf" srcId="{AF8D009B-B737-49CD-A835-F36C30D54882}" destId="{3DE9537D-589A-40BE-9CFF-5F4CB8F7F11A}" srcOrd="1" destOrd="0" presId="urn:microsoft.com/office/officeart/2005/8/layout/radial1"/>
    <dgm:cxn modelId="{822303B8-70F4-427D-A3B4-9EA29A21CDEC}" type="presOf" srcId="{AF8D009B-B737-49CD-A835-F36C30D54882}" destId="{C4A69C88-13E2-4742-AC13-5448C345180A}" srcOrd="0" destOrd="0" presId="urn:microsoft.com/office/officeart/2005/8/layout/radial1"/>
    <dgm:cxn modelId="{B2843AD5-C9CC-4A4A-9019-0133AE1B519F}" type="presOf" srcId="{374C3D97-CF27-429A-88CC-5C9E31C1E3EB}" destId="{C0AD04C8-EAF6-45EF-8A56-CC3F99F0724B}" srcOrd="1" destOrd="0" presId="urn:microsoft.com/office/officeart/2005/8/layout/radial1"/>
    <dgm:cxn modelId="{44A1F7E2-E37F-4D55-995B-6C1865B54CE7}" type="presOf" srcId="{6DE07BD1-C827-4EB0-9842-1BADF277153E}" destId="{B3ECC3A0-B24A-4DF9-88E7-703FAEC658FF}" srcOrd="0" destOrd="0" presId="urn:microsoft.com/office/officeart/2005/8/layout/radial1"/>
    <dgm:cxn modelId="{C81452A6-CB6F-495B-9B32-42BA3C9BD14E}" srcId="{F5D41546-998C-470D-859B-455491ED58EE}" destId="{D5242711-CC2F-4886-8C08-5F42F2A6EDB7}" srcOrd="3" destOrd="0" parTransId="{F7CD9BD2-3571-43B5-B5CE-E61936426435}" sibTransId="{26D021F3-FCD5-4BCA-A162-987F85EC3E7B}"/>
    <dgm:cxn modelId="{380E77CA-2471-4815-9177-E6587E0A6DC9}" srcId="{F5D41546-998C-470D-859B-455491ED58EE}" destId="{DDF55339-7E5C-45FF-BCB7-B53AF8EE0379}" srcOrd="5" destOrd="0" parTransId="{374C3D97-CF27-429A-88CC-5C9E31C1E3EB}" sibTransId="{A8E3F17D-8642-48B8-8CAD-AF83DF3EDEC3}"/>
    <dgm:cxn modelId="{F8C31D85-BB60-44A4-8C42-0DEBC5160FAB}" type="presOf" srcId="{DA9F4C8E-4752-490E-A3AA-6C79C8C2113C}" destId="{4D0E9FEF-8779-4195-84EB-590FF0982B59}" srcOrd="0" destOrd="0" presId="urn:microsoft.com/office/officeart/2005/8/layout/radial1"/>
    <dgm:cxn modelId="{97C5F865-F0DA-4A01-94EA-EB8A002E60DB}" type="presOf" srcId="{B3B84FF4-C71A-4EF7-82E7-E8DF508BD5F2}" destId="{99A99B54-8CEF-458B-A714-515FDE21CA77}" srcOrd="0" destOrd="0" presId="urn:microsoft.com/office/officeart/2005/8/layout/radial1"/>
    <dgm:cxn modelId="{1E47B670-CB27-4FF8-BDC5-B55E5E17E3C4}" type="presOf" srcId="{871B2A12-0814-4F33-AA45-155D3AFA3217}" destId="{C8B863E6-0041-483F-A1E3-64AC8F15835C}" srcOrd="0" destOrd="0" presId="urn:microsoft.com/office/officeart/2005/8/layout/radial1"/>
    <dgm:cxn modelId="{A60E3285-7B18-42A8-8E4A-FF401653ACDB}" type="presOf" srcId="{F7CD9BD2-3571-43B5-B5CE-E61936426435}" destId="{D47108F2-924D-45F7-A3F1-0560FF0676E3}" srcOrd="1" destOrd="0" presId="urn:microsoft.com/office/officeart/2005/8/layout/radial1"/>
    <dgm:cxn modelId="{77B5E157-5EC1-4D62-9112-3AB839ACF0AD}" type="presOf" srcId="{4F74B94E-DFB8-4179-9AB2-A6A72E3F742A}" destId="{C2FFE352-1F2D-49F7-BA6C-A44C5D2DA608}" srcOrd="0" destOrd="0" presId="urn:microsoft.com/office/officeart/2005/8/layout/radial1"/>
    <dgm:cxn modelId="{D2F9609A-B253-4052-B53C-C7ACC0D9457E}" type="presOf" srcId="{DDF55339-7E5C-45FF-BCB7-B53AF8EE0379}" destId="{0D3DB437-0F99-41B5-AFE3-BBA81E9A5519}" srcOrd="0" destOrd="0" presId="urn:microsoft.com/office/officeart/2005/8/layout/radial1"/>
    <dgm:cxn modelId="{CAE77F32-40C2-4734-A392-03FD08FDE3ED}" srcId="{F5D41546-998C-470D-859B-455491ED58EE}" destId="{CCF7344B-3095-45D7-98F1-8D05CA6DE932}" srcOrd="1" destOrd="0" parTransId="{4F74B94E-DFB8-4179-9AB2-A6A72E3F742A}" sibTransId="{F82E6D6A-2F7C-48DE-9D21-9DDDBA49A9A7}"/>
    <dgm:cxn modelId="{8D0C35BB-C9DC-4217-B6FF-26DAFC12FFB2}" type="presOf" srcId="{9D561BEE-DD1B-461F-934A-BCF351C0F59C}" destId="{6D823225-F909-4BC5-A6BC-74C84FB7790A}" srcOrd="0" destOrd="0" presId="urn:microsoft.com/office/officeart/2005/8/layout/radial1"/>
    <dgm:cxn modelId="{15DE09AE-9A8D-4B80-9DA5-C303B51666D3}" type="presOf" srcId="{B7861B2C-FF50-4552-A7E0-B702C2DBA988}" destId="{2939B3BD-0D13-44C7-B975-0E0909A48CF9}" srcOrd="1" destOrd="0" presId="urn:microsoft.com/office/officeart/2005/8/layout/radial1"/>
    <dgm:cxn modelId="{A408054F-8406-4F9E-8DCF-B9D45C49FC80}" srcId="{F5D41546-998C-470D-859B-455491ED58EE}" destId="{DA9F4C8E-4752-490E-A3AA-6C79C8C2113C}" srcOrd="4" destOrd="0" parTransId="{B3B84FF4-C71A-4EF7-82E7-E8DF508BD5F2}" sibTransId="{8E2AA851-3BB3-4E41-877D-597F86A81CE5}"/>
    <dgm:cxn modelId="{675C3D6F-D6EE-4BDB-B63F-1AF6B46E54F8}" type="presOf" srcId="{8A5DC467-7BFD-4FA2-8C87-D98856883E6C}" destId="{CFF1DB77-FDF7-4074-8B2F-1D4CB160D1D8}" srcOrd="0" destOrd="0" presId="urn:microsoft.com/office/officeart/2005/8/layout/radial1"/>
    <dgm:cxn modelId="{1A9BEEBA-3056-4CF5-9B37-7D0E753AB9A7}" type="presOf" srcId="{F6DF6414-2342-4854-BC71-75C313202216}" destId="{8B9B89CB-F5CD-4B82-97FF-D7312F2B12A3}" srcOrd="0" destOrd="0" presId="urn:microsoft.com/office/officeart/2005/8/layout/radial1"/>
    <dgm:cxn modelId="{0AAF10EC-2D1F-4AA6-B1E0-C5B8BF71459F}" srcId="{F5D41546-998C-470D-859B-455491ED58EE}" destId="{871B2A12-0814-4F33-AA45-155D3AFA3217}" srcOrd="2" destOrd="0" parTransId="{9D561BEE-DD1B-461F-934A-BCF351C0F59C}" sibTransId="{6EB99993-DAC4-4F57-AAC3-427EE5CEB23F}"/>
    <dgm:cxn modelId="{028898E0-F5C1-4ECD-B28F-459CFD6B7357}" type="presOf" srcId="{F7CD9BD2-3571-43B5-B5CE-E61936426435}" destId="{FAD61F37-9FEC-485E-B131-B08B950EA173}" srcOrd="0" destOrd="0" presId="urn:microsoft.com/office/officeart/2005/8/layout/radial1"/>
    <dgm:cxn modelId="{857B4A8F-2E86-4005-B086-8BF56A693E21}" type="presOf" srcId="{B3B84FF4-C71A-4EF7-82E7-E8DF508BD5F2}" destId="{331E1B72-8DB9-4DDC-A0AF-2182EDBB1F2B}" srcOrd="1" destOrd="0" presId="urn:microsoft.com/office/officeart/2005/8/layout/radial1"/>
    <dgm:cxn modelId="{E5945F3D-56FF-4B4F-82A7-B5ACE16F1090}" type="presOf" srcId="{4F74B94E-DFB8-4179-9AB2-A6A72E3F742A}" destId="{814E2EC1-4A44-40A4-849E-43280E6D2B58}" srcOrd="1" destOrd="0" presId="urn:microsoft.com/office/officeart/2005/8/layout/radial1"/>
    <dgm:cxn modelId="{120C9EC9-F8B9-4706-9B25-52B444F23DC8}" srcId="{F5D41546-998C-470D-859B-455491ED58EE}" destId="{6DE07BD1-C827-4EB0-9842-1BADF277153E}" srcOrd="6" destOrd="0" parTransId="{B7861B2C-FF50-4552-A7E0-B702C2DBA988}" sibTransId="{95BEBA62-AB8F-4152-8FA2-7EC032D9358C}"/>
    <dgm:cxn modelId="{D49E57E2-BD6E-47BC-BDA9-D7442662EEA9}" srcId="{F5D41546-998C-470D-859B-455491ED58EE}" destId="{F6DF6414-2342-4854-BC71-75C313202216}" srcOrd="0" destOrd="0" parTransId="{AF8D009B-B737-49CD-A835-F36C30D54882}" sibTransId="{A516E147-4041-4B22-9EA1-CA8350496E5D}"/>
    <dgm:cxn modelId="{25D3306E-742E-4C05-8729-83B5652A69BE}" type="presOf" srcId="{B7861B2C-FF50-4552-A7E0-B702C2DBA988}" destId="{8908FA5A-41C8-48CC-A3E9-F43E41AF935B}" srcOrd="0" destOrd="0" presId="urn:microsoft.com/office/officeart/2005/8/layout/radial1"/>
    <dgm:cxn modelId="{4B01BC72-063E-44CB-B3E8-F4A81883B233}" type="presOf" srcId="{F5D41546-998C-470D-859B-455491ED58EE}" destId="{81B84A89-E315-489E-A339-428C7239916C}" srcOrd="0" destOrd="0" presId="urn:microsoft.com/office/officeart/2005/8/layout/radial1"/>
    <dgm:cxn modelId="{9D2B8862-017C-4E5D-9C8D-3168E13F6CC6}" type="presOf" srcId="{D5242711-CC2F-4886-8C08-5F42F2A6EDB7}" destId="{B3205A30-12BB-4DEA-B63A-0A473AC017BD}" srcOrd="0" destOrd="0" presId="urn:microsoft.com/office/officeart/2005/8/layout/radial1"/>
    <dgm:cxn modelId="{3F582F55-C0D0-4360-BE63-E7AB96BD2753}" type="presOf" srcId="{9D561BEE-DD1B-461F-934A-BCF351C0F59C}" destId="{4B587D24-BCE6-4AE0-BC9D-1F89F4F2967C}" srcOrd="1" destOrd="0" presId="urn:microsoft.com/office/officeart/2005/8/layout/radial1"/>
    <dgm:cxn modelId="{F1F35483-98EE-4082-A366-FD52CCED6B51}" srcId="{8A5DC467-7BFD-4FA2-8C87-D98856883E6C}" destId="{F5D41546-998C-470D-859B-455491ED58EE}" srcOrd="0" destOrd="0" parTransId="{08BB1A3D-8047-4E68-B4DA-C25A2A05B4A4}" sibTransId="{AF8467C4-AB22-4989-A20D-16176079512A}"/>
    <dgm:cxn modelId="{BB5A29F7-CFFC-4081-A57B-69B0A4A47F05}" type="presOf" srcId="{374C3D97-CF27-429A-88CC-5C9E31C1E3EB}" destId="{D6654C1D-F0FD-46B4-B502-81C3FAC02834}" srcOrd="0" destOrd="0" presId="urn:microsoft.com/office/officeart/2005/8/layout/radial1"/>
    <dgm:cxn modelId="{44AEE36D-F18D-458A-80E5-D84687CE5AB8}" type="presOf" srcId="{CCF7344B-3095-45D7-98F1-8D05CA6DE932}" destId="{5FEB043A-EEA8-495B-8C6D-47BEB46AC72E}" srcOrd="0" destOrd="0" presId="urn:microsoft.com/office/officeart/2005/8/layout/radial1"/>
    <dgm:cxn modelId="{6D43B291-F2B5-4F66-97D0-4A109BB1C458}" type="presParOf" srcId="{CFF1DB77-FDF7-4074-8B2F-1D4CB160D1D8}" destId="{81B84A89-E315-489E-A339-428C7239916C}" srcOrd="0" destOrd="0" presId="urn:microsoft.com/office/officeart/2005/8/layout/radial1"/>
    <dgm:cxn modelId="{5DD24635-BA3B-4EEB-8DED-CB49A30FE3E0}" type="presParOf" srcId="{CFF1DB77-FDF7-4074-8B2F-1D4CB160D1D8}" destId="{C4A69C88-13E2-4742-AC13-5448C345180A}" srcOrd="1" destOrd="0" presId="urn:microsoft.com/office/officeart/2005/8/layout/radial1"/>
    <dgm:cxn modelId="{9E9EED50-38BD-4FA4-90C3-060113FEFEC0}" type="presParOf" srcId="{C4A69C88-13E2-4742-AC13-5448C345180A}" destId="{3DE9537D-589A-40BE-9CFF-5F4CB8F7F11A}" srcOrd="0" destOrd="0" presId="urn:microsoft.com/office/officeart/2005/8/layout/radial1"/>
    <dgm:cxn modelId="{D51D4732-20F3-4F0F-B215-8593EFD6DDD8}" type="presParOf" srcId="{CFF1DB77-FDF7-4074-8B2F-1D4CB160D1D8}" destId="{8B9B89CB-F5CD-4B82-97FF-D7312F2B12A3}" srcOrd="2" destOrd="0" presId="urn:microsoft.com/office/officeart/2005/8/layout/radial1"/>
    <dgm:cxn modelId="{1E4F3E48-A4D4-4C8D-A9BC-8D0E1A491D2C}" type="presParOf" srcId="{CFF1DB77-FDF7-4074-8B2F-1D4CB160D1D8}" destId="{C2FFE352-1F2D-49F7-BA6C-A44C5D2DA608}" srcOrd="3" destOrd="0" presId="urn:microsoft.com/office/officeart/2005/8/layout/radial1"/>
    <dgm:cxn modelId="{96CF9187-535F-40F4-B99B-88F13AC8D3D2}" type="presParOf" srcId="{C2FFE352-1F2D-49F7-BA6C-A44C5D2DA608}" destId="{814E2EC1-4A44-40A4-849E-43280E6D2B58}" srcOrd="0" destOrd="0" presId="urn:microsoft.com/office/officeart/2005/8/layout/radial1"/>
    <dgm:cxn modelId="{4A97D607-CE36-4CEE-9932-E7CB302F653D}" type="presParOf" srcId="{CFF1DB77-FDF7-4074-8B2F-1D4CB160D1D8}" destId="{5FEB043A-EEA8-495B-8C6D-47BEB46AC72E}" srcOrd="4" destOrd="0" presId="urn:microsoft.com/office/officeart/2005/8/layout/radial1"/>
    <dgm:cxn modelId="{F5528265-8581-4481-BCA4-26FF7D736A6D}" type="presParOf" srcId="{CFF1DB77-FDF7-4074-8B2F-1D4CB160D1D8}" destId="{6D823225-F909-4BC5-A6BC-74C84FB7790A}" srcOrd="5" destOrd="0" presId="urn:microsoft.com/office/officeart/2005/8/layout/radial1"/>
    <dgm:cxn modelId="{47D9CD87-C032-48C5-8C28-5618F166F931}" type="presParOf" srcId="{6D823225-F909-4BC5-A6BC-74C84FB7790A}" destId="{4B587D24-BCE6-4AE0-BC9D-1F89F4F2967C}" srcOrd="0" destOrd="0" presId="urn:microsoft.com/office/officeart/2005/8/layout/radial1"/>
    <dgm:cxn modelId="{668C8810-183D-471B-9183-B38219D75C0A}" type="presParOf" srcId="{CFF1DB77-FDF7-4074-8B2F-1D4CB160D1D8}" destId="{C8B863E6-0041-483F-A1E3-64AC8F15835C}" srcOrd="6" destOrd="0" presId="urn:microsoft.com/office/officeart/2005/8/layout/radial1"/>
    <dgm:cxn modelId="{FDA8085D-D4F3-496F-8184-90051D2DE272}" type="presParOf" srcId="{CFF1DB77-FDF7-4074-8B2F-1D4CB160D1D8}" destId="{FAD61F37-9FEC-485E-B131-B08B950EA173}" srcOrd="7" destOrd="0" presId="urn:microsoft.com/office/officeart/2005/8/layout/radial1"/>
    <dgm:cxn modelId="{AB089B46-7A37-4F02-9E44-BC32953BFAF6}" type="presParOf" srcId="{FAD61F37-9FEC-485E-B131-B08B950EA173}" destId="{D47108F2-924D-45F7-A3F1-0560FF0676E3}" srcOrd="0" destOrd="0" presId="urn:microsoft.com/office/officeart/2005/8/layout/radial1"/>
    <dgm:cxn modelId="{B87635AF-2FA2-4A7B-8AD1-301E257A59C5}" type="presParOf" srcId="{CFF1DB77-FDF7-4074-8B2F-1D4CB160D1D8}" destId="{B3205A30-12BB-4DEA-B63A-0A473AC017BD}" srcOrd="8" destOrd="0" presId="urn:microsoft.com/office/officeart/2005/8/layout/radial1"/>
    <dgm:cxn modelId="{C73765AC-4A27-45E2-9258-780EB0ECA8BE}" type="presParOf" srcId="{CFF1DB77-FDF7-4074-8B2F-1D4CB160D1D8}" destId="{99A99B54-8CEF-458B-A714-515FDE21CA77}" srcOrd="9" destOrd="0" presId="urn:microsoft.com/office/officeart/2005/8/layout/radial1"/>
    <dgm:cxn modelId="{96709884-01F4-4566-B6DA-DF39E36141E3}" type="presParOf" srcId="{99A99B54-8CEF-458B-A714-515FDE21CA77}" destId="{331E1B72-8DB9-4DDC-A0AF-2182EDBB1F2B}" srcOrd="0" destOrd="0" presId="urn:microsoft.com/office/officeart/2005/8/layout/radial1"/>
    <dgm:cxn modelId="{09CCCDD4-7BD6-44B9-BE54-0B9B68C5C3F3}" type="presParOf" srcId="{CFF1DB77-FDF7-4074-8B2F-1D4CB160D1D8}" destId="{4D0E9FEF-8779-4195-84EB-590FF0982B59}" srcOrd="10" destOrd="0" presId="urn:microsoft.com/office/officeart/2005/8/layout/radial1"/>
    <dgm:cxn modelId="{36CCB794-0D11-4923-926C-79BFE18E9ABA}" type="presParOf" srcId="{CFF1DB77-FDF7-4074-8B2F-1D4CB160D1D8}" destId="{D6654C1D-F0FD-46B4-B502-81C3FAC02834}" srcOrd="11" destOrd="0" presId="urn:microsoft.com/office/officeart/2005/8/layout/radial1"/>
    <dgm:cxn modelId="{7EB9F96D-86A0-4458-A70D-729F0C51A6EA}" type="presParOf" srcId="{D6654C1D-F0FD-46B4-B502-81C3FAC02834}" destId="{C0AD04C8-EAF6-45EF-8A56-CC3F99F0724B}" srcOrd="0" destOrd="0" presId="urn:microsoft.com/office/officeart/2005/8/layout/radial1"/>
    <dgm:cxn modelId="{765EB81A-D6FC-4728-8AB1-4E47840D3346}" type="presParOf" srcId="{CFF1DB77-FDF7-4074-8B2F-1D4CB160D1D8}" destId="{0D3DB437-0F99-41B5-AFE3-BBA81E9A5519}" srcOrd="12" destOrd="0" presId="urn:microsoft.com/office/officeart/2005/8/layout/radial1"/>
    <dgm:cxn modelId="{8B9AF2A9-1F43-45FE-918B-8BAACF7D63D0}" type="presParOf" srcId="{CFF1DB77-FDF7-4074-8B2F-1D4CB160D1D8}" destId="{8908FA5A-41C8-48CC-A3E9-F43E41AF935B}" srcOrd="13" destOrd="0" presId="urn:microsoft.com/office/officeart/2005/8/layout/radial1"/>
    <dgm:cxn modelId="{374496F2-7221-4FF5-88D7-5770753BDFF2}" type="presParOf" srcId="{8908FA5A-41C8-48CC-A3E9-F43E41AF935B}" destId="{2939B3BD-0D13-44C7-B975-0E0909A48CF9}" srcOrd="0" destOrd="0" presId="urn:microsoft.com/office/officeart/2005/8/layout/radial1"/>
    <dgm:cxn modelId="{A31DFB0A-918A-4D43-A2E0-B85F13A81946}" type="presParOf" srcId="{CFF1DB77-FDF7-4074-8B2F-1D4CB160D1D8}" destId="{B3ECC3A0-B24A-4DF9-88E7-703FAEC658FF}"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95F3E-522D-4D5D-9D1B-D3D43A7A97C1}">
      <dsp:nvSpPr>
        <dsp:cNvPr id="0" name=""/>
        <dsp:cNvSpPr/>
      </dsp:nvSpPr>
      <dsp:spPr>
        <a:xfrm rot="20396910">
          <a:off x="181918" y="1214816"/>
          <a:ext cx="3293763" cy="288166"/>
        </a:xfrm>
        <a:prstGeom prst="mathMinus">
          <a:avLst/>
        </a:prstGeom>
        <a:solidFill>
          <a:srgbClr val="C00000"/>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4E15508F-7B02-49F2-90C1-AEB1AAEF1893}">
      <dsp:nvSpPr>
        <dsp:cNvPr id="0" name=""/>
        <dsp:cNvSpPr/>
      </dsp:nvSpPr>
      <dsp:spPr>
        <a:xfrm>
          <a:off x="527303" y="135890"/>
          <a:ext cx="920497" cy="1087120"/>
        </a:xfrm>
        <a:prstGeom prst="downArrow">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6993DFC-39D0-429F-8728-C4844E4A9C1C}">
      <dsp:nvSpPr>
        <dsp:cNvPr id="0" name=""/>
        <dsp:cNvSpPr/>
      </dsp:nvSpPr>
      <dsp:spPr>
        <a:xfrm>
          <a:off x="1542284" y="0"/>
          <a:ext cx="1962919" cy="11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b="1" kern="1200" dirty="0">
              <a:solidFill>
                <a:srgbClr val="C00000"/>
              </a:solidFill>
            </a:rPr>
            <a:t>↑↑Stranger Hypothesis</a:t>
          </a:r>
        </a:p>
      </dsp:txBody>
      <dsp:txXfrm>
        <a:off x="1542284" y="0"/>
        <a:ext cx="1962919" cy="1141476"/>
      </dsp:txXfrm>
    </dsp:sp>
    <dsp:sp modelId="{0D777711-F8E1-449D-8856-889CEB259483}">
      <dsp:nvSpPr>
        <dsp:cNvPr id="0" name=""/>
        <dsp:cNvSpPr/>
      </dsp:nvSpPr>
      <dsp:spPr>
        <a:xfrm>
          <a:off x="2368296" y="1650998"/>
          <a:ext cx="603504" cy="774703"/>
        </a:xfrm>
        <a:prstGeom prst="upArrow">
          <a:avLst/>
        </a:prstGeom>
        <a:solidFill>
          <a:srgbClr val="92D05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21956133-1ABF-4BD1-960C-C1C38FE9D2D6}">
      <dsp:nvSpPr>
        <dsp:cNvPr id="0" name=""/>
        <dsp:cNvSpPr/>
      </dsp:nvSpPr>
      <dsp:spPr>
        <a:xfrm>
          <a:off x="548640" y="1576323"/>
          <a:ext cx="1170432" cy="11414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n-US" sz="1500" kern="1200" dirty="0">
              <a:solidFill>
                <a:srgbClr val="92D050"/>
              </a:solidFill>
              <a:latin typeface="Arial" panose="020B0604020202020204" pitchFamily="34" charset="0"/>
              <a:cs typeface="Arial" panose="020B0604020202020204" pitchFamily="34" charset="0"/>
            </a:rPr>
            <a:t>↓</a:t>
          </a:r>
          <a:r>
            <a:rPr lang="en-US" sz="1500" kern="1200" dirty="0">
              <a:solidFill>
                <a:srgbClr val="92D050"/>
              </a:solidFill>
            </a:rPr>
            <a:t>Danger Hypothesis</a:t>
          </a:r>
        </a:p>
      </dsp:txBody>
      <dsp:txXfrm>
        <a:off x="548640" y="1576323"/>
        <a:ext cx="1170432" cy="11414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509D1-9774-4DEA-B95B-29E0CD1ED34B}">
      <dsp:nvSpPr>
        <dsp:cNvPr id="0" name=""/>
        <dsp:cNvSpPr/>
      </dsp:nvSpPr>
      <dsp:spPr>
        <a:xfrm>
          <a:off x="2130001" y="47278"/>
          <a:ext cx="2458460" cy="2458460"/>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latin typeface="Arial Narrow" pitchFamily="34" charset="0"/>
            </a:rPr>
            <a:t>Primary Immunodeficiency</a:t>
          </a:r>
          <a:endParaRPr lang="el-GR" sz="1600" kern="1200" dirty="0">
            <a:latin typeface="Arial Narrow" pitchFamily="34" charset="0"/>
          </a:endParaRPr>
        </a:p>
      </dsp:txBody>
      <dsp:txXfrm>
        <a:off x="2413670" y="378224"/>
        <a:ext cx="1891123" cy="780088"/>
      </dsp:txXfrm>
    </dsp:sp>
    <dsp:sp modelId="{0D4D6F07-259B-4972-9518-A16A0E99696F}">
      <dsp:nvSpPr>
        <dsp:cNvPr id="0" name=""/>
        <dsp:cNvSpPr/>
      </dsp:nvSpPr>
      <dsp:spPr>
        <a:xfrm>
          <a:off x="3217397" y="1134673"/>
          <a:ext cx="2458460" cy="2458460"/>
        </a:xfrm>
        <a:prstGeom prst="ellipse">
          <a:avLst/>
        </a:prstGeom>
        <a:solidFill>
          <a:schemeClr val="accent5">
            <a:alpha val="50000"/>
            <a:hueOff val="1085675"/>
            <a:satOff val="3732"/>
            <a:lumOff val="-179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latin typeface="Arial Narrow" pitchFamily="34" charset="0"/>
            </a:rPr>
            <a:t>Cancer</a:t>
          </a:r>
          <a:endParaRPr lang="el-GR" sz="1600" kern="1200" dirty="0">
            <a:latin typeface="Arial Narrow" pitchFamily="34" charset="0"/>
          </a:endParaRPr>
        </a:p>
      </dsp:txBody>
      <dsp:txXfrm>
        <a:off x="4541184" y="1418342"/>
        <a:ext cx="945561" cy="1891123"/>
      </dsp:txXfrm>
    </dsp:sp>
    <dsp:sp modelId="{78A0CDB5-D527-4D26-A8A1-A71F86C25F0D}">
      <dsp:nvSpPr>
        <dsp:cNvPr id="0" name=""/>
        <dsp:cNvSpPr/>
      </dsp:nvSpPr>
      <dsp:spPr>
        <a:xfrm>
          <a:off x="2130001" y="2222069"/>
          <a:ext cx="2458460" cy="2458460"/>
        </a:xfrm>
        <a:prstGeom prst="ellipse">
          <a:avLst/>
        </a:prstGeom>
        <a:solidFill>
          <a:schemeClr val="accent5">
            <a:alpha val="50000"/>
            <a:hueOff val="2171351"/>
            <a:satOff val="7464"/>
            <a:lumOff val="-358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latin typeface="Arial Narrow" pitchFamily="34" charset="0"/>
            </a:rPr>
            <a:t>Chronic infections</a:t>
          </a:r>
          <a:endParaRPr lang="el-GR" sz="1600" kern="1200" dirty="0">
            <a:latin typeface="Arial Narrow" pitchFamily="34" charset="0"/>
          </a:endParaRPr>
        </a:p>
      </dsp:txBody>
      <dsp:txXfrm>
        <a:off x="2413670" y="3569495"/>
        <a:ext cx="1891123" cy="780088"/>
      </dsp:txXfrm>
    </dsp:sp>
    <dsp:sp modelId="{B87E6815-774E-4BE3-BB95-3821749ED224}">
      <dsp:nvSpPr>
        <dsp:cNvPr id="0" name=""/>
        <dsp:cNvSpPr/>
      </dsp:nvSpPr>
      <dsp:spPr>
        <a:xfrm>
          <a:off x="1042606" y="1134673"/>
          <a:ext cx="2458460" cy="2458460"/>
        </a:xfrm>
        <a:prstGeom prst="ellipse">
          <a:avLst/>
        </a:prstGeom>
        <a:solidFill>
          <a:schemeClr val="accent5">
            <a:alpha val="50000"/>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n-US" sz="1600" kern="1200" dirty="0">
              <a:latin typeface="Arial Narrow" pitchFamily="34" charset="0"/>
            </a:rPr>
            <a:t>Autoimmune and Inflammatory Diseases</a:t>
          </a:r>
          <a:endParaRPr lang="el-GR" sz="1600" kern="1200" dirty="0">
            <a:latin typeface="Arial Narrow" pitchFamily="34" charset="0"/>
          </a:endParaRPr>
        </a:p>
      </dsp:txBody>
      <dsp:txXfrm>
        <a:off x="1231718" y="1418342"/>
        <a:ext cx="945561" cy="18911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B84A89-E315-489E-A339-428C7239916C}">
      <dsp:nvSpPr>
        <dsp:cNvPr id="0" name=""/>
        <dsp:cNvSpPr/>
      </dsp:nvSpPr>
      <dsp:spPr>
        <a:xfrm>
          <a:off x="3686792" y="2261456"/>
          <a:ext cx="1540879" cy="1540879"/>
        </a:xfrm>
        <a:prstGeom prst="ellipse">
          <a:avLst/>
        </a:prstGeom>
        <a:solidFill>
          <a:schemeClr val="lt1">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0" kern="1200" dirty="0" smtClean="0">
              <a:latin typeface="Arial Narrow" pitchFamily="34" charset="0"/>
            </a:rPr>
            <a:t>LAP</a:t>
          </a:r>
          <a:endParaRPr lang="en-US" sz="4000" b="0" kern="1200" dirty="0">
            <a:latin typeface="Arial Narrow" pitchFamily="34" charset="0"/>
          </a:endParaRPr>
        </a:p>
      </dsp:txBody>
      <dsp:txXfrm>
        <a:off x="3912449" y="2487113"/>
        <a:ext cx="1089565" cy="1089565"/>
      </dsp:txXfrm>
    </dsp:sp>
    <dsp:sp modelId="{C4A69C88-13E2-4742-AC13-5448C345180A}">
      <dsp:nvSpPr>
        <dsp:cNvPr id="0" name=""/>
        <dsp:cNvSpPr/>
      </dsp:nvSpPr>
      <dsp:spPr>
        <a:xfrm rot="16200000">
          <a:off x="4073172" y="1861840"/>
          <a:ext cx="768118" cy="31113"/>
        </a:xfrm>
        <a:custGeom>
          <a:avLst/>
          <a:gdLst/>
          <a:ahLst/>
          <a:cxnLst/>
          <a:rect l="0" t="0" r="0" b="0"/>
          <a:pathLst>
            <a:path>
              <a:moveTo>
                <a:pt x="0" y="15556"/>
              </a:moveTo>
              <a:lnTo>
                <a:pt x="768118" y="1555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b="0" kern="1200">
            <a:latin typeface="Arial Narrow" pitchFamily="34" charset="0"/>
          </a:endParaRPr>
        </a:p>
      </dsp:txBody>
      <dsp:txXfrm>
        <a:off x="4438029" y="1858194"/>
        <a:ext cx="38405" cy="38405"/>
      </dsp:txXfrm>
    </dsp:sp>
    <dsp:sp modelId="{8B9B89CB-F5CD-4B82-97FF-D7312F2B12A3}">
      <dsp:nvSpPr>
        <dsp:cNvPr id="0" name=""/>
        <dsp:cNvSpPr/>
      </dsp:nvSpPr>
      <dsp:spPr>
        <a:xfrm>
          <a:off x="3686792" y="-47540"/>
          <a:ext cx="1540879" cy="1540879"/>
        </a:xfrm>
        <a:prstGeom prst="ellipse">
          <a:avLst/>
        </a:prstGeom>
        <a:no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atin typeface="Arial Narrow" pitchFamily="34" charset="0"/>
            </a:rPr>
            <a:t>Pathogen Killing </a:t>
          </a:r>
        </a:p>
        <a:p>
          <a:pPr lvl="0" algn="ctr" defTabSz="800100">
            <a:lnSpc>
              <a:spcPct val="90000"/>
            </a:lnSpc>
            <a:spcBef>
              <a:spcPct val="0"/>
            </a:spcBef>
            <a:spcAft>
              <a:spcPct val="35000"/>
            </a:spcAft>
          </a:pPr>
          <a:r>
            <a:rPr lang="en-US" sz="1200" b="0" kern="1200" dirty="0" smtClean="0">
              <a:latin typeface="Arial Narrow" pitchFamily="34" charset="0"/>
            </a:rPr>
            <a:t>(Nature 2007, Nat Cell </a:t>
          </a:r>
          <a:r>
            <a:rPr lang="en-US" sz="1200" b="0" kern="1200" dirty="0" err="1" smtClean="0">
              <a:latin typeface="Arial Narrow" pitchFamily="34" charset="0"/>
            </a:rPr>
            <a:t>Biol</a:t>
          </a:r>
          <a:r>
            <a:rPr lang="en-US" sz="1200" b="0" kern="1200" dirty="0" smtClean="0">
              <a:latin typeface="Arial Narrow" pitchFamily="34" charset="0"/>
            </a:rPr>
            <a:t>, 2015, CHM 2016)</a:t>
          </a:r>
          <a:endParaRPr lang="en-US" sz="1200" b="0" kern="1200" dirty="0">
            <a:latin typeface="Arial Narrow" pitchFamily="34" charset="0"/>
          </a:endParaRPr>
        </a:p>
      </dsp:txBody>
      <dsp:txXfrm>
        <a:off x="3912449" y="178117"/>
        <a:ext cx="1089565" cy="1089565"/>
      </dsp:txXfrm>
    </dsp:sp>
    <dsp:sp modelId="{C2FFE352-1F2D-49F7-BA6C-A44C5D2DA608}">
      <dsp:nvSpPr>
        <dsp:cNvPr id="0" name=""/>
        <dsp:cNvSpPr/>
      </dsp:nvSpPr>
      <dsp:spPr>
        <a:xfrm rot="19285714">
          <a:off x="4975796" y="2296521"/>
          <a:ext cx="768118" cy="31113"/>
        </a:xfrm>
        <a:custGeom>
          <a:avLst/>
          <a:gdLst/>
          <a:ahLst/>
          <a:cxnLst/>
          <a:rect l="0" t="0" r="0" b="0"/>
          <a:pathLst>
            <a:path>
              <a:moveTo>
                <a:pt x="0" y="15556"/>
              </a:moveTo>
              <a:lnTo>
                <a:pt x="768118" y="1555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b="0" kern="1200">
            <a:latin typeface="Arial Narrow" pitchFamily="34" charset="0"/>
          </a:endParaRPr>
        </a:p>
      </dsp:txBody>
      <dsp:txXfrm>
        <a:off x="5340652" y="2292875"/>
        <a:ext cx="38405" cy="38405"/>
      </dsp:txXfrm>
    </dsp:sp>
    <dsp:sp modelId="{5FEB043A-EEA8-495B-8C6D-47BEB46AC72E}">
      <dsp:nvSpPr>
        <dsp:cNvPr id="0" name=""/>
        <dsp:cNvSpPr/>
      </dsp:nvSpPr>
      <dsp:spPr>
        <a:xfrm>
          <a:off x="5492039" y="821820"/>
          <a:ext cx="1540879" cy="1540879"/>
        </a:xfrm>
        <a:prstGeom prst="ellipse">
          <a:avLst/>
        </a:prstGeom>
        <a:no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atin typeface="Arial Narrow" pitchFamily="34" charset="0"/>
            </a:rPr>
            <a:t>Ag presentation</a:t>
          </a:r>
        </a:p>
        <a:p>
          <a:pPr lvl="0" algn="ctr" defTabSz="800100">
            <a:lnSpc>
              <a:spcPct val="90000"/>
            </a:lnSpc>
            <a:spcBef>
              <a:spcPct val="0"/>
            </a:spcBef>
            <a:spcAft>
              <a:spcPct val="35000"/>
            </a:spcAft>
          </a:pPr>
          <a:r>
            <a:rPr lang="en-US" sz="1200" b="0" kern="1200" dirty="0" smtClean="0">
              <a:latin typeface="Arial Narrow" pitchFamily="34" charset="0"/>
            </a:rPr>
            <a:t>(JBC 2012)</a:t>
          </a:r>
          <a:endParaRPr lang="en-US" sz="1200" b="0" kern="1200" dirty="0">
            <a:latin typeface="Arial Narrow" pitchFamily="34" charset="0"/>
          </a:endParaRPr>
        </a:p>
      </dsp:txBody>
      <dsp:txXfrm>
        <a:off x="5717696" y="1047477"/>
        <a:ext cx="1089565" cy="1089565"/>
      </dsp:txXfrm>
    </dsp:sp>
    <dsp:sp modelId="{6D823225-F909-4BC5-A6BC-74C84FB7790A}">
      <dsp:nvSpPr>
        <dsp:cNvPr id="0" name=""/>
        <dsp:cNvSpPr/>
      </dsp:nvSpPr>
      <dsp:spPr>
        <a:xfrm rot="771429">
          <a:off x="5198725" y="3273239"/>
          <a:ext cx="768118" cy="31113"/>
        </a:xfrm>
        <a:custGeom>
          <a:avLst/>
          <a:gdLst/>
          <a:ahLst/>
          <a:cxnLst/>
          <a:rect l="0" t="0" r="0" b="0"/>
          <a:pathLst>
            <a:path>
              <a:moveTo>
                <a:pt x="0" y="15556"/>
              </a:moveTo>
              <a:lnTo>
                <a:pt x="768118" y="1555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b="0" kern="1200">
            <a:latin typeface="Arial Narrow" pitchFamily="34" charset="0"/>
          </a:endParaRPr>
        </a:p>
      </dsp:txBody>
      <dsp:txXfrm>
        <a:off x="5563582" y="3269593"/>
        <a:ext cx="38405" cy="38405"/>
      </dsp:txXfrm>
    </dsp:sp>
    <dsp:sp modelId="{C8B863E6-0041-483F-A1E3-64AC8F15835C}">
      <dsp:nvSpPr>
        <dsp:cNvPr id="0" name=""/>
        <dsp:cNvSpPr/>
      </dsp:nvSpPr>
      <dsp:spPr>
        <a:xfrm>
          <a:off x="5937898" y="2775256"/>
          <a:ext cx="1540879" cy="1540879"/>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atin typeface="Arial Narrow" pitchFamily="34" charset="0"/>
            </a:rPr>
            <a:t>Apoptotic cell clearance</a:t>
          </a:r>
        </a:p>
        <a:p>
          <a:pPr lvl="0" algn="ctr" defTabSz="800100">
            <a:lnSpc>
              <a:spcPct val="90000"/>
            </a:lnSpc>
            <a:spcBef>
              <a:spcPct val="0"/>
            </a:spcBef>
            <a:spcAft>
              <a:spcPct val="35000"/>
            </a:spcAft>
          </a:pPr>
          <a:r>
            <a:rPr lang="en-US" sz="1200" b="0" kern="1200" dirty="0" smtClean="0">
              <a:latin typeface="Arial Narrow" pitchFamily="34" charset="0"/>
            </a:rPr>
            <a:t>(PNAS 2011)</a:t>
          </a:r>
          <a:endParaRPr lang="en-US" sz="1200" b="0" kern="1200" dirty="0">
            <a:latin typeface="Arial Narrow" pitchFamily="34" charset="0"/>
          </a:endParaRPr>
        </a:p>
      </dsp:txBody>
      <dsp:txXfrm>
        <a:off x="6163555" y="3000913"/>
        <a:ext cx="1089565" cy="1089565"/>
      </dsp:txXfrm>
    </dsp:sp>
    <dsp:sp modelId="{FAD61F37-9FEC-485E-B131-B08B950EA173}">
      <dsp:nvSpPr>
        <dsp:cNvPr id="0" name=""/>
        <dsp:cNvSpPr/>
      </dsp:nvSpPr>
      <dsp:spPr>
        <a:xfrm rot="3857143">
          <a:off x="4581192" y="4045205"/>
          <a:ext cx="743031" cy="31113"/>
        </a:xfrm>
        <a:custGeom>
          <a:avLst/>
          <a:gdLst/>
          <a:ahLst/>
          <a:cxnLst/>
          <a:rect l="0" t="0" r="0" b="0"/>
          <a:pathLst>
            <a:path>
              <a:moveTo>
                <a:pt x="0" y="15556"/>
              </a:moveTo>
              <a:lnTo>
                <a:pt x="743031" y="1555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b="0" kern="1200">
            <a:latin typeface="Arial Narrow" pitchFamily="34" charset="0"/>
          </a:endParaRPr>
        </a:p>
      </dsp:txBody>
      <dsp:txXfrm>
        <a:off x="4934132" y="4042186"/>
        <a:ext cx="37151" cy="37151"/>
      </dsp:txXfrm>
    </dsp:sp>
    <dsp:sp modelId="{B3205A30-12BB-4DEA-B63A-0A473AC017BD}">
      <dsp:nvSpPr>
        <dsp:cNvPr id="0" name=""/>
        <dsp:cNvSpPr/>
      </dsp:nvSpPr>
      <dsp:spPr>
        <a:xfrm>
          <a:off x="4518007" y="4341791"/>
          <a:ext cx="1882122" cy="1540879"/>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atin typeface="Arial Narrow" pitchFamily="34" charset="0"/>
            </a:rPr>
            <a:t>ENTOsis</a:t>
          </a:r>
        </a:p>
        <a:p>
          <a:pPr lvl="0" algn="ctr" defTabSz="800100">
            <a:lnSpc>
              <a:spcPct val="90000"/>
            </a:lnSpc>
            <a:spcBef>
              <a:spcPct val="0"/>
            </a:spcBef>
            <a:spcAft>
              <a:spcPct val="35000"/>
            </a:spcAft>
          </a:pPr>
          <a:r>
            <a:rPr lang="en-US" sz="1200" b="0" kern="1200" dirty="0" smtClean="0">
              <a:latin typeface="Arial Narrow" pitchFamily="34" charset="0"/>
            </a:rPr>
            <a:t>(Nat Cell </a:t>
          </a:r>
          <a:r>
            <a:rPr lang="en-US" sz="1200" b="0" kern="1200" dirty="0" err="1" smtClean="0">
              <a:latin typeface="Arial Narrow" pitchFamily="34" charset="0"/>
            </a:rPr>
            <a:t>Biol</a:t>
          </a:r>
          <a:r>
            <a:rPr lang="en-US" sz="1200" b="0" kern="1200" dirty="0" smtClean="0">
              <a:latin typeface="Arial Narrow" pitchFamily="34" charset="0"/>
            </a:rPr>
            <a:t> 2011)</a:t>
          </a:r>
          <a:endParaRPr lang="en-US" sz="1200" b="0" kern="1200" dirty="0">
            <a:latin typeface="Arial Narrow" pitchFamily="34" charset="0"/>
          </a:endParaRPr>
        </a:p>
      </dsp:txBody>
      <dsp:txXfrm>
        <a:off x="4793637" y="4567448"/>
        <a:ext cx="1330862" cy="1089565"/>
      </dsp:txXfrm>
    </dsp:sp>
    <dsp:sp modelId="{99A99B54-8CEF-458B-A714-515FDE21CA77}">
      <dsp:nvSpPr>
        <dsp:cNvPr id="0" name=""/>
        <dsp:cNvSpPr/>
      </dsp:nvSpPr>
      <dsp:spPr>
        <a:xfrm rot="6942857">
          <a:off x="3655667" y="4004095"/>
          <a:ext cx="651772" cy="31113"/>
        </a:xfrm>
        <a:custGeom>
          <a:avLst/>
          <a:gdLst/>
          <a:ahLst/>
          <a:cxnLst/>
          <a:rect l="0" t="0" r="0" b="0"/>
          <a:pathLst>
            <a:path>
              <a:moveTo>
                <a:pt x="0" y="15556"/>
              </a:moveTo>
              <a:lnTo>
                <a:pt x="651772" y="1555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b="0" kern="1200">
            <a:latin typeface="Arial Narrow" pitchFamily="34" charset="0"/>
          </a:endParaRPr>
        </a:p>
      </dsp:txBody>
      <dsp:txXfrm rot="10800000">
        <a:off x="3965259" y="4003357"/>
        <a:ext cx="32588" cy="32588"/>
      </dsp:txXfrm>
    </dsp:sp>
    <dsp:sp modelId="{4D0E9FEF-8779-4195-84EB-590FF0982B59}">
      <dsp:nvSpPr>
        <dsp:cNvPr id="0" name=""/>
        <dsp:cNvSpPr/>
      </dsp:nvSpPr>
      <dsp:spPr>
        <a:xfrm>
          <a:off x="2528911" y="4233945"/>
          <a:ext cx="1852968" cy="1756571"/>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atin typeface="Arial Narrow" pitchFamily="34" charset="0"/>
            </a:rPr>
            <a:t>Recycling of photoreceptors</a:t>
          </a:r>
        </a:p>
        <a:p>
          <a:pPr lvl="0" algn="ctr" defTabSz="800100">
            <a:lnSpc>
              <a:spcPct val="90000"/>
            </a:lnSpc>
            <a:spcBef>
              <a:spcPct val="0"/>
            </a:spcBef>
            <a:spcAft>
              <a:spcPct val="35000"/>
            </a:spcAft>
          </a:pPr>
          <a:r>
            <a:rPr lang="en-US" sz="1200" b="0" kern="1200" dirty="0" smtClean="0">
              <a:latin typeface="Arial Narrow" pitchFamily="34" charset="0"/>
            </a:rPr>
            <a:t>(Cell 2013)</a:t>
          </a:r>
          <a:endParaRPr lang="en-US" sz="1200" b="0" kern="1200" dirty="0">
            <a:latin typeface="Arial Narrow" pitchFamily="34" charset="0"/>
          </a:endParaRPr>
        </a:p>
      </dsp:txBody>
      <dsp:txXfrm>
        <a:off x="2800272" y="4491189"/>
        <a:ext cx="1310246" cy="1242083"/>
      </dsp:txXfrm>
    </dsp:sp>
    <dsp:sp modelId="{D6654C1D-F0FD-46B4-B502-81C3FAC02834}">
      <dsp:nvSpPr>
        <dsp:cNvPr id="0" name=""/>
        <dsp:cNvSpPr/>
      </dsp:nvSpPr>
      <dsp:spPr>
        <a:xfrm rot="10028571">
          <a:off x="2947619" y="3273239"/>
          <a:ext cx="768118" cy="31113"/>
        </a:xfrm>
        <a:custGeom>
          <a:avLst/>
          <a:gdLst/>
          <a:ahLst/>
          <a:cxnLst/>
          <a:rect l="0" t="0" r="0" b="0"/>
          <a:pathLst>
            <a:path>
              <a:moveTo>
                <a:pt x="0" y="15556"/>
              </a:moveTo>
              <a:lnTo>
                <a:pt x="768118" y="1555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b="0" kern="1200">
            <a:latin typeface="Arial Narrow" pitchFamily="34" charset="0"/>
          </a:endParaRPr>
        </a:p>
      </dsp:txBody>
      <dsp:txXfrm rot="10800000">
        <a:off x="3312476" y="3269593"/>
        <a:ext cx="38405" cy="38405"/>
      </dsp:txXfrm>
    </dsp:sp>
    <dsp:sp modelId="{0D3DB437-0F99-41B5-AFE3-BBA81E9A5519}">
      <dsp:nvSpPr>
        <dsp:cNvPr id="0" name=""/>
        <dsp:cNvSpPr/>
      </dsp:nvSpPr>
      <dsp:spPr>
        <a:xfrm>
          <a:off x="1435686" y="2775256"/>
          <a:ext cx="1540879" cy="1540879"/>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atin typeface="Arial Narrow" pitchFamily="34" charset="0"/>
            </a:rPr>
            <a:t>Type I IFN</a:t>
          </a:r>
        </a:p>
        <a:p>
          <a:pPr lvl="0" algn="ctr" defTabSz="800100">
            <a:lnSpc>
              <a:spcPct val="90000"/>
            </a:lnSpc>
            <a:spcBef>
              <a:spcPct val="0"/>
            </a:spcBef>
            <a:spcAft>
              <a:spcPct val="35000"/>
            </a:spcAft>
          </a:pPr>
          <a:r>
            <a:rPr lang="en-US" sz="1200" b="0" kern="1200" dirty="0" smtClean="0">
              <a:latin typeface="Arial Narrow" pitchFamily="34" charset="0"/>
            </a:rPr>
            <a:t>(Immunity 2012)</a:t>
          </a:r>
          <a:endParaRPr lang="en-US" sz="1200" b="0" kern="1200" dirty="0">
            <a:latin typeface="Arial Narrow" pitchFamily="34" charset="0"/>
          </a:endParaRPr>
        </a:p>
      </dsp:txBody>
      <dsp:txXfrm>
        <a:off x="1661343" y="3000913"/>
        <a:ext cx="1089565" cy="1089565"/>
      </dsp:txXfrm>
    </dsp:sp>
    <dsp:sp modelId="{8908FA5A-41C8-48CC-A3E9-F43E41AF935B}">
      <dsp:nvSpPr>
        <dsp:cNvPr id="0" name=""/>
        <dsp:cNvSpPr/>
      </dsp:nvSpPr>
      <dsp:spPr>
        <a:xfrm rot="13114286">
          <a:off x="3238660" y="2320354"/>
          <a:ext cx="691667" cy="31113"/>
        </a:xfrm>
        <a:custGeom>
          <a:avLst/>
          <a:gdLst/>
          <a:ahLst/>
          <a:cxnLst/>
          <a:rect l="0" t="0" r="0" b="0"/>
          <a:pathLst>
            <a:path>
              <a:moveTo>
                <a:pt x="0" y="15556"/>
              </a:moveTo>
              <a:lnTo>
                <a:pt x="691667" y="15556"/>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90000"/>
            </a:lnSpc>
            <a:spcBef>
              <a:spcPct val="0"/>
            </a:spcBef>
            <a:spcAft>
              <a:spcPct val="35000"/>
            </a:spcAft>
          </a:pPr>
          <a:endParaRPr lang="en-US" sz="1800" b="0" kern="1200">
            <a:latin typeface="Arial Narrow" pitchFamily="34" charset="0"/>
          </a:endParaRPr>
        </a:p>
      </dsp:txBody>
      <dsp:txXfrm rot="10800000">
        <a:off x="3567202" y="2318619"/>
        <a:ext cx="34583" cy="34583"/>
      </dsp:txXfrm>
    </dsp:sp>
    <dsp:sp modelId="{B3ECC3A0-B24A-4DF9-88E7-703FAEC658FF}">
      <dsp:nvSpPr>
        <dsp:cNvPr id="0" name=""/>
        <dsp:cNvSpPr/>
      </dsp:nvSpPr>
      <dsp:spPr>
        <a:xfrm>
          <a:off x="1775425" y="786480"/>
          <a:ext cx="1753119" cy="1611559"/>
        </a:xfrm>
        <a:prstGeom prst="ellipse">
          <a:avLst/>
        </a:prstGeom>
        <a:no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kern="1200" dirty="0" smtClean="0">
              <a:latin typeface="Arial Narrow" pitchFamily="34" charset="0"/>
            </a:rPr>
            <a:t>Inflammation autoimmunity</a:t>
          </a:r>
        </a:p>
        <a:p>
          <a:pPr lvl="0" algn="ctr" defTabSz="800100">
            <a:lnSpc>
              <a:spcPct val="90000"/>
            </a:lnSpc>
            <a:spcBef>
              <a:spcPct val="0"/>
            </a:spcBef>
            <a:spcAft>
              <a:spcPct val="35000"/>
            </a:spcAft>
          </a:pPr>
          <a:r>
            <a:rPr lang="en-US" sz="1800" b="0" kern="1200" dirty="0" smtClean="0">
              <a:latin typeface="Arial Narrow" pitchFamily="34" charset="0"/>
            </a:rPr>
            <a:t>(</a:t>
          </a:r>
          <a:r>
            <a:rPr lang="en-US" sz="1200" b="0" kern="1200" dirty="0" smtClean="0">
              <a:latin typeface="Arial Narrow" pitchFamily="34" charset="0"/>
            </a:rPr>
            <a:t>Nature 2016, Science 2016)</a:t>
          </a:r>
          <a:endParaRPr lang="en-US" sz="1200" b="0" kern="1200" dirty="0">
            <a:latin typeface="Arial Narrow" pitchFamily="34" charset="0"/>
          </a:endParaRPr>
        </a:p>
      </dsp:txBody>
      <dsp:txXfrm>
        <a:off x="2032163" y="1022487"/>
        <a:ext cx="1239643" cy="1139545"/>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l-GR" alt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l-GR" altLang="en-US"/>
          </a:p>
        </p:txBody>
      </p:sp>
      <p:sp>
        <p:nvSpPr>
          <p:cNvPr id="10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l-GR" altLang="en-US" noProof="0"/>
              <a:t>Κάντε κλικ για να επεξεργαστείτε τα στυλ κειμένου του υποδείγματος</a:t>
            </a:r>
          </a:p>
          <a:p>
            <a:pPr lvl="1"/>
            <a:r>
              <a:rPr lang="el-GR" altLang="en-US" noProof="0"/>
              <a:t>Δεύτερου επιπέδου</a:t>
            </a:r>
          </a:p>
          <a:p>
            <a:pPr lvl="2"/>
            <a:r>
              <a:rPr lang="el-GR" altLang="en-US" noProof="0"/>
              <a:t>Τρίτου επιπέδου</a:t>
            </a:r>
          </a:p>
          <a:p>
            <a:pPr lvl="3"/>
            <a:r>
              <a:rPr lang="el-GR" altLang="en-US" noProof="0"/>
              <a:t>Τέταρτου επιπέδου</a:t>
            </a:r>
          </a:p>
          <a:p>
            <a:pPr lvl="4"/>
            <a:r>
              <a:rPr lang="el-GR" altLang="en-US" noProof="0"/>
              <a:t>Πέμπτου επιπέδου</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l-GR"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fld id="{D3360591-DDAF-4949-A3E5-EE0BDEB6BECC}" type="slidenum">
              <a:rPr lang="el-GR" altLang="en-US"/>
              <a:pPr/>
              <a:t>‹#›</a:t>
            </a:fld>
            <a:endParaRPr lang="el-GR" altLang="en-US"/>
          </a:p>
        </p:txBody>
      </p:sp>
    </p:spTree>
    <p:extLst>
      <p:ext uri="{BB962C8B-B14F-4D97-AF65-F5344CB8AC3E}">
        <p14:creationId xmlns:p14="http://schemas.microsoft.com/office/powerpoint/2010/main" val="1459269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endParaRPr lang="el-GR" altLang="el-GR">
              <a:latin typeface="Arial" pitchFamily="34" charset="0"/>
              <a:cs typeface="Arial" pitchFamily="34" charset="0"/>
            </a:endParaRPr>
          </a:p>
        </p:txBody>
      </p:sp>
      <p:sp>
        <p:nvSpPr>
          <p:cNvPr id="12292" name="Slide Number Placeholder 3"/>
          <p:cNvSpPr>
            <a:spLocks noGrp="1"/>
          </p:cNvSpPr>
          <p:nvPr>
            <p:ph type="sldNum" sz="quarter" idx="5"/>
          </p:nvPr>
        </p:nvSpPr>
        <p:spPr>
          <a:noFill/>
          <a:ln>
            <a:miter lim="800000"/>
            <a:headEnd/>
            <a:tailEnd/>
          </a:ln>
        </p:spPr>
        <p:txBody>
          <a:bodyPr/>
          <a:lstStyle/>
          <a:p>
            <a:fld id="{6DC52268-1894-4A0A-8933-5AF4876B7243}" type="slidenum">
              <a:rPr lang="el-GR" altLang="en-US"/>
              <a:pPr/>
              <a:t>1</a:t>
            </a:fld>
            <a:endParaRPr lang="el-GR" altLang="en-US"/>
          </a:p>
        </p:txBody>
      </p:sp>
    </p:spTree>
    <p:extLst>
      <p:ext uri="{BB962C8B-B14F-4D97-AF65-F5344CB8AC3E}">
        <p14:creationId xmlns:p14="http://schemas.microsoft.com/office/powerpoint/2010/main" val="966775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Θέση εικόνας διαφάνειας"/>
          <p:cNvSpPr>
            <a:spLocks noGrp="1" noRot="1" noChangeAspect="1" noTextEdit="1"/>
          </p:cNvSpPr>
          <p:nvPr>
            <p:ph type="sldImg"/>
          </p:nvPr>
        </p:nvSpPr>
        <p:spPr>
          <a:ln/>
        </p:spPr>
      </p:sp>
      <p:sp>
        <p:nvSpPr>
          <p:cNvPr id="29699"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Το μοντέλο της </a:t>
            </a:r>
            <a:r>
              <a:rPr lang="en-US" altLang="el-GR">
                <a:latin typeface="Arial" pitchFamily="34" charset="0"/>
                <a:cs typeface="Arial" pitchFamily="34" charset="0"/>
              </a:rPr>
              <a:t>Danger </a:t>
            </a:r>
            <a:r>
              <a:rPr lang="el-GR" altLang="el-GR">
                <a:latin typeface="Arial" pitchFamily="34" charset="0"/>
                <a:cs typeface="Arial" pitchFamily="34" charset="0"/>
              </a:rPr>
              <a:t>θεωρίας </a:t>
            </a:r>
            <a:r>
              <a:rPr lang="en-US" altLang="el-GR">
                <a:latin typeface="Arial" pitchFamily="34" charset="0"/>
                <a:cs typeface="Arial" pitchFamily="34" charset="0"/>
              </a:rPr>
              <a:t> </a:t>
            </a:r>
            <a:r>
              <a:rPr lang="el-GR" altLang="el-GR">
                <a:latin typeface="Arial" pitchFamily="34" charset="0"/>
                <a:cs typeface="Arial" pitchFamily="34" charset="0"/>
              </a:rPr>
              <a:t>ερμηνεύει πολύ καλά την άσηπτη φλεγμονή, την αυτοανοσία, και επιβεβαιώνεται καθημερινά από το γεγονός της ύπαρξης </a:t>
            </a:r>
            <a:r>
              <a:rPr lang="en-US" altLang="el-GR">
                <a:latin typeface="Arial" pitchFamily="34" charset="0"/>
                <a:cs typeface="Arial" pitchFamily="34" charset="0"/>
              </a:rPr>
              <a:t>DAMPs</a:t>
            </a:r>
            <a:r>
              <a:rPr lang="el-GR" altLang="el-GR">
                <a:latin typeface="Arial" pitchFamily="34" charset="0"/>
                <a:cs typeface="Arial" pitchFamily="34" charset="0"/>
              </a:rPr>
              <a:t> (π.χ., ενδογενή νουκλεικά οξέα, </a:t>
            </a:r>
            <a:r>
              <a:rPr lang="en-US" altLang="el-GR">
                <a:latin typeface="Arial" pitchFamily="34" charset="0"/>
                <a:cs typeface="Arial" pitchFamily="34" charset="0"/>
              </a:rPr>
              <a:t>AMPs) </a:t>
            </a:r>
            <a:r>
              <a:rPr lang="el-GR" altLang="el-GR">
                <a:latin typeface="Arial" pitchFamily="34" charset="0"/>
                <a:cs typeface="Arial" pitchFamily="34" charset="0"/>
              </a:rPr>
              <a:t>αλλά και το σημαντικό ρόλο του μικροβιώματος  (</a:t>
            </a:r>
            <a:r>
              <a:rPr lang="en-US" altLang="el-GR">
                <a:latin typeface="Arial" pitchFamily="34" charset="0"/>
                <a:cs typeface="Arial" pitchFamily="34" charset="0"/>
              </a:rPr>
              <a:t>MAMPs) </a:t>
            </a:r>
            <a:r>
              <a:rPr lang="el-GR" altLang="el-GR">
                <a:latin typeface="Arial" pitchFamily="34" charset="0"/>
                <a:cs typeface="Arial" pitchFamily="34" charset="0"/>
              </a:rPr>
              <a:t>στην ενεργοποίηση ανοσολογικών απαντήσεων (π.χ. στην ανοσοθεραπεία του καρκίνου αλλά και στη δράση κλασσικών χημειοθεραπευτικών φαρμάκων) και στη διατήρηση του ανοσολογικού «τόνου)»</a:t>
            </a:r>
          </a:p>
        </p:txBody>
      </p:sp>
      <p:sp>
        <p:nvSpPr>
          <p:cNvPr id="29700" name="3 - Θέση αριθμού διαφάνειας"/>
          <p:cNvSpPr>
            <a:spLocks noGrp="1"/>
          </p:cNvSpPr>
          <p:nvPr>
            <p:ph type="sldNum" sz="quarter" idx="5"/>
          </p:nvPr>
        </p:nvSpPr>
        <p:spPr>
          <a:noFill/>
          <a:ln>
            <a:miter lim="800000"/>
            <a:headEnd/>
            <a:tailEnd/>
          </a:ln>
        </p:spPr>
        <p:txBody>
          <a:bodyPr/>
          <a:lstStyle/>
          <a:p>
            <a:fld id="{72DB4A91-46B7-4252-853F-D3225AF76FAE}" type="slidenum">
              <a:rPr lang="el-GR" altLang="en-US"/>
              <a:pPr/>
              <a:t>17</a:t>
            </a:fld>
            <a:endParaRPr lang="el-GR" altLang="en-US"/>
          </a:p>
        </p:txBody>
      </p:sp>
    </p:spTree>
    <p:extLst>
      <p:ext uri="{BB962C8B-B14F-4D97-AF65-F5344CB8AC3E}">
        <p14:creationId xmlns:p14="http://schemas.microsoft.com/office/powerpoint/2010/main" val="3904523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 Θέση εικόνας διαφάνειας"/>
          <p:cNvSpPr>
            <a:spLocks noGrp="1" noRot="1" noChangeAspect="1" noTextEdit="1"/>
          </p:cNvSpPr>
          <p:nvPr>
            <p:ph type="sldImg"/>
          </p:nvPr>
        </p:nvSpPr>
        <p:spPr>
          <a:ln/>
        </p:spPr>
      </p:sp>
      <p:sp>
        <p:nvSpPr>
          <p:cNvPr id="31747"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Από την άλλη η θεωρία της αναγνώρησης του ξένου ενισχύεται από την ικανότητα των υποδοχέων </a:t>
            </a:r>
            <a:r>
              <a:rPr lang="en-US" altLang="el-GR">
                <a:latin typeface="Arial" pitchFamily="34" charset="0"/>
                <a:cs typeface="Arial" pitchFamily="34" charset="0"/>
              </a:rPr>
              <a:t>PRR </a:t>
            </a:r>
            <a:r>
              <a:rPr lang="el-GR" altLang="el-GR">
                <a:latin typeface="Arial" pitchFamily="34" charset="0"/>
                <a:cs typeface="Arial" pitchFamily="34" charset="0"/>
              </a:rPr>
              <a:t>να ανιχνεύουν τα ζωντανά από τα νεκρά μικρόβια λόγω ύπαρξης ειδικών μικροβιακών μορίων όπως το </a:t>
            </a:r>
            <a:r>
              <a:rPr lang="en-US" altLang="el-GR">
                <a:latin typeface="Arial" pitchFamily="34" charset="0"/>
                <a:cs typeface="Arial" pitchFamily="34" charset="0"/>
              </a:rPr>
              <a:t>mRNA </a:t>
            </a:r>
            <a:r>
              <a:rPr lang="el-GR" altLang="el-GR">
                <a:latin typeface="Arial" pitchFamily="34" charset="0"/>
                <a:cs typeface="Arial" pitchFamily="34" charset="0"/>
              </a:rPr>
              <a:t>κατά τον πολλαπλασιασμό των μικροβίων, των λεγόμενων </a:t>
            </a:r>
            <a:r>
              <a:rPr lang="en-US" altLang="el-GR">
                <a:latin typeface="Arial" pitchFamily="34" charset="0"/>
                <a:cs typeface="Arial" pitchFamily="34" charset="0"/>
              </a:rPr>
              <a:t>vita-PAMPs</a:t>
            </a:r>
          </a:p>
          <a:p>
            <a:r>
              <a:rPr lang="el-GR" altLang="el-GR">
                <a:latin typeface="Arial" pitchFamily="34" charset="0"/>
                <a:cs typeface="Arial" pitchFamily="34" charset="0"/>
              </a:rPr>
              <a:t>Επίσης τα μικροβιακά </a:t>
            </a:r>
            <a:r>
              <a:rPr lang="en-US" altLang="el-GR">
                <a:latin typeface="Arial" pitchFamily="34" charset="0"/>
                <a:cs typeface="Arial" pitchFamily="34" charset="0"/>
              </a:rPr>
              <a:t>PAMPs (</a:t>
            </a:r>
            <a:r>
              <a:rPr lang="el-GR" altLang="el-GR">
                <a:latin typeface="Arial" pitchFamily="34" charset="0"/>
                <a:cs typeface="Arial" pitchFamily="34" charset="0"/>
              </a:rPr>
              <a:t>πχ., </a:t>
            </a:r>
            <a:r>
              <a:rPr lang="en-US" altLang="el-GR">
                <a:latin typeface="Arial" pitchFamily="34" charset="0"/>
                <a:cs typeface="Arial" pitchFamily="34" charset="0"/>
              </a:rPr>
              <a:t>unmethylated CpG DNA, mitochondrial DNA) </a:t>
            </a:r>
            <a:r>
              <a:rPr lang="el-GR" altLang="el-GR">
                <a:latin typeface="Arial" pitchFamily="34" charset="0"/>
                <a:cs typeface="Arial" pitchFamily="34" charset="0"/>
              </a:rPr>
              <a:t>είναι πολύ πιο ανοσοδιεγερτικό</a:t>
            </a:r>
          </a:p>
          <a:p>
            <a:r>
              <a:rPr lang="el-GR" altLang="el-GR">
                <a:latin typeface="Arial" pitchFamily="34" charset="0"/>
                <a:cs typeface="Arial" pitchFamily="34" charset="0"/>
              </a:rPr>
              <a:t>Όχι μόνο η ύπαρξη </a:t>
            </a:r>
            <a:r>
              <a:rPr lang="el-GR" altLang="el-GR" b="1">
                <a:latin typeface="Arial" pitchFamily="34" charset="0"/>
                <a:cs typeface="Arial" pitchFamily="34" charset="0"/>
              </a:rPr>
              <a:t>ζωντανού ή νεκρού</a:t>
            </a:r>
          </a:p>
          <a:p>
            <a:r>
              <a:rPr lang="el-GR" altLang="el-GR">
                <a:latin typeface="Arial" pitchFamily="34" charset="0"/>
                <a:cs typeface="Arial" pitchFamily="34" charset="0"/>
              </a:rPr>
              <a:t>Αλλά και το μέγεθος (</a:t>
            </a:r>
            <a:r>
              <a:rPr lang="en-US" altLang="el-GR">
                <a:latin typeface="Arial" pitchFamily="34" charset="0"/>
                <a:cs typeface="Arial" pitchFamily="34" charset="0"/>
              </a:rPr>
              <a:t>soluble, particulate) </a:t>
            </a:r>
            <a:r>
              <a:rPr lang="el-GR" altLang="el-GR">
                <a:latin typeface="Arial" pitchFamily="34" charset="0"/>
                <a:cs typeface="Arial" pitchFamily="34" charset="0"/>
              </a:rPr>
              <a:t>ανιχνεύεται διαφορετικά</a:t>
            </a:r>
          </a:p>
        </p:txBody>
      </p:sp>
      <p:sp>
        <p:nvSpPr>
          <p:cNvPr id="31748" name="3 - Θέση αριθμού διαφάνειας"/>
          <p:cNvSpPr>
            <a:spLocks noGrp="1"/>
          </p:cNvSpPr>
          <p:nvPr>
            <p:ph type="sldNum" sz="quarter" idx="5"/>
          </p:nvPr>
        </p:nvSpPr>
        <p:spPr>
          <a:noFill/>
          <a:ln>
            <a:miter lim="800000"/>
            <a:headEnd/>
            <a:tailEnd/>
          </a:ln>
        </p:spPr>
        <p:txBody>
          <a:bodyPr/>
          <a:lstStyle/>
          <a:p>
            <a:fld id="{C0BCE525-0C97-41E9-AC8E-BBFDB5D68617}" type="slidenum">
              <a:rPr lang="el-GR" altLang="en-US"/>
              <a:pPr/>
              <a:t>18</a:t>
            </a:fld>
            <a:endParaRPr lang="el-GR" altLang="en-US"/>
          </a:p>
        </p:txBody>
      </p:sp>
    </p:spTree>
    <p:extLst>
      <p:ext uri="{BB962C8B-B14F-4D97-AF65-F5344CB8AC3E}">
        <p14:creationId xmlns:p14="http://schemas.microsoft.com/office/powerpoint/2010/main" val="25840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 Θέση εικόνας διαφάνειας"/>
          <p:cNvSpPr>
            <a:spLocks noGrp="1" noRot="1" noChangeAspect="1" noTextEdit="1"/>
          </p:cNvSpPr>
          <p:nvPr>
            <p:ph type="sldImg"/>
          </p:nvPr>
        </p:nvSpPr>
        <p:spPr>
          <a:ln/>
        </p:spPr>
      </p:sp>
      <p:sp>
        <p:nvSpPr>
          <p:cNvPr id="35843"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Ανάλογα με τα παθογόνα μικόβια η ενεργοποίηση συγκεκριμένων υποδοχέων </a:t>
            </a:r>
            <a:r>
              <a:rPr lang="en-US" altLang="el-GR">
                <a:latin typeface="Arial" pitchFamily="34" charset="0"/>
                <a:cs typeface="Arial" pitchFamily="34" charset="0"/>
              </a:rPr>
              <a:t>PRR </a:t>
            </a:r>
            <a:r>
              <a:rPr lang="el-GR" altLang="el-GR">
                <a:latin typeface="Arial" pitchFamily="34" charset="0"/>
                <a:cs typeface="Arial" pitchFamily="34" charset="0"/>
              </a:rPr>
              <a:t>στα δενδριτκά κύτταρα δεν ανιχνεύει απλά τον κίνδυνο αλλά κωδικοποιεί την παραγωγή συγκεκριμένων κυτταροκινών (Σήμα 3) που διαμορφώνουν το είδος της ανοσολογική μνήμης (Τ κυτταρικής απαντησης)</a:t>
            </a:r>
          </a:p>
          <a:p>
            <a:endParaRPr lang="el-GR" altLang="el-GR">
              <a:latin typeface="Arial" pitchFamily="34" charset="0"/>
              <a:cs typeface="Arial" pitchFamily="34" charset="0"/>
            </a:endParaRPr>
          </a:p>
          <a:p>
            <a:r>
              <a:rPr lang="el-GR" altLang="el-GR">
                <a:latin typeface="Arial" pitchFamily="34" charset="0"/>
                <a:cs typeface="Arial" pitchFamily="34" charset="0"/>
              </a:rPr>
              <a:t>ΤΗ1</a:t>
            </a:r>
          </a:p>
          <a:p>
            <a:r>
              <a:rPr lang="el-GR" altLang="el-GR">
                <a:latin typeface="Arial" pitchFamily="34" charset="0"/>
                <a:cs typeface="Arial" pitchFamily="34" charset="0"/>
              </a:rPr>
              <a:t>ΤΗ2</a:t>
            </a:r>
          </a:p>
          <a:p>
            <a:r>
              <a:rPr lang="el-GR" altLang="el-GR">
                <a:latin typeface="Arial" pitchFamily="34" charset="0"/>
                <a:cs typeface="Arial" pitchFamily="34" charset="0"/>
              </a:rPr>
              <a:t>ΤΗ17</a:t>
            </a:r>
          </a:p>
          <a:p>
            <a:r>
              <a:rPr lang="el-GR" altLang="el-GR">
                <a:latin typeface="Arial" pitchFamily="34" charset="0"/>
                <a:cs typeface="Arial" pitchFamily="34" charset="0"/>
              </a:rPr>
              <a:t>Τ</a:t>
            </a:r>
            <a:r>
              <a:rPr lang="en-US" altLang="el-GR">
                <a:latin typeface="Arial" pitchFamily="34" charset="0"/>
                <a:cs typeface="Arial" pitchFamily="34" charset="0"/>
              </a:rPr>
              <a:t>Reg</a:t>
            </a:r>
            <a:endParaRPr lang="el-GR" altLang="el-GR">
              <a:latin typeface="Arial" pitchFamily="34" charset="0"/>
              <a:cs typeface="Arial" pitchFamily="34" charset="0"/>
            </a:endParaRPr>
          </a:p>
        </p:txBody>
      </p:sp>
      <p:sp>
        <p:nvSpPr>
          <p:cNvPr id="35844" name="3 - Θέση αριθμού διαφάνειας"/>
          <p:cNvSpPr>
            <a:spLocks noGrp="1"/>
          </p:cNvSpPr>
          <p:nvPr>
            <p:ph type="sldNum" sz="quarter" idx="5"/>
          </p:nvPr>
        </p:nvSpPr>
        <p:spPr>
          <a:noFill/>
          <a:ln>
            <a:miter lim="800000"/>
            <a:headEnd/>
            <a:tailEnd/>
          </a:ln>
        </p:spPr>
        <p:txBody>
          <a:bodyPr/>
          <a:lstStyle/>
          <a:p>
            <a:fld id="{1962144A-5F19-4C80-8424-0E6E5D341644}" type="slidenum">
              <a:rPr lang="el-GR" altLang="en-US"/>
              <a:pPr/>
              <a:t>19</a:t>
            </a:fld>
            <a:endParaRPr lang="el-GR" altLang="en-US"/>
          </a:p>
        </p:txBody>
      </p:sp>
    </p:spTree>
    <p:extLst>
      <p:ext uri="{BB962C8B-B14F-4D97-AF65-F5344CB8AC3E}">
        <p14:creationId xmlns:p14="http://schemas.microsoft.com/office/powerpoint/2010/main" val="1028096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Θέση εικόνας διαφάνειας"/>
          <p:cNvSpPr>
            <a:spLocks noGrp="1" noRot="1" noChangeAspect="1" noTextEdit="1"/>
          </p:cNvSpPr>
          <p:nvPr>
            <p:ph type="sldImg"/>
          </p:nvPr>
        </p:nvSpPr>
        <p:spPr>
          <a:ln/>
        </p:spPr>
      </p:sp>
      <p:sp>
        <p:nvSpPr>
          <p:cNvPr id="37891"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Η δημιουργίας ανοσολογικής μνήμης προϋποθέτει εξειδίκευση όχι μόνο στην ανίχευση του σήματος (παθογόνου)</a:t>
            </a:r>
          </a:p>
          <a:p>
            <a:r>
              <a:rPr lang="el-GR" altLang="el-GR">
                <a:latin typeface="Arial" pitchFamily="34" charset="0"/>
                <a:cs typeface="Arial" pitchFamily="34" charset="0"/>
              </a:rPr>
              <a:t>Αλλά συντονισμό, καταμερισμό εργασιών και αλληλοβοήθεια μεταξύ των διαφόρων τύπων δενδριτικών κυττάρων, τόσο κατά τη μεταφορά του αντιγόνου, όσο και κατά την παραγωγή κυτταροκινών και την αντιγονοπαρουσίαση</a:t>
            </a:r>
          </a:p>
          <a:p>
            <a:endParaRPr lang="el-GR" altLang="el-GR">
              <a:latin typeface="Arial" pitchFamily="34" charset="0"/>
              <a:cs typeface="Arial" pitchFamily="34" charset="0"/>
            </a:endParaRPr>
          </a:p>
        </p:txBody>
      </p:sp>
      <p:sp>
        <p:nvSpPr>
          <p:cNvPr id="37892" name="3 - Θέση αριθμού διαφάνειας"/>
          <p:cNvSpPr>
            <a:spLocks noGrp="1"/>
          </p:cNvSpPr>
          <p:nvPr>
            <p:ph type="sldNum" sz="quarter" idx="5"/>
          </p:nvPr>
        </p:nvSpPr>
        <p:spPr>
          <a:noFill/>
          <a:ln>
            <a:miter lim="800000"/>
            <a:headEnd/>
            <a:tailEnd/>
          </a:ln>
        </p:spPr>
        <p:txBody>
          <a:bodyPr/>
          <a:lstStyle/>
          <a:p>
            <a:fld id="{43CB5597-0968-4FC6-8E23-86F325906648}" type="slidenum">
              <a:rPr lang="el-GR" altLang="en-US"/>
              <a:pPr/>
              <a:t>21</a:t>
            </a:fld>
            <a:endParaRPr lang="el-GR" altLang="en-US"/>
          </a:p>
        </p:txBody>
      </p:sp>
    </p:spTree>
    <p:extLst>
      <p:ext uri="{BB962C8B-B14F-4D97-AF65-F5344CB8AC3E}">
        <p14:creationId xmlns:p14="http://schemas.microsoft.com/office/powerpoint/2010/main" val="2655924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r>
              <a:rPr lang="el-GR" altLang="el-GR">
                <a:latin typeface="Arial" pitchFamily="34" charset="0"/>
                <a:cs typeface="Arial" pitchFamily="34" charset="0"/>
              </a:rPr>
              <a:t>Το μοντέλο της ανίχνευσης του κινδύνου μέσω υποδοχέων </a:t>
            </a:r>
            <a:r>
              <a:rPr lang="en-US" altLang="el-GR">
                <a:latin typeface="Arial" pitchFamily="34" charset="0"/>
                <a:cs typeface="Arial" pitchFamily="34" charset="0"/>
              </a:rPr>
              <a:t> TLR </a:t>
            </a:r>
            <a:r>
              <a:rPr lang="el-GR" altLang="el-GR">
                <a:latin typeface="Arial" pitchFamily="34" charset="0"/>
                <a:cs typeface="Arial" pitchFamily="34" charset="0"/>
              </a:rPr>
              <a:t>στα δενδριτικά είναι βασικός μηχανισμός για τη δημιουργία ανοσολογικής μνήμης (επίκτητης ανοσίας) και βραβεύθηκε πρόσφατα με το </a:t>
            </a:r>
            <a:r>
              <a:rPr lang="en-US" altLang="el-GR">
                <a:latin typeface="Arial" pitchFamily="34" charset="0"/>
                <a:cs typeface="Arial" pitchFamily="34" charset="0"/>
              </a:rPr>
              <a:t>Nobel price</a:t>
            </a:r>
            <a:endParaRPr lang="el-GR" altLang="el-GR">
              <a:latin typeface="Arial" pitchFamily="34" charset="0"/>
              <a:cs typeface="Arial" pitchFamily="34" charset="0"/>
            </a:endParaRPr>
          </a:p>
        </p:txBody>
      </p:sp>
      <p:sp>
        <p:nvSpPr>
          <p:cNvPr id="39940" name="Slide Number Placeholder 3"/>
          <p:cNvSpPr>
            <a:spLocks noGrp="1"/>
          </p:cNvSpPr>
          <p:nvPr>
            <p:ph type="sldNum" sz="quarter" idx="5"/>
          </p:nvPr>
        </p:nvSpPr>
        <p:spPr>
          <a:noFill/>
          <a:ln>
            <a:miter lim="800000"/>
            <a:headEnd/>
            <a:tailEnd/>
          </a:ln>
        </p:spPr>
        <p:txBody>
          <a:bodyPr/>
          <a:lstStyle/>
          <a:p>
            <a:fld id="{BCAEB32B-CE82-45D5-AB53-78AA9241B349}" type="slidenum">
              <a:rPr lang="el-GR" altLang="en-US"/>
              <a:pPr/>
              <a:t>22</a:t>
            </a:fld>
            <a:endParaRPr lang="el-GR" altLang="en-US"/>
          </a:p>
        </p:txBody>
      </p:sp>
    </p:spTree>
    <p:extLst>
      <p:ext uri="{BB962C8B-B14F-4D97-AF65-F5344CB8AC3E}">
        <p14:creationId xmlns:p14="http://schemas.microsoft.com/office/powerpoint/2010/main" val="181633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l-GR" altLang="el-GR">
                <a:latin typeface="Arial" pitchFamily="34" charset="0"/>
                <a:cs typeface="Arial" pitchFamily="34" charset="0"/>
              </a:rPr>
              <a:t>Τελικά η ανοσολογική μνήμη μέσω της παραγωγή Τ και Β λεμφοκυττάρων μνήμης είναι εξειδικευμένη όχι μόνο σε επίπεδο αναγνώρισης συγκεκριμένων αντιγόνων αλλά κυρίως </a:t>
            </a:r>
            <a:r>
              <a:rPr lang="el-GR" altLang="el-GR" b="1" u="sng">
                <a:latin typeface="Arial" pitchFamily="34" charset="0"/>
                <a:cs typeface="Arial" pitchFamily="34" charset="0"/>
              </a:rPr>
              <a:t>στο είδος της ανοσολογικής απάντησης </a:t>
            </a:r>
            <a:r>
              <a:rPr lang="el-GR" altLang="el-GR">
                <a:latin typeface="Arial" pitchFamily="34" charset="0"/>
                <a:cs typeface="Arial" pitchFamily="34" charset="0"/>
              </a:rPr>
              <a:t>έναντι συγκεκριμένων κατηγοριών παθογόνων</a:t>
            </a:r>
          </a:p>
          <a:p>
            <a:r>
              <a:rPr lang="el-GR" altLang="el-GR">
                <a:latin typeface="Arial" pitchFamily="34" charset="0"/>
                <a:cs typeface="Arial" pitchFamily="34" charset="0"/>
              </a:rPr>
              <a:t>Αυτό εξασφαλίζεται μέσω της αλληλεπίδρασης (</a:t>
            </a:r>
            <a:r>
              <a:rPr lang="en-US" altLang="el-GR">
                <a:latin typeface="Arial" pitchFamily="34" charset="0"/>
                <a:cs typeface="Arial" pitchFamily="34" charset="0"/>
              </a:rPr>
              <a:t>cross-talk) </a:t>
            </a:r>
            <a:r>
              <a:rPr lang="el-GR" altLang="el-GR">
                <a:latin typeface="Arial" pitchFamily="34" charset="0"/>
                <a:cs typeface="Arial" pitchFamily="34" charset="0"/>
              </a:rPr>
              <a:t>Επίκτητης-Ενδογενούς ανοσίας</a:t>
            </a:r>
          </a:p>
          <a:p>
            <a:endParaRPr lang="el-GR" altLang="el-GR">
              <a:latin typeface="Arial" pitchFamily="34" charset="0"/>
              <a:cs typeface="Arial" pitchFamily="34" charset="0"/>
            </a:endParaRPr>
          </a:p>
          <a:p>
            <a:r>
              <a:rPr lang="el-GR" altLang="el-GR">
                <a:latin typeface="Arial" pitchFamily="34" charset="0"/>
                <a:cs typeface="Arial" pitchFamily="34" charset="0"/>
              </a:rPr>
              <a:t>Τα ΤΗ17 κύτταρα μέσω κυτταροκινών (Ι</a:t>
            </a:r>
            <a:r>
              <a:rPr lang="en-US" altLang="el-GR">
                <a:latin typeface="Arial" pitchFamily="34" charset="0"/>
                <a:cs typeface="Arial" pitchFamily="34" charset="0"/>
              </a:rPr>
              <a:t>L-17, IL-22)</a:t>
            </a:r>
            <a:r>
              <a:rPr lang="el-GR" altLang="el-GR">
                <a:latin typeface="Arial" pitchFamily="34" charset="0"/>
                <a:cs typeface="Arial" pitchFamily="34" charset="0"/>
              </a:rPr>
              <a:t> προσελκύουν και ενεργοποιούν τα ουδετερόφιλα στους βλεννογόνους για να σκοτώσουν εξωκυττάρια παθογόνα και κυρίως μύκητες</a:t>
            </a:r>
          </a:p>
          <a:p>
            <a:r>
              <a:rPr lang="el-GR" altLang="el-GR">
                <a:latin typeface="Arial" pitchFamily="34" charset="0"/>
                <a:cs typeface="Arial" pitchFamily="34" charset="0"/>
              </a:rPr>
              <a:t>Τα ΤΗ1 μέσω της Ι</a:t>
            </a:r>
            <a:r>
              <a:rPr lang="en-US" altLang="el-GR">
                <a:latin typeface="Arial" pitchFamily="34" charset="0"/>
                <a:cs typeface="Arial" pitchFamily="34" charset="0"/>
              </a:rPr>
              <a:t>FNg </a:t>
            </a:r>
            <a:r>
              <a:rPr lang="el-GR" altLang="el-GR">
                <a:latin typeface="Arial" pitchFamily="34" charset="0"/>
                <a:cs typeface="Arial" pitchFamily="34" charset="0"/>
              </a:rPr>
              <a:t>(ΤΝΦ) ενεργοποιούν τα μακροφάγα να σκοτώσουν μέσα στο φαγόσωμα τα ενδοκυττάρια μικρόβια και τα πρωτόζωα</a:t>
            </a:r>
          </a:p>
          <a:p>
            <a:r>
              <a:rPr lang="el-GR" altLang="el-GR">
                <a:latin typeface="Arial" pitchFamily="34" charset="0"/>
                <a:cs typeface="Arial" pitchFamily="34" charset="0"/>
              </a:rPr>
              <a:t>Τα ΤΗ2 για σκώληκες </a:t>
            </a:r>
          </a:p>
          <a:p>
            <a:r>
              <a:rPr lang="el-GR" altLang="el-GR">
                <a:latin typeface="Arial" pitchFamily="34" charset="0"/>
                <a:cs typeface="Arial" pitchFamily="34" charset="0"/>
              </a:rPr>
              <a:t>Και παράλληλα τα </a:t>
            </a:r>
            <a:r>
              <a:rPr lang="en-US" altLang="el-GR">
                <a:latin typeface="Arial" pitchFamily="34" charset="0"/>
                <a:cs typeface="Arial" pitchFamily="34" charset="0"/>
              </a:rPr>
              <a:t>T follicular cells </a:t>
            </a:r>
            <a:r>
              <a:rPr lang="el-GR" altLang="el-GR">
                <a:latin typeface="Arial" pitchFamily="34" charset="0"/>
                <a:cs typeface="Arial" pitchFamily="34" charset="0"/>
              </a:rPr>
              <a:t>επάγουν την ωρίμανση των Β λεμφοκυττάρων</a:t>
            </a:r>
          </a:p>
          <a:p>
            <a:r>
              <a:rPr lang="el-GR" altLang="el-GR">
                <a:latin typeface="Arial" pitchFamily="34" charset="0"/>
                <a:cs typeface="Arial" pitchFamily="34" charset="0"/>
              </a:rPr>
              <a:t>Ενώ τα </a:t>
            </a:r>
            <a:r>
              <a:rPr lang="en-US" altLang="el-GR">
                <a:latin typeface="Arial" pitchFamily="34" charset="0"/>
                <a:cs typeface="Arial" pitchFamily="34" charset="0"/>
              </a:rPr>
              <a:t>T regulatory cells </a:t>
            </a:r>
            <a:r>
              <a:rPr lang="el-GR" altLang="el-GR">
                <a:latin typeface="Arial" pitchFamily="34" charset="0"/>
                <a:cs typeface="Arial" pitchFamily="34" charset="0"/>
              </a:rPr>
              <a:t>καταστέλλουν τη φλεγμονή μέσω κυτταροκινών</a:t>
            </a:r>
          </a:p>
          <a:p>
            <a:r>
              <a:rPr lang="el-GR" altLang="el-GR">
                <a:latin typeface="Arial" pitchFamily="34" charset="0"/>
                <a:cs typeface="Arial" pitchFamily="34" charset="0"/>
              </a:rPr>
              <a:t>Υπάρχει σημαντική «πλαστικότητα» </a:t>
            </a:r>
            <a:r>
              <a:rPr lang="en-US" altLang="el-GR">
                <a:latin typeface="Arial" pitchFamily="34" charset="0"/>
                <a:cs typeface="Arial" pitchFamily="34" charset="0"/>
              </a:rPr>
              <a:t>plasticity </a:t>
            </a:r>
            <a:r>
              <a:rPr lang="el-GR" altLang="el-GR">
                <a:latin typeface="Arial" pitchFamily="34" charset="0"/>
                <a:cs typeface="Arial" pitchFamily="34" charset="0"/>
              </a:rPr>
              <a:t>μεταξύ των  διαφόρων Τ λεμφοκυττάρων  η οποία καθορίζεται από το μικρο-περιβάλλον της φλεγμονής</a:t>
            </a:r>
          </a:p>
          <a:p>
            <a:endParaRPr lang="el-GR" altLang="el-GR">
              <a:latin typeface="Arial" pitchFamily="34" charset="0"/>
              <a:cs typeface="Arial" pitchFamily="34" charset="0"/>
            </a:endParaRPr>
          </a:p>
        </p:txBody>
      </p:sp>
      <p:sp>
        <p:nvSpPr>
          <p:cNvPr id="41988" name="Slide Number Placeholder 3"/>
          <p:cNvSpPr>
            <a:spLocks noGrp="1"/>
          </p:cNvSpPr>
          <p:nvPr>
            <p:ph type="sldNum" sz="quarter" idx="5"/>
          </p:nvPr>
        </p:nvSpPr>
        <p:spPr>
          <a:noFill/>
          <a:ln>
            <a:miter lim="800000"/>
            <a:headEnd/>
            <a:tailEnd/>
          </a:ln>
        </p:spPr>
        <p:txBody>
          <a:bodyPr/>
          <a:lstStyle/>
          <a:p>
            <a:fld id="{AA5A7AB7-6156-49C0-8B24-B1694EEF9EA0}" type="slidenum">
              <a:rPr lang="el-GR" altLang="en-US"/>
              <a:pPr/>
              <a:t>23</a:t>
            </a:fld>
            <a:endParaRPr lang="el-GR" altLang="en-US"/>
          </a:p>
        </p:txBody>
      </p:sp>
    </p:spTree>
    <p:extLst>
      <p:ext uri="{BB962C8B-B14F-4D97-AF65-F5344CB8AC3E}">
        <p14:creationId xmlns:p14="http://schemas.microsoft.com/office/powerpoint/2010/main" val="3722252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Θέση εικόνας διαφάνειας"/>
          <p:cNvSpPr>
            <a:spLocks noGrp="1" noRot="1" noChangeAspect="1" noTextEdit="1"/>
          </p:cNvSpPr>
          <p:nvPr>
            <p:ph type="sldImg"/>
          </p:nvPr>
        </p:nvSpPr>
        <p:spPr>
          <a:ln/>
        </p:spPr>
      </p:sp>
      <p:sp>
        <p:nvSpPr>
          <p:cNvPr id="44035" name="2 - Θέση σημειώσεων"/>
          <p:cNvSpPr>
            <a:spLocks noGrp="1"/>
          </p:cNvSpPr>
          <p:nvPr>
            <p:ph type="body" idx="1"/>
          </p:nvPr>
        </p:nvSpPr>
        <p:spPr>
          <a:noFill/>
        </p:spPr>
        <p:txBody>
          <a:bodyPr/>
          <a:lstStyle/>
          <a:p>
            <a:r>
              <a:rPr lang="en-US" altLang="el-GR">
                <a:latin typeface="Arial" pitchFamily="34" charset="0"/>
                <a:cs typeface="Arial" pitchFamily="34" charset="0"/>
              </a:rPr>
              <a:t>E</a:t>
            </a:r>
            <a:r>
              <a:rPr lang="el-GR" altLang="el-GR">
                <a:latin typeface="Arial" pitchFamily="34" charset="0"/>
                <a:cs typeface="Arial" pitchFamily="34" charset="0"/>
              </a:rPr>
              <a:t>να αλλο θεμελιώδες χαρακτηριστικό της ανοσολογικής απάντησης είναι ότι είναι </a:t>
            </a:r>
            <a:r>
              <a:rPr lang="el-GR" altLang="el-GR" b="1">
                <a:latin typeface="Arial" pitchFamily="34" charset="0"/>
                <a:cs typeface="Arial" pitchFamily="34" charset="0"/>
              </a:rPr>
              <a:t>πολύ-επίπεδη</a:t>
            </a:r>
            <a:r>
              <a:rPr lang="el-GR" altLang="el-GR">
                <a:latin typeface="Arial" pitchFamily="34" charset="0"/>
                <a:cs typeface="Arial" pitchFamily="34" charset="0"/>
              </a:rPr>
              <a:t> και στόχος της πολυπλοκότητας είναι η εξασφάλιση του </a:t>
            </a:r>
            <a:r>
              <a:rPr lang="el-GR" altLang="el-GR" b="1">
                <a:latin typeface="Arial" pitchFamily="34" charset="0"/>
                <a:cs typeface="Arial" pitchFamily="34" charset="0"/>
              </a:rPr>
              <a:t>γρήγορου</a:t>
            </a:r>
            <a:r>
              <a:rPr lang="el-GR" altLang="el-GR">
                <a:latin typeface="Arial" pitchFamily="34" charset="0"/>
                <a:cs typeface="Arial" pitchFamily="34" charset="0"/>
              </a:rPr>
              <a:t> ελέγχου της «λοίμωξης»-βλάβης μέσα από την παράλληλη πολλών διαφορετικών μηχανισμών</a:t>
            </a:r>
          </a:p>
          <a:p>
            <a:endParaRPr lang="el-GR" altLang="el-GR">
              <a:latin typeface="Arial" pitchFamily="34" charset="0"/>
              <a:cs typeface="Arial" pitchFamily="34" charset="0"/>
            </a:endParaRPr>
          </a:p>
          <a:p>
            <a:r>
              <a:rPr lang="el-GR" altLang="el-GR">
                <a:latin typeface="Arial" pitchFamily="34" charset="0"/>
                <a:cs typeface="Arial" pitchFamily="34" charset="0"/>
              </a:rPr>
              <a:t>Στην ανοσολογική απάντηση συμμετέχουν καθοριστικά και μη ανοσολογικά κύτταρα (π.χ. επιθήλια) των ιστών</a:t>
            </a:r>
          </a:p>
          <a:p>
            <a:r>
              <a:rPr lang="el-GR" altLang="el-GR">
                <a:latin typeface="Arial" pitchFamily="34" charset="0"/>
                <a:cs typeface="Arial" pitchFamily="34" charset="0"/>
              </a:rPr>
              <a:t>Όχι απλά σα φραγμός ανατομικός αλλά με συνεχή επικοινωνία-αλληλεπίδραση με σήματα </a:t>
            </a:r>
            <a:r>
              <a:rPr lang="en-US" altLang="el-GR">
                <a:latin typeface="Arial" pitchFamily="34" charset="0"/>
                <a:cs typeface="Arial" pitchFamily="34" charset="0"/>
              </a:rPr>
              <a:t>Ca+2</a:t>
            </a:r>
            <a:r>
              <a:rPr lang="el-GR" altLang="el-GR">
                <a:latin typeface="Arial" pitchFamily="34" charset="0"/>
                <a:cs typeface="Arial" pitchFamily="34" charset="0"/>
              </a:rPr>
              <a:t> τα ιστικά μακροφάγα, με την παραγωγή αντιμικροβιακών πεπτιδίων, κυτταροκινών ( </a:t>
            </a:r>
            <a:r>
              <a:rPr lang="en-US" altLang="el-GR">
                <a:latin typeface="Arial" pitchFamily="34" charset="0"/>
                <a:cs typeface="Arial" pitchFamily="34" charset="0"/>
              </a:rPr>
              <a:t>IL-1, IFNs</a:t>
            </a:r>
            <a:r>
              <a:rPr lang="el-GR" altLang="el-GR">
                <a:latin typeface="Arial" pitchFamily="34" charset="0"/>
                <a:cs typeface="Arial" pitchFamily="34" charset="0"/>
              </a:rPr>
              <a:t>) και χημοκινών</a:t>
            </a:r>
            <a:r>
              <a:rPr lang="en-US" altLang="el-GR">
                <a:latin typeface="Arial" pitchFamily="34" charset="0"/>
                <a:cs typeface="Arial" pitchFamily="34" charset="0"/>
              </a:rPr>
              <a:t>, </a:t>
            </a:r>
            <a:r>
              <a:rPr lang="el-GR" altLang="el-GR">
                <a:latin typeface="Arial" pitchFamily="34" charset="0"/>
                <a:cs typeface="Arial" pitchFamily="34" charset="0"/>
              </a:rPr>
              <a:t>ακόμα και με σηματοδότηση κινδύνου μέσω προγραμματισμένου κυτταρικού θανάτου </a:t>
            </a:r>
          </a:p>
          <a:p>
            <a:endParaRPr lang="el-GR" altLang="el-GR">
              <a:latin typeface="Arial" pitchFamily="34" charset="0"/>
              <a:cs typeface="Arial" pitchFamily="34" charset="0"/>
            </a:endParaRPr>
          </a:p>
          <a:p>
            <a:r>
              <a:rPr lang="el-GR" altLang="el-GR">
                <a:latin typeface="Arial" pitchFamily="34" charset="0"/>
                <a:cs typeface="Arial" pitchFamily="34" charset="0"/>
              </a:rPr>
              <a:t>Επίσης το μικροβίωμα, οι εκκρινώμενοι υποδοχείς, ο ορός έχουν ξεχωριστή σημασία στην αμυντική απάντηση</a:t>
            </a:r>
          </a:p>
        </p:txBody>
      </p:sp>
      <p:sp>
        <p:nvSpPr>
          <p:cNvPr id="44036" name="3 - Θέση αριθμού διαφάνειας"/>
          <p:cNvSpPr>
            <a:spLocks noGrp="1"/>
          </p:cNvSpPr>
          <p:nvPr>
            <p:ph type="sldNum" sz="quarter" idx="5"/>
          </p:nvPr>
        </p:nvSpPr>
        <p:spPr>
          <a:noFill/>
          <a:ln>
            <a:miter lim="800000"/>
            <a:headEnd/>
            <a:tailEnd/>
          </a:ln>
        </p:spPr>
        <p:txBody>
          <a:bodyPr/>
          <a:lstStyle/>
          <a:p>
            <a:fld id="{894DF580-128B-49BD-BD95-DF7AA0F5969F}" type="slidenum">
              <a:rPr lang="el-GR" altLang="en-US">
                <a:solidFill>
                  <a:srgbClr val="000000"/>
                </a:solidFill>
              </a:rPr>
              <a:pPr/>
              <a:t>24</a:t>
            </a:fld>
            <a:endParaRPr lang="el-GR" altLang="en-US">
              <a:solidFill>
                <a:srgbClr val="000000"/>
              </a:solidFill>
            </a:endParaRPr>
          </a:p>
        </p:txBody>
      </p:sp>
    </p:spTree>
    <p:extLst>
      <p:ext uri="{BB962C8B-B14F-4D97-AF65-F5344CB8AC3E}">
        <p14:creationId xmlns:p14="http://schemas.microsoft.com/office/powerpoint/2010/main" val="96576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1 - Θέση εικόνας διαφάνειας"/>
          <p:cNvSpPr>
            <a:spLocks noGrp="1" noRot="1" noChangeAspect="1" noTextEdit="1"/>
          </p:cNvSpPr>
          <p:nvPr>
            <p:ph type="sldImg"/>
          </p:nvPr>
        </p:nvSpPr>
        <p:spPr/>
      </p:sp>
      <p:sp>
        <p:nvSpPr>
          <p:cNvPr id="35840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latin typeface="Arial" panose="020B0604020202020204" pitchFamily="34" charset="0"/>
                <a:cs typeface="Arial" panose="020B0604020202020204" pitchFamily="34" charset="0"/>
              </a:rPr>
              <a:t>Η πολυ-επίπεδη απάντηση της άμυνας είναι περισσότερο κατανοητή έναντι των ευκαριακών παθογόνων (π.χ. </a:t>
            </a:r>
            <a:r>
              <a:rPr lang="el-GR" altLang="el-GR" b="1" smtClean="0">
                <a:latin typeface="Arial" panose="020B0604020202020204" pitchFamily="34" charset="0"/>
                <a:cs typeface="Arial" panose="020B0604020202020204" pitchFamily="34" charset="0"/>
              </a:rPr>
              <a:t>Ασπεργιλος</a:t>
            </a:r>
            <a:r>
              <a:rPr lang="el-GR" altLang="el-GR" smtClean="0">
                <a:latin typeface="Arial" panose="020B0604020202020204" pitchFamily="34" charset="0"/>
                <a:cs typeface="Arial" panose="020B0604020202020204" pitchFamily="34" charset="0"/>
              </a:rPr>
              <a:t>) όπου η καθημεριινή αλληλεπίδραση απαιτεί γρήγορη απάντηση, εναλλακτικούς μηχανισμούς άμυνας και άμεσο περιορισμό της φλεγμονής.</a:t>
            </a:r>
          </a:p>
          <a:p>
            <a:r>
              <a:rPr lang="el-GR" altLang="el-GR" smtClean="0">
                <a:latin typeface="Arial" panose="020B0604020202020204" pitchFamily="34" charset="0"/>
                <a:cs typeface="Arial" panose="020B0604020202020204" pitchFamily="34" charset="0"/>
              </a:rPr>
              <a:t>Αποδειξη αποτελεί ότι στον άνθρωπο η διηθητικές μυκητιάσεις σπάνια (με εξαίρεση τη </a:t>
            </a:r>
            <a:r>
              <a:rPr lang="en-US" altLang="el-GR" smtClean="0">
                <a:latin typeface="Arial" panose="020B0604020202020204" pitchFamily="34" charset="0"/>
                <a:cs typeface="Arial" panose="020B0604020202020204" pitchFamily="34" charset="0"/>
              </a:rPr>
              <a:t>CGD) </a:t>
            </a:r>
            <a:r>
              <a:rPr lang="el-GR" altLang="el-GR" smtClean="0">
                <a:latin typeface="Arial" panose="020B0604020202020204" pitchFamily="34" charset="0"/>
                <a:cs typeface="Arial" panose="020B0604020202020204" pitchFamily="34" charset="0"/>
              </a:rPr>
              <a:t>εμφανίζονται σε</a:t>
            </a:r>
            <a:r>
              <a:rPr lang="en-US" altLang="el-GR" smtClean="0">
                <a:latin typeface="Arial" panose="020B0604020202020204" pitchFamily="34" charset="0"/>
                <a:cs typeface="Arial" panose="020B0604020202020204" pitchFamily="34" charset="0"/>
              </a:rPr>
              <a:t> </a:t>
            </a:r>
            <a:r>
              <a:rPr lang="el-GR" altLang="el-GR" smtClean="0">
                <a:latin typeface="Arial" panose="020B0604020202020204" pitchFamily="34" charset="0"/>
                <a:cs typeface="Arial" panose="020B0604020202020204" pitchFamily="34" charset="0"/>
              </a:rPr>
              <a:t> ασθενείς με γενετικές μεταλάξεις</a:t>
            </a:r>
            <a:r>
              <a:rPr lang="en-US" altLang="el-GR" smtClean="0">
                <a:latin typeface="Arial" panose="020B0604020202020204" pitchFamily="34" charset="0"/>
                <a:cs typeface="Arial" panose="020B0604020202020204" pitchFamily="34" charset="0"/>
              </a:rPr>
              <a:t> </a:t>
            </a:r>
            <a:r>
              <a:rPr lang="el-GR" altLang="el-GR" smtClean="0">
                <a:latin typeface="Arial" panose="020B0604020202020204" pitchFamily="34" charset="0"/>
                <a:cs typeface="Arial" panose="020B0604020202020204" pitchFamily="34" charset="0"/>
              </a:rPr>
              <a:t>σε </a:t>
            </a:r>
            <a:r>
              <a:rPr lang="en-US" altLang="el-GR" smtClean="0">
                <a:latin typeface="Arial" panose="020B0604020202020204" pitchFamily="34" charset="0"/>
                <a:cs typeface="Arial" panose="020B0604020202020204" pitchFamily="34" charset="0"/>
              </a:rPr>
              <a:t>PRRs</a:t>
            </a:r>
            <a:r>
              <a:rPr lang="el-GR" altLang="el-GR" smtClean="0">
                <a:latin typeface="Arial" panose="020B0604020202020204" pitchFamily="34" charset="0"/>
                <a:cs typeface="Arial" panose="020B0604020202020204" pitchFamily="34" charset="0"/>
              </a:rPr>
              <a:t> (π.χ., </a:t>
            </a:r>
            <a:r>
              <a:rPr lang="en-US" altLang="el-GR" smtClean="0">
                <a:latin typeface="Arial" panose="020B0604020202020204" pitchFamily="34" charset="0"/>
                <a:cs typeface="Arial" panose="020B0604020202020204" pitchFamily="34" charset="0"/>
              </a:rPr>
              <a:t>MyD88</a:t>
            </a:r>
            <a:r>
              <a:rPr lang="el-GR" altLang="el-GR" smtClean="0">
                <a:latin typeface="Arial" panose="020B0604020202020204" pitchFamily="34" charset="0"/>
                <a:cs typeface="Arial" panose="020B0604020202020204" pitchFamily="34" charset="0"/>
              </a:rPr>
              <a:t> -/-</a:t>
            </a:r>
            <a:r>
              <a:rPr lang="en-US" altLang="el-GR" smtClean="0">
                <a:latin typeface="Arial" panose="020B0604020202020204" pitchFamily="34" charset="0"/>
                <a:cs typeface="Arial" panose="020B0604020202020204" pitchFamily="34" charset="0"/>
              </a:rPr>
              <a:t>, Dectin-1 -/-)</a:t>
            </a:r>
            <a:endParaRPr lang="el-GR" altLang="el-GR" smtClean="0">
              <a:latin typeface="Arial" panose="020B0604020202020204" pitchFamily="34" charset="0"/>
              <a:cs typeface="Arial" panose="020B0604020202020204" pitchFamily="34" charset="0"/>
            </a:endParaRPr>
          </a:p>
        </p:txBody>
      </p:sp>
      <p:sp>
        <p:nvSpPr>
          <p:cNvPr id="358404" name="3 - Θέση αριθμού διαφάνειας"/>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fld id="{3246A9A9-D31E-4AE0-89B7-34FAE72A9501}" type="slidenum">
              <a:rPr lang="el-GR" altLang="en-US" sz="2400" smtClean="0">
                <a:solidFill>
                  <a:srgbClr val="000000"/>
                </a:solidFill>
                <a:latin typeface="Times New Roman" panose="02020603050405020304" pitchFamily="18" charset="0"/>
              </a:rPr>
              <a:pPr defTabSz="457200"/>
              <a:t>25</a:t>
            </a:fld>
            <a:endParaRPr lang="el-GR" altLang="en-US" sz="24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863995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1 - Θέση εικόνας διαφάνειας"/>
          <p:cNvSpPr>
            <a:spLocks noGrp="1" noRot="1" noChangeAspect="1" noTextEdit="1"/>
          </p:cNvSpPr>
          <p:nvPr>
            <p:ph type="sldImg"/>
          </p:nvPr>
        </p:nvSpPr>
        <p:spPr/>
      </p:sp>
      <p:sp>
        <p:nvSpPr>
          <p:cNvPr id="36352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latin typeface="Arial" panose="020B0604020202020204" pitchFamily="34" charset="0"/>
                <a:cs typeface="Arial" panose="020B0604020202020204" pitchFamily="34" charset="0"/>
              </a:rPr>
              <a:t>Σε άλλες περιπτώσεις όπου το παθογόνο-π.χ., μυκοβακτηρίδιο- επιβιώνει ενδοκυττάρια και εμποδίζει τους ενδοκυττάριους μηχανισμούς εξόντωσης, είναι «ενεργειακά» πιο επικερδές να καταστείλεις τη φλεγμονή παρά να εκριζώσεις το μικρόβιο </a:t>
            </a:r>
          </a:p>
          <a:p>
            <a:r>
              <a:rPr lang="el-GR" altLang="el-GR" smtClean="0">
                <a:latin typeface="Arial" panose="020B0604020202020204" pitchFamily="34" charset="0"/>
                <a:cs typeface="Arial" panose="020B0604020202020204" pitchFamily="34" charset="0"/>
              </a:rPr>
              <a:t>Αυτό οδηγεί στη δημιουργία του κοκκιώματος, μια κλασσικής ανοσολογικής απάντησης σε ενδοκυττάρια μικρόβια όπως το μικοβακτηρίδιο της φυματίωσης όπου η συνεργασία </a:t>
            </a:r>
            <a:r>
              <a:rPr lang="en-US" altLang="el-GR" smtClean="0">
                <a:latin typeface="Arial" panose="020B0604020202020204" pitchFamily="34" charset="0"/>
                <a:cs typeface="Arial" panose="020B0604020202020204" pitchFamily="34" charset="0"/>
              </a:rPr>
              <a:t>CD4-CD8</a:t>
            </a:r>
            <a:r>
              <a:rPr lang="el-GR" altLang="el-GR" smtClean="0">
                <a:latin typeface="Arial" panose="020B0604020202020204" pitchFamily="34" charset="0"/>
                <a:cs typeface="Arial" panose="020B0604020202020204" pitchFamily="34" charset="0"/>
              </a:rPr>
              <a:t> κυττάρων με μακροφάγα είναι προϋπόθεση για να εμποδιστεί ο πολλαπλασιασμός του παθογόνου</a:t>
            </a:r>
          </a:p>
          <a:p>
            <a:r>
              <a:rPr lang="el-GR" altLang="el-GR" smtClean="0">
                <a:latin typeface="Arial" panose="020B0604020202020204" pitchFamily="34" charset="0"/>
                <a:cs typeface="Arial" panose="020B0604020202020204" pitchFamily="34" charset="0"/>
              </a:rPr>
              <a:t>Αυτό οδηγεί στη δημιουργία λανθάνουσας λοίμωξης</a:t>
            </a:r>
            <a:r>
              <a:rPr lang="en-US" altLang="el-GR" smtClean="0">
                <a:latin typeface="Arial" panose="020B0604020202020204" pitchFamily="34" charset="0"/>
                <a:cs typeface="Arial" panose="020B0604020202020204" pitchFamily="34" charset="0"/>
              </a:rPr>
              <a:t> </a:t>
            </a:r>
            <a:r>
              <a:rPr lang="el-GR" altLang="el-GR" smtClean="0">
                <a:latin typeface="Arial" panose="020B0604020202020204" pitchFamily="34" charset="0"/>
                <a:cs typeface="Arial" panose="020B0604020202020204" pitchFamily="34" charset="0"/>
              </a:rPr>
              <a:t>με παράλληλη αποφυγή δημιουργίας ιστικής βλάβης από χρόνια φλεγμονή</a:t>
            </a:r>
          </a:p>
          <a:p>
            <a:r>
              <a:rPr lang="el-GR" altLang="el-GR" smtClean="0">
                <a:latin typeface="Arial" panose="020B0604020202020204" pitchFamily="34" charset="0"/>
                <a:cs typeface="Arial" panose="020B0604020202020204" pitchFamily="34" charset="0"/>
              </a:rPr>
              <a:t>Σε περίπτωση ανοσοκαταστολής (</a:t>
            </a:r>
            <a:r>
              <a:rPr lang="en-US" altLang="el-GR" smtClean="0">
                <a:latin typeface="Arial" panose="020B0604020202020204" pitchFamily="34" charset="0"/>
                <a:cs typeface="Arial" panose="020B0604020202020204" pitchFamily="34" charset="0"/>
              </a:rPr>
              <a:t>T cell, TNFa inhibitors, c/steroids</a:t>
            </a:r>
            <a:r>
              <a:rPr lang="el-GR" altLang="el-GR" smtClean="0">
                <a:latin typeface="Arial" panose="020B0604020202020204" pitchFamily="34" charset="0"/>
                <a:cs typeface="Arial" panose="020B0604020202020204" pitchFamily="34" charset="0"/>
              </a:rPr>
              <a:t>)</a:t>
            </a:r>
            <a:r>
              <a:rPr lang="en-US" altLang="el-GR" smtClean="0">
                <a:latin typeface="Arial" panose="020B0604020202020204" pitchFamily="34" charset="0"/>
                <a:cs typeface="Arial" panose="020B0604020202020204" pitchFamily="34" charset="0"/>
              </a:rPr>
              <a:t> </a:t>
            </a:r>
            <a:r>
              <a:rPr lang="el-GR" altLang="el-GR" smtClean="0">
                <a:latin typeface="Arial" panose="020B0604020202020204" pitchFamily="34" charset="0"/>
                <a:cs typeface="Arial" panose="020B0604020202020204" pitchFamily="34" charset="0"/>
              </a:rPr>
              <a:t>προκαλείται αναζωπύρωση της λοίμωξης</a:t>
            </a:r>
          </a:p>
        </p:txBody>
      </p:sp>
      <p:sp>
        <p:nvSpPr>
          <p:cNvPr id="363524" name="3 - Θέση αριθμού διαφάνειας"/>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AA86CB6-F198-4448-A12C-D54995B2DC2A}" type="slidenum">
              <a:rPr lang="el-GR" altLang="en-US"/>
              <a:pPr/>
              <a:t>27</a:t>
            </a:fld>
            <a:endParaRPr lang="el-GR" altLang="en-US"/>
          </a:p>
        </p:txBody>
      </p:sp>
    </p:spTree>
    <p:extLst>
      <p:ext uri="{BB962C8B-B14F-4D97-AF65-F5344CB8AC3E}">
        <p14:creationId xmlns:p14="http://schemas.microsoft.com/office/powerpoint/2010/main" val="1899651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p:spPr>
        <p:txBody>
          <a:bodyPr wrap="none" anchor="ct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eaLnBrk="1" fontAlgn="auto" hangingPunct="1">
              <a:lnSpc>
                <a:spcPct val="93000"/>
              </a:lnSpc>
              <a:spcBef>
                <a:spcPct val="0"/>
              </a:spcBef>
              <a:spcAft>
                <a:spcPts val="0"/>
              </a:spcAft>
              <a:buSzPct val="45000"/>
              <a:buFont typeface="Wingdings" panose="05000000000000000000" pitchFamily="2" charset="2"/>
              <a:buNone/>
              <a:defRPr/>
            </a:pPr>
            <a:endParaRPr lang="el-GR" altLang="el-GR" sz="2400" kern="0">
              <a:solidFill>
                <a:schemeClr val="tx1"/>
              </a:solidFill>
            </a:endParaRPr>
          </a:p>
        </p:txBody>
      </p:sp>
      <p:sp>
        <p:nvSpPr>
          <p:cNvPr id="365571" name="Text Box 2"/>
          <p:cNvSpPr>
            <a:spLocks noGrp="1" noChangeArrowheads="1"/>
          </p:cNvSpPr>
          <p:nvPr>
            <p:ph type="body"/>
          </p:nvPr>
        </p:nvSpPr>
        <p:spPr>
          <a:xfrm>
            <a:off x="1185863" y="4787900"/>
            <a:ext cx="5407025" cy="513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l-GR" altLang="el-GR" smtClean="0">
                <a:latin typeface="Arial" panose="020B0604020202020204" pitchFamily="34" charset="0"/>
                <a:ea typeface="msgothic" charset="0"/>
                <a:cs typeface="msgothic" charset="0"/>
              </a:rPr>
              <a:t>Η χρόνια φλεγμονή είναι αποτέλεσμα της αποτυχίας των ομοιοστατικών ανοσολογικών μηχανισμών και υποδηλώνει υποκείμενη ανοσοανεπάρκεια. Α. Οι περισσότερες πρωτοπαθείς ανοσοανεπάρκειες να συνοδεύονται από χρόνια φλεγμονή και αυτοάνοσες εκδηλώσεις</a:t>
            </a:r>
          </a:p>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l-GR" altLang="el-GR" smtClean="0">
                <a:latin typeface="Arial" panose="020B0604020202020204" pitchFamily="34" charset="0"/>
                <a:ea typeface="msgothic" charset="0"/>
                <a:cs typeface="msgothic" charset="0"/>
              </a:rPr>
              <a:t>	Β. Στον καρκίνο και στις χρόνιες λοιμώξεις κοινό χαρακτηριστικό είναι η επικράτηση μηχανισμών ανοσοκαταστολής μεσω της παραγωγής κυτταροκινών που επάγων την δημιουργία </a:t>
            </a:r>
            <a:r>
              <a:rPr lang="en-US" altLang="el-GR" smtClean="0">
                <a:latin typeface="Arial" panose="020B0604020202020204" pitchFamily="34" charset="0"/>
                <a:ea typeface="msgothic" charset="0"/>
                <a:cs typeface="msgothic" charset="0"/>
              </a:rPr>
              <a:t>TAMs, myleoid suppressors </a:t>
            </a:r>
            <a:r>
              <a:rPr lang="el-GR" altLang="el-GR" smtClean="0">
                <a:latin typeface="Arial" panose="020B0604020202020204" pitchFamily="34" charset="0"/>
                <a:ea typeface="msgothic" charset="0"/>
                <a:cs typeface="msgothic" charset="0"/>
              </a:rPr>
              <a:t>και </a:t>
            </a:r>
            <a:r>
              <a:rPr lang="en-US" altLang="el-GR" smtClean="0">
                <a:latin typeface="Arial" panose="020B0604020202020204" pitchFamily="34" charset="0"/>
                <a:ea typeface="msgothic" charset="0"/>
                <a:cs typeface="msgothic" charset="0"/>
              </a:rPr>
              <a:t>Treg expansion. </a:t>
            </a:r>
            <a:endParaRPr lang="en-GB" altLang="el-GR" smtClean="0">
              <a:latin typeface="Arial" panose="020B0604020202020204" pitchFamily="34" charset="0"/>
              <a:ea typeface="msgothic" charset="0"/>
              <a:cs typeface="msgothic" charset="0"/>
            </a:endParaRPr>
          </a:p>
        </p:txBody>
      </p:sp>
    </p:spTree>
    <p:extLst>
      <p:ext uri="{BB962C8B-B14F-4D97-AF65-F5344CB8AC3E}">
        <p14:creationId xmlns:p14="http://schemas.microsoft.com/office/powerpoint/2010/main" val="3695017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Grp="1" noChangeArrowheads="1"/>
          </p:cNvSpPr>
          <p:nvPr>
            <p:ph type="dt" sz="quarter" idx="1"/>
          </p:nvPr>
        </p:nvSpPr>
        <p:spPr/>
        <p:txBody>
          <a:bodyPr/>
          <a:lstStyle/>
          <a:p>
            <a:pPr>
              <a:defRPr/>
            </a:pPr>
            <a:fld id="{CF517722-852C-4790-92BE-38F62938C55A}" type="datetime1">
              <a:rPr lang="en-US" smtClean="0">
                <a:solidFill>
                  <a:srgbClr val="000000"/>
                </a:solidFill>
              </a:rPr>
              <a:pPr>
                <a:defRPr/>
              </a:pPr>
              <a:t>10/6/2017</a:t>
            </a:fld>
            <a:endParaRPr lang="en-US">
              <a:solidFill>
                <a:srgbClr val="000000"/>
              </a:solidFill>
            </a:endParaRPr>
          </a:p>
        </p:txBody>
      </p:sp>
      <p:sp>
        <p:nvSpPr>
          <p:cNvPr id="2048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kumimoji="1" sz="1200">
                <a:solidFill>
                  <a:schemeClr val="tx1"/>
                </a:solidFill>
                <a:latin typeface="Arial" panose="020B0604020202020204" pitchFamily="34" charset="0"/>
              </a:defRPr>
            </a:lvl1pPr>
            <a:lvl2pPr marL="742950" indent="-285750" defTabSz="931863">
              <a:spcBef>
                <a:spcPct val="30000"/>
              </a:spcBef>
              <a:defRPr kumimoji="1" sz="1200">
                <a:solidFill>
                  <a:schemeClr val="tx1"/>
                </a:solidFill>
                <a:latin typeface="Arial" panose="020B0604020202020204" pitchFamily="34" charset="0"/>
              </a:defRPr>
            </a:lvl2pPr>
            <a:lvl3pPr marL="1143000" indent="-228600" defTabSz="931863">
              <a:spcBef>
                <a:spcPct val="30000"/>
              </a:spcBef>
              <a:defRPr kumimoji="1" sz="1200">
                <a:solidFill>
                  <a:schemeClr val="tx1"/>
                </a:solidFill>
                <a:latin typeface="Arial" panose="020B0604020202020204" pitchFamily="34" charset="0"/>
              </a:defRPr>
            </a:lvl3pPr>
            <a:lvl4pPr marL="1600200" indent="-228600" defTabSz="931863">
              <a:spcBef>
                <a:spcPct val="30000"/>
              </a:spcBef>
              <a:defRPr kumimoji="1" sz="1200">
                <a:solidFill>
                  <a:schemeClr val="tx1"/>
                </a:solidFill>
                <a:latin typeface="Arial" panose="020B0604020202020204" pitchFamily="34" charset="0"/>
              </a:defRPr>
            </a:lvl4pPr>
            <a:lvl5pPr marL="2057400" indent="-228600" defTabSz="931863">
              <a:spcBef>
                <a:spcPct val="30000"/>
              </a:spcBef>
              <a:defRPr kumimoji="1" sz="1200">
                <a:solidFill>
                  <a:schemeClr val="tx1"/>
                </a:solidFill>
                <a:latin typeface="Arial" panose="020B0604020202020204" pitchFamily="34" charset="0"/>
              </a:defRPr>
            </a:lvl5pPr>
            <a:lvl6pPr marL="2514600" indent="-228600" defTabSz="931863"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defTabSz="931863"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defTabSz="931863"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defTabSz="931863"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2429624-05F5-43A6-9A43-596A62234D95}" type="slidenum">
              <a:rPr kumimoji="0" lang="en-US" altLang="el-GR">
                <a:solidFill>
                  <a:srgbClr val="000000"/>
                </a:solidFill>
                <a:latin typeface="Times New Roman" panose="02020603050405020304" pitchFamily="18" charset="0"/>
              </a:rPr>
              <a:pPr>
                <a:spcBef>
                  <a:spcPct val="0"/>
                </a:spcBef>
              </a:pPr>
              <a:t>2</a:t>
            </a:fld>
            <a:endParaRPr kumimoji="0" lang="en-US" altLang="el-GR">
              <a:solidFill>
                <a:srgbClr val="000000"/>
              </a:solidFill>
              <a:latin typeface="Times New Roman" panose="02020603050405020304" pitchFamily="18" charset="0"/>
            </a:endParaRPr>
          </a:p>
        </p:txBody>
      </p:sp>
      <p:sp>
        <p:nvSpPr>
          <p:cNvPr id="20484" name="Rectangle 2"/>
          <p:cNvSpPr>
            <a:spLocks noGrp="1" noRot="1" noChangeAspect="1" noChangeArrowheads="1" noTextEdit="1"/>
          </p:cNvSpPr>
          <p:nvPr>
            <p:ph type="sldImg"/>
          </p:nvPr>
        </p:nvSpPr>
        <p:spPr>
          <a:ln/>
        </p:spPr>
      </p:sp>
      <p:sp>
        <p:nvSpPr>
          <p:cNvPr id="204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smtClean="0">
              <a:latin typeface="Arial" panose="020B0604020202020204" pitchFamily="34" charset="0"/>
            </a:endParaRPr>
          </a:p>
        </p:txBody>
      </p:sp>
    </p:spTree>
    <p:extLst>
      <p:ext uri="{BB962C8B-B14F-4D97-AF65-F5344CB8AC3E}">
        <p14:creationId xmlns:p14="http://schemas.microsoft.com/office/powerpoint/2010/main" val="2817648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l-GR" smtClean="0">
                <a:latin typeface="Arial" panose="020B0604020202020204" pitchFamily="34" charset="0"/>
                <a:cs typeface="Arial" panose="020B0604020202020204" pitchFamily="34" charset="0"/>
              </a:rPr>
              <a:t>Σε μοριακό επίπεδο η διαταραχή στην ωρίμανση του φαγοσώματος και ειδικότερα σε ένα ειδικό μονοπάτι της αυτοφαγίας </a:t>
            </a:r>
            <a:r>
              <a:rPr lang="en-US" altLang="el-GR" smtClean="0">
                <a:latin typeface="Arial" panose="020B0604020202020204" pitchFamily="34" charset="0"/>
                <a:cs typeface="Arial" panose="020B0604020202020204" pitchFamily="34" charset="0"/>
              </a:rPr>
              <a:t>(LAP) </a:t>
            </a:r>
            <a:r>
              <a:rPr lang="el-GR" altLang="el-GR" smtClean="0">
                <a:latin typeface="Arial" panose="020B0604020202020204" pitchFamily="34" charset="0"/>
                <a:cs typeface="Arial" panose="020B0604020202020204" pitchFamily="34" charset="0"/>
              </a:rPr>
              <a:t>φαίνεται πως είναι ένας σημαντικός μηχανισμός</a:t>
            </a:r>
            <a:r>
              <a:rPr lang="en-US" altLang="el-GR" smtClean="0">
                <a:latin typeface="Arial" panose="020B0604020202020204" pitchFamily="34" charset="0"/>
                <a:cs typeface="Arial" panose="020B0604020202020204" pitchFamily="34" charset="0"/>
              </a:rPr>
              <a:t>:</a:t>
            </a:r>
            <a:endParaRPr lang="el-GR" altLang="el-GR" smtClean="0">
              <a:latin typeface="Arial" panose="020B0604020202020204" pitchFamily="34" charset="0"/>
              <a:cs typeface="Arial" panose="020B0604020202020204" pitchFamily="34" charset="0"/>
            </a:endParaRPr>
          </a:p>
          <a:p>
            <a:r>
              <a:rPr lang="el-GR" altLang="el-GR" smtClean="0">
                <a:latin typeface="Arial" panose="020B0604020202020204" pitchFamily="34" charset="0"/>
                <a:cs typeface="Arial" panose="020B0604020202020204" pitchFamily="34" charset="0"/>
              </a:rPr>
              <a:t>(α) ανοσοανεπάρκειας-μέσω διαταραχής στη σύντηξη λυσοσωμάτων με το φαγόσωμα και της αδυναμίας εκρίζωσης ευκαριακών παθογόνων όπως ο Ασπέργιλλος </a:t>
            </a:r>
          </a:p>
          <a:p>
            <a:r>
              <a:rPr lang="el-GR" altLang="el-GR" smtClean="0">
                <a:latin typeface="Arial" panose="020B0604020202020204" pitchFamily="34" charset="0"/>
                <a:cs typeface="Arial" panose="020B0604020202020204" pitchFamily="34" charset="0"/>
              </a:rPr>
              <a:t> (β) διαταραχής της ομοιοστασίας στην παραγωγή προ-φλεγμονωδών και αντιφλεγμονωδών κυτταροκινών κατά τη διαδικασία φαγοκυττάρωσης  είτε μικροβίων είτε αποπτοτικών κυττάρων</a:t>
            </a:r>
          </a:p>
          <a:p>
            <a:r>
              <a:rPr lang="el-GR" altLang="el-GR" smtClean="0">
                <a:latin typeface="Arial" panose="020B0604020202020204" pitchFamily="34" charset="0"/>
                <a:cs typeface="Arial" panose="020B0604020202020204" pitchFamily="34" charset="0"/>
              </a:rPr>
              <a:t>Η διαταραχή στο </a:t>
            </a:r>
            <a:r>
              <a:rPr lang="en-US" altLang="el-GR" smtClean="0">
                <a:latin typeface="Arial" panose="020B0604020202020204" pitchFamily="34" charset="0"/>
                <a:cs typeface="Arial" panose="020B0604020202020204" pitchFamily="34" charset="0"/>
              </a:rPr>
              <a:t>LAP </a:t>
            </a:r>
            <a:r>
              <a:rPr lang="el-GR" altLang="el-GR" smtClean="0">
                <a:latin typeface="Arial" panose="020B0604020202020204" pitchFamily="34" charset="0"/>
                <a:cs typeface="Arial" panose="020B0604020202020204" pitchFamily="34" charset="0"/>
              </a:rPr>
              <a:t>είναι ένας κοινούς μηχανισμούς παθογένεσης της χρόνιας φλεγμονής σε ένα μεγάλο φάσμα νόσων του ανθρώπου</a:t>
            </a:r>
          </a:p>
        </p:txBody>
      </p:sp>
      <p:sp>
        <p:nvSpPr>
          <p:cNvPr id="368644"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1C5CC73-E306-4A3F-81DF-41596FABD070}" type="slidenum">
              <a:rPr lang="el-GR" altLang="en-US"/>
              <a:pPr/>
              <a:t>30</a:t>
            </a:fld>
            <a:endParaRPr lang="el-GR" altLang="en-US"/>
          </a:p>
        </p:txBody>
      </p:sp>
    </p:spTree>
    <p:extLst>
      <p:ext uri="{BB962C8B-B14F-4D97-AF65-F5344CB8AC3E}">
        <p14:creationId xmlns:p14="http://schemas.microsoft.com/office/powerpoint/2010/main" val="545042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l-GR" altLang="el-GR" smtClean="0">
                <a:latin typeface="Arial" panose="020B0604020202020204" pitchFamily="34" charset="0"/>
                <a:cs typeface="Arial" panose="020B0604020202020204" pitchFamily="34" charset="0"/>
              </a:rPr>
              <a:t>Το μοντέλο της ανίχνευσης του κινδύνου μέσω υποδοχέων </a:t>
            </a:r>
            <a:r>
              <a:rPr lang="en-US" altLang="el-GR" smtClean="0">
                <a:latin typeface="Arial" panose="020B0604020202020204" pitchFamily="34" charset="0"/>
                <a:cs typeface="Arial" panose="020B0604020202020204" pitchFamily="34" charset="0"/>
              </a:rPr>
              <a:t> TLR </a:t>
            </a:r>
            <a:r>
              <a:rPr lang="el-GR" altLang="el-GR" smtClean="0">
                <a:latin typeface="Arial" panose="020B0604020202020204" pitchFamily="34" charset="0"/>
                <a:cs typeface="Arial" panose="020B0604020202020204" pitchFamily="34" charset="0"/>
              </a:rPr>
              <a:t>στα δενδριτικά είναι βασικός μηχανισμός για τη δημιουργία ανοσολογικής μνήμης (επίκτητης ανοσίας) και βραβεύθηκε πρόσφατα με το </a:t>
            </a:r>
            <a:r>
              <a:rPr lang="en-US" altLang="el-GR" smtClean="0">
                <a:latin typeface="Arial" panose="020B0604020202020204" pitchFamily="34" charset="0"/>
                <a:cs typeface="Arial" panose="020B0604020202020204" pitchFamily="34" charset="0"/>
              </a:rPr>
              <a:t>Nobel price</a:t>
            </a:r>
            <a:endParaRPr lang="el-GR" altLang="el-GR" smtClean="0">
              <a:latin typeface="Arial" panose="020B0604020202020204" pitchFamily="34" charset="0"/>
              <a:cs typeface="Arial" panose="020B0604020202020204" pitchFamily="34" charset="0"/>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64D188-2C1A-44D8-92E8-77AB51DB0241}" type="slidenum">
              <a:rPr lang="el-GR" altLang="en-US" smtClean="0">
                <a:solidFill>
                  <a:srgbClr val="000000"/>
                </a:solidFill>
                <a:latin typeface="Calibri" panose="020F0502020204030204" pitchFamily="34" charset="0"/>
              </a:rPr>
              <a:pPr/>
              <a:t>32</a:t>
            </a:fld>
            <a:endParaRPr lang="el-GR" altLang="en-US" smtClean="0">
              <a:solidFill>
                <a:srgbClr val="000000"/>
              </a:solidFill>
              <a:latin typeface="Calibri" panose="020F0502020204030204" pitchFamily="34" charset="0"/>
            </a:endParaRPr>
          </a:p>
        </p:txBody>
      </p:sp>
    </p:spTree>
    <p:extLst>
      <p:ext uri="{BB962C8B-B14F-4D97-AF65-F5344CB8AC3E}">
        <p14:creationId xmlns:p14="http://schemas.microsoft.com/office/powerpoint/2010/main" val="137166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el-GR" altLang="el-GR">
                <a:latin typeface="Arial" pitchFamily="34" charset="0"/>
                <a:cs typeface="Arial" pitchFamily="34" charset="0"/>
              </a:rPr>
              <a:t>Ωσόσο το μοντέλο της αίσθησης με βάση τον εξωτερικό κίνδυνο</a:t>
            </a:r>
            <a:r>
              <a:rPr lang="en-US" altLang="el-GR">
                <a:latin typeface="Arial" pitchFamily="34" charset="0"/>
                <a:cs typeface="Arial" pitchFamily="34" charset="0"/>
              </a:rPr>
              <a:t> (self vs non-self)</a:t>
            </a:r>
            <a:r>
              <a:rPr lang="el-GR" altLang="el-GR">
                <a:latin typeface="Arial" pitchFamily="34" charset="0"/>
                <a:cs typeface="Arial" pitchFamily="34" charset="0"/>
              </a:rPr>
              <a:t> είναι προβληματικό </a:t>
            </a:r>
            <a:endParaRPr lang="en-US" altLang="el-GR">
              <a:latin typeface="Arial" pitchFamily="34" charset="0"/>
              <a:cs typeface="Arial" pitchFamily="34" charset="0"/>
            </a:endParaRPr>
          </a:p>
          <a:p>
            <a:r>
              <a:rPr lang="en-US" altLang="el-GR">
                <a:latin typeface="Arial" pitchFamily="34" charset="0"/>
                <a:cs typeface="Arial" pitchFamily="34" charset="0"/>
              </a:rPr>
              <a:t>To </a:t>
            </a:r>
            <a:r>
              <a:rPr lang="el-GR" altLang="el-GR">
                <a:latin typeface="Arial" pitchFamily="34" charset="0"/>
                <a:cs typeface="Arial" pitchFamily="34" charset="0"/>
              </a:rPr>
              <a:t>πως ορίζεται το </a:t>
            </a:r>
            <a:r>
              <a:rPr lang="en-US" altLang="el-GR">
                <a:latin typeface="Arial" pitchFamily="34" charset="0"/>
                <a:cs typeface="Arial" pitchFamily="34" charset="0"/>
              </a:rPr>
              <a:t>self </a:t>
            </a:r>
            <a:r>
              <a:rPr lang="el-GR" altLang="el-GR">
                <a:latin typeface="Arial" pitchFamily="34" charset="0"/>
                <a:cs typeface="Arial" pitchFamily="34" charset="0"/>
              </a:rPr>
              <a:t>είναι επίσης ασαφές (μιτοχόνδρια)</a:t>
            </a:r>
          </a:p>
          <a:p>
            <a:r>
              <a:rPr lang="el-GR" altLang="el-GR">
                <a:latin typeface="Arial" pitchFamily="34" charset="0"/>
                <a:cs typeface="Arial" pitchFamily="34" charset="0"/>
              </a:rPr>
              <a:t>Παραδείγματος χάρη δεν εξηγεί επαρκώς πως διακρίνουμε τα παθογόνα από τα μικρόβια της φυσιολογικής χλωρίδας και γιατί δε γίνεται απόρριψη του εμβρύου από τη μητέρα όπως επίσης την εξελιξη των υποδοχέων </a:t>
            </a:r>
            <a:r>
              <a:rPr lang="en-US" altLang="el-GR">
                <a:latin typeface="Arial" pitchFamily="34" charset="0"/>
                <a:cs typeface="Arial" pitchFamily="34" charset="0"/>
              </a:rPr>
              <a:t>PRR </a:t>
            </a:r>
            <a:r>
              <a:rPr lang="el-GR" altLang="el-GR">
                <a:latin typeface="Arial" pitchFamily="34" charset="0"/>
                <a:cs typeface="Arial" pitchFamily="34" charset="0"/>
              </a:rPr>
              <a:t>που «βλέπουν» αλληλεπιδρούν περισσότερο με ενδογενή ερεθίσματα παρά με παθογόνα μικρόβια</a:t>
            </a:r>
          </a:p>
          <a:p>
            <a:endParaRPr lang="el-GR" altLang="el-GR">
              <a:latin typeface="Arial" pitchFamily="34" charset="0"/>
              <a:cs typeface="Arial" pitchFamily="34" charset="0"/>
            </a:endParaRPr>
          </a:p>
          <a:p>
            <a:r>
              <a:rPr lang="el-GR" altLang="el-GR">
                <a:latin typeface="Arial" pitchFamily="34" charset="0"/>
                <a:cs typeface="Arial" pitchFamily="34" charset="0"/>
              </a:rPr>
              <a:t>Αυτό οδήγησε στο εναλλακτικό μοντέλο της υπόθεσης της </a:t>
            </a:r>
            <a:r>
              <a:rPr lang="el-GR" altLang="el-GR" b="1">
                <a:latin typeface="Arial" pitchFamily="34" charset="0"/>
                <a:cs typeface="Arial" pitchFamily="34" charset="0"/>
              </a:rPr>
              <a:t>αίσθησης της Βλάβης </a:t>
            </a:r>
            <a:r>
              <a:rPr lang="el-GR" altLang="el-GR">
                <a:latin typeface="Arial" pitchFamily="34" charset="0"/>
                <a:cs typeface="Arial" pitchFamily="34" charset="0"/>
              </a:rPr>
              <a:t>σαν κίνδυνο και της ύπαρξης </a:t>
            </a:r>
            <a:r>
              <a:rPr lang="en-US" altLang="el-GR">
                <a:latin typeface="Arial" pitchFamily="34" charset="0"/>
                <a:cs typeface="Arial" pitchFamily="34" charset="0"/>
              </a:rPr>
              <a:t>DAMPs, alarmins, </a:t>
            </a:r>
            <a:r>
              <a:rPr lang="el-GR" altLang="el-GR">
                <a:latin typeface="Arial" pitchFamily="34" charset="0"/>
                <a:cs typeface="Arial" pitchFamily="34" charset="0"/>
              </a:rPr>
              <a:t>ενδογενών μορίων που ελευθερώνονται σε συνθήκες ιστικής βλάβη και ενεργοποιούν </a:t>
            </a:r>
            <a:r>
              <a:rPr lang="en-US" altLang="el-GR">
                <a:latin typeface="Arial" pitchFamily="34" charset="0"/>
                <a:cs typeface="Arial" pitchFamily="34" charset="0"/>
              </a:rPr>
              <a:t>PRRs </a:t>
            </a:r>
            <a:r>
              <a:rPr lang="el-GR" altLang="el-GR">
                <a:latin typeface="Arial" pitchFamily="34" charset="0"/>
                <a:cs typeface="Arial" pitchFamily="34" charset="0"/>
              </a:rPr>
              <a:t>και φλεγμονή</a:t>
            </a:r>
          </a:p>
        </p:txBody>
      </p:sp>
      <p:sp>
        <p:nvSpPr>
          <p:cNvPr id="27652" name="Slide Number Placeholder 3"/>
          <p:cNvSpPr>
            <a:spLocks noGrp="1"/>
          </p:cNvSpPr>
          <p:nvPr>
            <p:ph type="sldNum" sz="quarter" idx="5"/>
          </p:nvPr>
        </p:nvSpPr>
        <p:spPr>
          <a:noFill/>
          <a:ln>
            <a:miter lim="800000"/>
            <a:headEnd/>
            <a:tailEnd/>
          </a:ln>
        </p:spPr>
        <p:txBody>
          <a:bodyPr/>
          <a:lstStyle/>
          <a:p>
            <a:fld id="{E6E528EC-85D7-45F4-92EB-5A16AF7C5456}" type="slidenum">
              <a:rPr lang="el-GR" altLang="en-US">
                <a:solidFill>
                  <a:srgbClr val="000000"/>
                </a:solidFill>
              </a:rPr>
              <a:pPr/>
              <a:t>45</a:t>
            </a:fld>
            <a:endParaRPr lang="el-GR" altLang="en-US">
              <a:solidFill>
                <a:srgbClr val="000000"/>
              </a:solidFill>
            </a:endParaRPr>
          </a:p>
        </p:txBody>
      </p:sp>
    </p:spTree>
    <p:extLst>
      <p:ext uri="{BB962C8B-B14F-4D97-AF65-F5344CB8AC3E}">
        <p14:creationId xmlns:p14="http://schemas.microsoft.com/office/powerpoint/2010/main" val="373579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 Θέση εικόνας διαφάνειας"/>
          <p:cNvSpPr>
            <a:spLocks noGrp="1" noRot="1" noChangeAspect="1" noTextEdit="1"/>
          </p:cNvSpPr>
          <p:nvPr>
            <p:ph type="sldImg"/>
          </p:nvPr>
        </p:nvSpPr>
        <p:spPr>
          <a:ln/>
        </p:spPr>
      </p:sp>
      <p:sp>
        <p:nvSpPr>
          <p:cNvPr id="17411"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Αρχές Ανοσολογικής απάντησης σε λοίμωξη</a:t>
            </a:r>
          </a:p>
          <a:p>
            <a:r>
              <a:rPr lang="el-GR" altLang="el-GR">
                <a:latin typeface="Arial" pitchFamily="34" charset="0"/>
                <a:cs typeface="Arial" pitchFamily="34" charset="0"/>
              </a:rPr>
              <a:t>Ανοσοποιητικό--Μεγάλες ομοιότητες με τη λειτουργία του νευρικού συστήματος-επιστήμες που βασίζονται σε μοντέλα και εξελικτικά διατηρημένα σηματοδοτικά μονοπάτια </a:t>
            </a:r>
          </a:p>
          <a:p>
            <a:r>
              <a:rPr lang="el-GR" altLang="el-GR">
                <a:latin typeface="Arial" pitchFamily="34" charset="0"/>
                <a:cs typeface="Arial" pitchFamily="34" charset="0"/>
              </a:rPr>
              <a:t>Ανίχνευση του κινδύνου (βλάβη, εισβολή παθογόνου)</a:t>
            </a:r>
          </a:p>
          <a:p>
            <a:r>
              <a:rPr lang="el-GR" altLang="el-GR">
                <a:latin typeface="Arial" pitchFamily="34" charset="0"/>
                <a:cs typeface="Arial" pitchFamily="34" charset="0"/>
              </a:rPr>
              <a:t>Εξειδίκευση</a:t>
            </a:r>
          </a:p>
          <a:p>
            <a:r>
              <a:rPr lang="el-GR" altLang="el-GR">
                <a:latin typeface="Arial" pitchFamily="34" charset="0"/>
                <a:cs typeface="Arial" pitchFamily="34" charset="0"/>
              </a:rPr>
              <a:t>Συνεργασία και καταμερισμός εργασίας</a:t>
            </a:r>
          </a:p>
          <a:p>
            <a:r>
              <a:rPr lang="el-GR" altLang="el-GR">
                <a:latin typeface="Arial" pitchFamily="34" charset="0"/>
                <a:cs typeface="Arial" pitchFamily="34" charset="0"/>
              </a:rPr>
              <a:t>Μνήμη (επίκτητη αλλά και ενδογενής)</a:t>
            </a:r>
          </a:p>
          <a:p>
            <a:r>
              <a:rPr lang="el-GR" altLang="el-GR">
                <a:latin typeface="Arial" pitchFamily="34" charset="0"/>
                <a:cs typeface="Arial" pitchFamily="34" charset="0"/>
              </a:rPr>
              <a:t>Επικοινωνία και αμφίδρομη αλληλεπίδραση (επίκτητη με ενδογενή ανοσία)</a:t>
            </a:r>
          </a:p>
          <a:p>
            <a:r>
              <a:rPr lang="el-GR" altLang="el-GR">
                <a:latin typeface="Arial" pitchFamily="34" charset="0"/>
                <a:cs typeface="Arial" pitchFamily="34" charset="0"/>
              </a:rPr>
              <a:t>Πολλαπλή επικάλυψη-διαφορετική εκτελεστικοί μηχανισμοί</a:t>
            </a:r>
          </a:p>
          <a:p>
            <a:r>
              <a:rPr lang="el-GR" altLang="el-GR">
                <a:latin typeface="Arial" pitchFamily="34" charset="0"/>
                <a:cs typeface="Arial" pitchFamily="34" charset="0"/>
              </a:rPr>
              <a:t>Προσαρμοστικότητα στο περιβάλλον</a:t>
            </a:r>
          </a:p>
          <a:p>
            <a:r>
              <a:rPr lang="el-GR" altLang="el-GR">
                <a:latin typeface="Arial" pitchFamily="34" charset="0"/>
                <a:cs typeface="Arial" pitchFamily="34" charset="0"/>
              </a:rPr>
              <a:t>Ανοχή-, ισορροπημένη απάντηση με σκοπό τον γρήγορο περιορισμό της βλάβης και την καταστολή της φλεγμονής</a:t>
            </a:r>
          </a:p>
        </p:txBody>
      </p:sp>
      <p:sp>
        <p:nvSpPr>
          <p:cNvPr id="17412" name="3 - Θέση αριθμού διαφάνειας"/>
          <p:cNvSpPr>
            <a:spLocks noGrp="1"/>
          </p:cNvSpPr>
          <p:nvPr>
            <p:ph type="sldNum" sz="quarter" idx="5"/>
          </p:nvPr>
        </p:nvSpPr>
        <p:spPr>
          <a:noFill/>
          <a:ln>
            <a:miter lim="800000"/>
            <a:headEnd/>
            <a:tailEnd/>
          </a:ln>
        </p:spPr>
        <p:txBody>
          <a:bodyPr/>
          <a:lstStyle/>
          <a:p>
            <a:fld id="{B4190AAE-A0DB-41DD-B72F-6641B3B5D4D4}" type="slidenum">
              <a:rPr lang="el-GR" altLang="en-US"/>
              <a:pPr/>
              <a:t>3</a:t>
            </a:fld>
            <a:endParaRPr lang="el-GR" altLang="en-US"/>
          </a:p>
        </p:txBody>
      </p:sp>
    </p:spTree>
    <p:extLst>
      <p:ext uri="{BB962C8B-B14F-4D97-AF65-F5344CB8AC3E}">
        <p14:creationId xmlns:p14="http://schemas.microsoft.com/office/powerpoint/2010/main" val="2072175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 Θέση εικόνας διαφάνειας"/>
          <p:cNvSpPr>
            <a:spLocks noGrp="1" noRot="1" noChangeAspect="1" noTextEdit="1"/>
          </p:cNvSpPr>
          <p:nvPr>
            <p:ph type="sldImg"/>
          </p:nvPr>
        </p:nvSpPr>
        <p:spPr>
          <a:ln/>
        </p:spPr>
      </p:sp>
      <p:sp>
        <p:nvSpPr>
          <p:cNvPr id="19459"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Ανίχνευση του κινδύνου</a:t>
            </a:r>
          </a:p>
          <a:p>
            <a:r>
              <a:rPr lang="el-GR" altLang="el-GR">
                <a:latin typeface="Arial" pitchFamily="34" charset="0"/>
                <a:cs typeface="Arial" pitchFamily="34" charset="0"/>
              </a:rPr>
              <a:t>Από δεκαετίες υπήρχε η γνώση για ενδογενή και επίκτητη ανοσία αλλά έλλειπε το μοντέλο της λειτουργικής σύνδεσης των δύο</a:t>
            </a:r>
          </a:p>
          <a:p>
            <a:r>
              <a:rPr lang="el-GR" altLang="el-GR">
                <a:latin typeface="Arial" pitchFamily="34" charset="0"/>
                <a:cs typeface="Arial" pitchFamily="34" charset="0"/>
              </a:rPr>
              <a:t>Ο </a:t>
            </a:r>
            <a:r>
              <a:rPr lang="en-US" altLang="el-GR">
                <a:latin typeface="Arial" pitchFamily="34" charset="0"/>
                <a:cs typeface="Arial" pitchFamily="34" charset="0"/>
              </a:rPr>
              <a:t>Janeway </a:t>
            </a:r>
            <a:r>
              <a:rPr lang="el-GR" altLang="el-GR">
                <a:latin typeface="Arial" pitchFamily="34" charset="0"/>
                <a:cs typeface="Arial" pitchFamily="34" charset="0"/>
              </a:rPr>
              <a:t>διατυπώνει το μοντέλο με Υποδοχείς που αναγνωρίζουν μικροβιακά μόρια (ξένα στον οργανισμό)</a:t>
            </a:r>
          </a:p>
          <a:p>
            <a:r>
              <a:rPr lang="el-GR" altLang="el-GR">
                <a:latin typeface="Arial" pitchFamily="34" charset="0"/>
                <a:cs typeface="Arial" pitchFamily="34" charset="0"/>
              </a:rPr>
              <a:t>Κύτταρα που αναγνωρίζουν τα ξένα μόρια και</a:t>
            </a:r>
          </a:p>
          <a:p>
            <a:r>
              <a:rPr lang="el-GR" altLang="el-GR">
                <a:latin typeface="Arial" pitchFamily="34" charset="0"/>
                <a:cs typeface="Arial" pitchFamily="34" charset="0"/>
              </a:rPr>
              <a:t>Ενεργοποιούνται και καθοδηγούν τα </a:t>
            </a:r>
            <a:r>
              <a:rPr lang="en-US" altLang="el-GR">
                <a:latin typeface="Arial" pitchFamily="34" charset="0"/>
                <a:cs typeface="Arial" pitchFamily="34" charset="0"/>
              </a:rPr>
              <a:t>T </a:t>
            </a:r>
            <a:r>
              <a:rPr lang="el-GR" altLang="el-GR">
                <a:latin typeface="Arial" pitchFamily="34" charset="0"/>
                <a:cs typeface="Arial" pitchFamily="34" charset="0"/>
              </a:rPr>
              <a:t>λεμφοκύτταρα μνήμης</a:t>
            </a:r>
          </a:p>
          <a:p>
            <a:endParaRPr lang="el-GR" altLang="el-GR">
              <a:latin typeface="Arial" pitchFamily="34" charset="0"/>
              <a:cs typeface="Arial" pitchFamily="34" charset="0"/>
            </a:endParaRPr>
          </a:p>
        </p:txBody>
      </p:sp>
      <p:sp>
        <p:nvSpPr>
          <p:cNvPr id="19460" name="3 - Θέση αριθμού διαφάνειας"/>
          <p:cNvSpPr>
            <a:spLocks noGrp="1"/>
          </p:cNvSpPr>
          <p:nvPr>
            <p:ph type="sldNum" sz="quarter" idx="5"/>
          </p:nvPr>
        </p:nvSpPr>
        <p:spPr>
          <a:noFill/>
          <a:ln>
            <a:miter lim="800000"/>
            <a:headEnd/>
            <a:tailEnd/>
          </a:ln>
        </p:spPr>
        <p:txBody>
          <a:bodyPr/>
          <a:lstStyle/>
          <a:p>
            <a:fld id="{DB51A1B6-6022-40AA-89CC-083A42F1FCC2}" type="slidenum">
              <a:rPr lang="el-GR" altLang="en-US"/>
              <a:pPr/>
              <a:t>4</a:t>
            </a:fld>
            <a:endParaRPr lang="el-GR" altLang="en-US"/>
          </a:p>
        </p:txBody>
      </p:sp>
    </p:spTree>
    <p:extLst>
      <p:ext uri="{BB962C8B-B14F-4D97-AF65-F5344CB8AC3E}">
        <p14:creationId xmlns:p14="http://schemas.microsoft.com/office/powerpoint/2010/main" val="65845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 Θέση εικόνας διαφάνειας"/>
          <p:cNvSpPr>
            <a:spLocks noGrp="1" noRot="1" noChangeAspect="1" noTextEdit="1"/>
          </p:cNvSpPr>
          <p:nvPr>
            <p:ph type="sldImg"/>
          </p:nvPr>
        </p:nvSpPr>
        <p:spPr>
          <a:ln/>
        </p:spPr>
      </p:sp>
      <p:sp>
        <p:nvSpPr>
          <p:cNvPr id="21507"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Η αναγκαιότητα της ύπαρξης επαγγελματικών αντιγονο-παρουσιαστικών κυττάρων για την δημιουργία Τ ανοσολογικής μνήμης είχε ανακαλυφθεί πολύ πριν τους υποδοχείς  </a:t>
            </a:r>
            <a:r>
              <a:rPr lang="en-US" altLang="el-GR">
                <a:latin typeface="Arial" pitchFamily="34" charset="0"/>
                <a:cs typeface="Arial" pitchFamily="34" charset="0"/>
              </a:rPr>
              <a:t>PRRs</a:t>
            </a:r>
            <a:endParaRPr lang="el-GR" altLang="el-GR">
              <a:latin typeface="Arial" pitchFamily="34" charset="0"/>
              <a:cs typeface="Arial" pitchFamily="34" charset="0"/>
            </a:endParaRPr>
          </a:p>
          <a:p>
            <a:r>
              <a:rPr lang="el-GR" altLang="el-GR">
                <a:latin typeface="Arial" pitchFamily="34" charset="0"/>
                <a:cs typeface="Arial" pitchFamily="34" charset="0"/>
              </a:rPr>
              <a:t>Ο </a:t>
            </a:r>
            <a:r>
              <a:rPr lang="en-US" altLang="el-GR">
                <a:latin typeface="Arial" pitchFamily="34" charset="0"/>
                <a:cs typeface="Arial" pitchFamily="34" charset="0"/>
              </a:rPr>
              <a:t>Ralph Steinman </a:t>
            </a:r>
            <a:r>
              <a:rPr lang="el-GR" altLang="el-GR">
                <a:latin typeface="Arial" pitchFamily="34" charset="0"/>
                <a:cs typeface="Arial" pitchFamily="34" charset="0"/>
              </a:rPr>
              <a:t>λοιμωξιολόγος-ανοσολόγος-ο οποίος πρόσφατα κατέληξε από </a:t>
            </a:r>
            <a:r>
              <a:rPr lang="en-US" altLang="el-GR">
                <a:latin typeface="Arial" pitchFamily="34" charset="0"/>
                <a:cs typeface="Arial" pitchFamily="34" charset="0"/>
              </a:rPr>
              <a:t>Ca </a:t>
            </a:r>
            <a:r>
              <a:rPr lang="el-GR" altLang="el-GR">
                <a:latin typeface="Arial" pitchFamily="34" charset="0"/>
                <a:cs typeface="Arial" pitchFamily="34" charset="0"/>
              </a:rPr>
              <a:t>παγκρέατος ανακάλυψε τα δενδριτικά κύτταρα ήδη από το 1973</a:t>
            </a:r>
            <a:r>
              <a:rPr lang="en-US" altLang="el-GR">
                <a:latin typeface="Arial" pitchFamily="34" charset="0"/>
                <a:cs typeface="Arial" pitchFamily="34" charset="0"/>
              </a:rPr>
              <a:t> </a:t>
            </a:r>
            <a:r>
              <a:rPr lang="el-GR" altLang="el-GR">
                <a:latin typeface="Arial" pitchFamily="34" charset="0"/>
                <a:cs typeface="Arial" pitchFamily="34" charset="0"/>
              </a:rPr>
              <a:t>. Η παρουσία των κυττάρων αυτών ήταν απόλυτα απαραίτητη για την δημιουργία επίκτητης ανοσολογικής απάντησης</a:t>
            </a:r>
          </a:p>
        </p:txBody>
      </p:sp>
      <p:sp>
        <p:nvSpPr>
          <p:cNvPr id="21508" name="3 - Θέση αριθμού διαφάνειας"/>
          <p:cNvSpPr>
            <a:spLocks noGrp="1"/>
          </p:cNvSpPr>
          <p:nvPr>
            <p:ph type="sldNum" sz="quarter" idx="5"/>
          </p:nvPr>
        </p:nvSpPr>
        <p:spPr>
          <a:noFill/>
          <a:ln>
            <a:miter lim="800000"/>
            <a:headEnd/>
            <a:tailEnd/>
          </a:ln>
        </p:spPr>
        <p:txBody>
          <a:bodyPr/>
          <a:lstStyle/>
          <a:p>
            <a:fld id="{3212002B-A634-4D95-92DF-DC00CE65B6E7}" type="slidenum">
              <a:rPr lang="el-GR" altLang="en-US"/>
              <a:pPr/>
              <a:t>5</a:t>
            </a:fld>
            <a:endParaRPr lang="el-GR" altLang="en-US"/>
          </a:p>
        </p:txBody>
      </p:sp>
    </p:spTree>
    <p:extLst>
      <p:ext uri="{BB962C8B-B14F-4D97-AF65-F5344CB8AC3E}">
        <p14:creationId xmlns:p14="http://schemas.microsoft.com/office/powerpoint/2010/main" val="239220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 Θέση εικόνας διαφάνειας"/>
          <p:cNvSpPr>
            <a:spLocks noGrp="1" noRot="1" noChangeAspect="1" noTextEdit="1"/>
          </p:cNvSpPr>
          <p:nvPr>
            <p:ph type="sldImg"/>
          </p:nvPr>
        </p:nvSpPr>
        <p:spPr>
          <a:ln/>
        </p:spPr>
      </p:sp>
      <p:sp>
        <p:nvSpPr>
          <p:cNvPr id="23555"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Η θεωρία της ύπαρξης υποδοχέων </a:t>
            </a:r>
            <a:r>
              <a:rPr lang="en-US" altLang="el-GR">
                <a:latin typeface="Arial" pitchFamily="34" charset="0"/>
                <a:cs typeface="Arial" pitchFamily="34" charset="0"/>
              </a:rPr>
              <a:t>PRRs </a:t>
            </a:r>
            <a:r>
              <a:rPr lang="el-GR" altLang="el-GR">
                <a:latin typeface="Arial" pitchFamily="34" charset="0"/>
                <a:cs typeface="Arial" pitchFamily="34" charset="0"/>
              </a:rPr>
              <a:t>επιβεβαιώθηκε πολύ αργότερα με την ανακάλυψη του υποδοχέα Τ</a:t>
            </a:r>
            <a:r>
              <a:rPr lang="en-US" altLang="el-GR">
                <a:latin typeface="Arial" pitchFamily="34" charset="0"/>
                <a:cs typeface="Arial" pitchFamily="34" charset="0"/>
              </a:rPr>
              <a:t>oll </a:t>
            </a:r>
            <a:r>
              <a:rPr lang="el-GR" altLang="el-GR">
                <a:latin typeface="Arial" pitchFamily="34" charset="0"/>
                <a:cs typeface="Arial" pitchFamily="34" charset="0"/>
              </a:rPr>
              <a:t>και αργότερα των </a:t>
            </a:r>
            <a:r>
              <a:rPr lang="en-US" altLang="el-GR">
                <a:latin typeface="Arial" pitchFamily="34" charset="0"/>
                <a:cs typeface="Arial" pitchFamily="34" charset="0"/>
              </a:rPr>
              <a:t>TLRs </a:t>
            </a:r>
            <a:r>
              <a:rPr lang="el-GR" altLang="el-GR">
                <a:latin typeface="Arial" pitchFamily="34" charset="0"/>
                <a:cs typeface="Arial" pitchFamily="34" charset="0"/>
              </a:rPr>
              <a:t>στα θηλαστικά</a:t>
            </a:r>
          </a:p>
          <a:p>
            <a:r>
              <a:rPr lang="el-GR" altLang="el-GR">
                <a:latin typeface="Arial" pitchFamily="34" charset="0"/>
                <a:cs typeface="Arial" pitchFamily="34" charset="0"/>
              </a:rPr>
              <a:t>Με την ανακάλυψη ότι τα ΚΟ ζώα αδυνατούν να επιβιώσουν μετά από λοίμωξη με ασπέργιλλο ένα πείραμα που έχει επιβεβαιωθεί «χιλιάδες» φορές στο εργαστήριο </a:t>
            </a:r>
          </a:p>
        </p:txBody>
      </p:sp>
      <p:sp>
        <p:nvSpPr>
          <p:cNvPr id="23556" name="3 - Θέση αριθμού διαφάνειας"/>
          <p:cNvSpPr>
            <a:spLocks noGrp="1"/>
          </p:cNvSpPr>
          <p:nvPr>
            <p:ph type="sldNum" sz="quarter" idx="5"/>
          </p:nvPr>
        </p:nvSpPr>
        <p:spPr>
          <a:noFill/>
          <a:ln>
            <a:miter lim="800000"/>
            <a:headEnd/>
            <a:tailEnd/>
          </a:ln>
        </p:spPr>
        <p:txBody>
          <a:bodyPr/>
          <a:lstStyle/>
          <a:p>
            <a:fld id="{0D70967B-AB84-41A7-BA79-38F2E9C26035}" type="slidenum">
              <a:rPr lang="el-GR" altLang="en-US"/>
              <a:pPr/>
              <a:t>6</a:t>
            </a:fld>
            <a:endParaRPr lang="el-GR" altLang="en-US"/>
          </a:p>
        </p:txBody>
      </p:sp>
    </p:spTree>
    <p:extLst>
      <p:ext uri="{BB962C8B-B14F-4D97-AF65-F5344CB8AC3E}">
        <p14:creationId xmlns:p14="http://schemas.microsoft.com/office/powerpoint/2010/main" val="343429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 Θέση εικόνας διαφάνειας"/>
          <p:cNvSpPr>
            <a:spLocks noGrp="1" noRot="1" noChangeAspect="1" noTextEdit="1"/>
          </p:cNvSpPr>
          <p:nvPr>
            <p:ph type="sldImg"/>
          </p:nvPr>
        </p:nvSpPr>
        <p:spPr>
          <a:ln/>
        </p:spPr>
      </p:sp>
      <p:sp>
        <p:nvSpPr>
          <p:cNvPr id="25603" name="2 - Θέση σημειώσεων"/>
          <p:cNvSpPr>
            <a:spLocks noGrp="1"/>
          </p:cNvSpPr>
          <p:nvPr>
            <p:ph type="body" idx="1"/>
          </p:nvPr>
        </p:nvSpPr>
        <p:spPr>
          <a:noFill/>
        </p:spPr>
        <p:txBody>
          <a:bodyPr/>
          <a:lstStyle/>
          <a:p>
            <a:r>
              <a:rPr lang="el-GR" altLang="el-GR">
                <a:latin typeface="Arial" pitchFamily="34" charset="0"/>
                <a:cs typeface="Arial" pitchFamily="34" charset="0"/>
              </a:rPr>
              <a:t>Αργότερα έγινε αντιληπτή ότι υπάρχει εξειδίκευση στην αναγνώριση των διαφόρων παθογόνων που εξασφαλίζεται με</a:t>
            </a:r>
          </a:p>
          <a:p>
            <a:r>
              <a:rPr lang="en-US" altLang="el-GR">
                <a:latin typeface="Arial" pitchFamily="34" charset="0"/>
                <a:cs typeface="Arial" pitchFamily="34" charset="0"/>
              </a:rPr>
              <a:t>(a) </a:t>
            </a:r>
            <a:r>
              <a:rPr lang="el-GR" altLang="el-GR">
                <a:latin typeface="Arial" pitchFamily="34" charset="0"/>
                <a:cs typeface="Arial" pitchFamily="34" charset="0"/>
              </a:rPr>
              <a:t>Την ύπαρξη διαφορετικών  ειδών υποδοχέων (στην επιφάνεια, στα ενδοσώματα, και στο κυτταρόπλασμα) που ενεργοποιούνται από μόρια συγκεκριμένων κλάσεων παθογόνων (ιοί, </a:t>
            </a:r>
            <a:r>
              <a:rPr lang="en-US" altLang="el-GR">
                <a:latin typeface="Arial" pitchFamily="34" charset="0"/>
                <a:cs typeface="Arial" pitchFamily="34" charset="0"/>
              </a:rPr>
              <a:t>gram +/- </a:t>
            </a:r>
            <a:r>
              <a:rPr lang="el-GR" altLang="el-GR">
                <a:latin typeface="Arial" pitchFamily="34" charset="0"/>
                <a:cs typeface="Arial" pitchFamily="34" charset="0"/>
              </a:rPr>
              <a:t>μικρόβια, μύκητές, παράσιτιτα), όπως νουκλεικά οξέα, λιπο- ή γλυκο πεπτίδια ή πρωτείνες και πολυσακχαρίτες</a:t>
            </a:r>
          </a:p>
          <a:p>
            <a:r>
              <a:rPr lang="en-US" altLang="el-GR">
                <a:latin typeface="Arial" pitchFamily="34" charset="0"/>
                <a:cs typeface="Arial" pitchFamily="34" charset="0"/>
              </a:rPr>
              <a:t>(b</a:t>
            </a:r>
            <a:r>
              <a:rPr lang="el-GR" altLang="el-GR">
                <a:latin typeface="Arial" pitchFamily="34" charset="0"/>
                <a:cs typeface="Arial" pitchFamily="34" charset="0"/>
              </a:rPr>
              <a:t>)</a:t>
            </a:r>
            <a:r>
              <a:rPr lang="en-US" altLang="el-GR">
                <a:latin typeface="Arial" pitchFamily="34" charset="0"/>
                <a:cs typeface="Arial" pitchFamily="34" charset="0"/>
              </a:rPr>
              <a:t> </a:t>
            </a:r>
            <a:r>
              <a:rPr lang="el-GR" altLang="el-GR">
                <a:latin typeface="Arial" pitchFamily="34" charset="0"/>
                <a:cs typeface="Arial" pitchFamily="34" charset="0"/>
              </a:rPr>
              <a:t>Ένα δεύτερο επίπεδο εξειδίκευσης υπάρχει σε επίπεδο δενδριτικών κυττάρων με διαφορετικούς τύπους δενδριτκιών κυττάρων που έχουν διαφορετκούς υποδοχείς </a:t>
            </a:r>
            <a:r>
              <a:rPr lang="en-US" altLang="el-GR">
                <a:latin typeface="Arial" pitchFamily="34" charset="0"/>
                <a:cs typeface="Arial" pitchFamily="34" charset="0"/>
              </a:rPr>
              <a:t>TLR (p.x., TLR7/9 </a:t>
            </a:r>
            <a:r>
              <a:rPr lang="el-GR" altLang="el-GR">
                <a:latin typeface="Arial" pitchFamily="34" charset="0"/>
                <a:cs typeface="Arial" pitchFamily="34" charset="0"/>
              </a:rPr>
              <a:t>πλασμακυταροειδή</a:t>
            </a:r>
            <a:r>
              <a:rPr lang="en-US" altLang="el-GR">
                <a:latin typeface="Arial" pitchFamily="34" charset="0"/>
                <a:cs typeface="Arial" pitchFamily="34" charset="0"/>
              </a:rPr>
              <a:t>)</a:t>
            </a:r>
            <a:r>
              <a:rPr lang="el-GR" altLang="el-GR">
                <a:latin typeface="Arial" pitchFamily="34" charset="0"/>
                <a:cs typeface="Arial" pitchFamily="34" charset="0"/>
              </a:rPr>
              <a:t> και </a:t>
            </a:r>
            <a:r>
              <a:rPr lang="en-US" altLang="el-GR">
                <a:latin typeface="Arial" pitchFamily="34" charset="0"/>
                <a:cs typeface="Arial" pitchFamily="34" charset="0"/>
              </a:rPr>
              <a:t>TLR2/4/5/8 </a:t>
            </a:r>
            <a:r>
              <a:rPr lang="el-GR" altLang="el-GR">
                <a:latin typeface="Arial" pitchFamily="34" charset="0"/>
                <a:cs typeface="Arial" pitchFamily="34" charset="0"/>
              </a:rPr>
              <a:t>στα κλασσικά δενδριτικά.</a:t>
            </a:r>
          </a:p>
          <a:p>
            <a:r>
              <a:rPr lang="el-GR" altLang="el-GR">
                <a:latin typeface="Arial" pitchFamily="34" charset="0"/>
                <a:cs typeface="Arial" pitchFamily="34" charset="0"/>
              </a:rPr>
              <a:t>Αυτή η εξιδίκευση οδηγεί σε ανίχνευση ΄συγκεκριμένων παθογόνων (ιοί, υπόλοιπα μικρόβια) από κάθε είδος </a:t>
            </a:r>
            <a:r>
              <a:rPr lang="en-US" altLang="el-GR">
                <a:latin typeface="Arial" pitchFamily="34" charset="0"/>
                <a:cs typeface="Arial" pitchFamily="34" charset="0"/>
              </a:rPr>
              <a:t>DC</a:t>
            </a:r>
            <a:endParaRPr lang="el-GR" altLang="el-GR">
              <a:latin typeface="Arial" pitchFamily="34" charset="0"/>
              <a:cs typeface="Arial" pitchFamily="34" charset="0"/>
            </a:endParaRPr>
          </a:p>
        </p:txBody>
      </p:sp>
      <p:sp>
        <p:nvSpPr>
          <p:cNvPr id="25604" name="3 - Θέση αριθμού διαφάνειας"/>
          <p:cNvSpPr>
            <a:spLocks noGrp="1"/>
          </p:cNvSpPr>
          <p:nvPr>
            <p:ph type="sldNum" sz="quarter" idx="5"/>
          </p:nvPr>
        </p:nvSpPr>
        <p:spPr>
          <a:noFill/>
          <a:ln>
            <a:miter lim="800000"/>
            <a:headEnd/>
            <a:tailEnd/>
          </a:ln>
        </p:spPr>
        <p:txBody>
          <a:bodyPr/>
          <a:lstStyle/>
          <a:p>
            <a:fld id="{61013A09-D497-4D9C-8B7E-152EC85FFC9D}" type="slidenum">
              <a:rPr lang="el-GR" altLang="en-US"/>
              <a:pPr/>
              <a:t>10</a:t>
            </a:fld>
            <a:endParaRPr lang="el-GR" altLang="en-US"/>
          </a:p>
        </p:txBody>
      </p:sp>
    </p:spTree>
    <p:extLst>
      <p:ext uri="{BB962C8B-B14F-4D97-AF65-F5344CB8AC3E}">
        <p14:creationId xmlns:p14="http://schemas.microsoft.com/office/powerpoint/2010/main" val="227374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0CE58B-BF20-44AE-86E3-04F981E713A4}" type="slidenum">
              <a:rPr lang="en-US" altLang="en-US" smtClean="0">
                <a:solidFill>
                  <a:prstClr val="black"/>
                </a:solidFill>
              </a:rPr>
              <a:pPr>
                <a:spcBef>
                  <a:spcPct val="0"/>
                </a:spcBef>
              </a:pPr>
              <a:t>13</a:t>
            </a:fld>
            <a:endParaRPr lang="en-US" altLang="en-US" smtClean="0">
              <a:solidFill>
                <a:prstClr val="black"/>
              </a:solidFill>
            </a:endParaRPr>
          </a:p>
        </p:txBody>
      </p:sp>
    </p:spTree>
    <p:extLst>
      <p:ext uri="{BB962C8B-B14F-4D97-AF65-F5344CB8AC3E}">
        <p14:creationId xmlns:p14="http://schemas.microsoft.com/office/powerpoint/2010/main" val="2997261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r>
              <a:rPr lang="el-GR" altLang="el-GR">
                <a:latin typeface="Arial" pitchFamily="34" charset="0"/>
                <a:cs typeface="Arial" pitchFamily="34" charset="0"/>
              </a:rPr>
              <a:t>Ωσόσο το μοντέλο της αίσθησης με βάση τον εξωτερικό κίνδυνο</a:t>
            </a:r>
            <a:r>
              <a:rPr lang="en-US" altLang="el-GR">
                <a:latin typeface="Arial" pitchFamily="34" charset="0"/>
                <a:cs typeface="Arial" pitchFamily="34" charset="0"/>
              </a:rPr>
              <a:t> (self vs non-self)</a:t>
            </a:r>
            <a:r>
              <a:rPr lang="el-GR" altLang="el-GR">
                <a:latin typeface="Arial" pitchFamily="34" charset="0"/>
                <a:cs typeface="Arial" pitchFamily="34" charset="0"/>
              </a:rPr>
              <a:t> είναι προβληματικό </a:t>
            </a:r>
            <a:endParaRPr lang="en-US" altLang="el-GR">
              <a:latin typeface="Arial" pitchFamily="34" charset="0"/>
              <a:cs typeface="Arial" pitchFamily="34" charset="0"/>
            </a:endParaRPr>
          </a:p>
          <a:p>
            <a:r>
              <a:rPr lang="en-US" altLang="el-GR">
                <a:latin typeface="Arial" pitchFamily="34" charset="0"/>
                <a:cs typeface="Arial" pitchFamily="34" charset="0"/>
              </a:rPr>
              <a:t>To </a:t>
            </a:r>
            <a:r>
              <a:rPr lang="el-GR" altLang="el-GR">
                <a:latin typeface="Arial" pitchFamily="34" charset="0"/>
                <a:cs typeface="Arial" pitchFamily="34" charset="0"/>
              </a:rPr>
              <a:t>πως ορίζεται το </a:t>
            </a:r>
            <a:r>
              <a:rPr lang="en-US" altLang="el-GR">
                <a:latin typeface="Arial" pitchFamily="34" charset="0"/>
                <a:cs typeface="Arial" pitchFamily="34" charset="0"/>
              </a:rPr>
              <a:t>self </a:t>
            </a:r>
            <a:r>
              <a:rPr lang="el-GR" altLang="el-GR">
                <a:latin typeface="Arial" pitchFamily="34" charset="0"/>
                <a:cs typeface="Arial" pitchFamily="34" charset="0"/>
              </a:rPr>
              <a:t>είναι επίσης ασαφές (μιτοχόνδρια)</a:t>
            </a:r>
          </a:p>
          <a:p>
            <a:r>
              <a:rPr lang="el-GR" altLang="el-GR">
                <a:latin typeface="Arial" pitchFamily="34" charset="0"/>
                <a:cs typeface="Arial" pitchFamily="34" charset="0"/>
              </a:rPr>
              <a:t>Παραδείγματος χάρη δεν εξηγεί επαρκώς πως διακρίνουμε τα παθογόνα από τα μικρόβια της φυσιολογικής χλωρίδας και γιατί δε γίνεται απόρριψη του εμβρύου από τη μητέρα όπως επίσης την εξελιξη των υποδοχέων </a:t>
            </a:r>
            <a:r>
              <a:rPr lang="en-US" altLang="el-GR">
                <a:latin typeface="Arial" pitchFamily="34" charset="0"/>
                <a:cs typeface="Arial" pitchFamily="34" charset="0"/>
              </a:rPr>
              <a:t>PRR </a:t>
            </a:r>
            <a:r>
              <a:rPr lang="el-GR" altLang="el-GR">
                <a:latin typeface="Arial" pitchFamily="34" charset="0"/>
                <a:cs typeface="Arial" pitchFamily="34" charset="0"/>
              </a:rPr>
              <a:t>που «βλέπουν» αλληλεπιδρούν περισσότερο με ενδογενή ερεθίσματα παρά με παθογόνα μικρόβια</a:t>
            </a:r>
          </a:p>
          <a:p>
            <a:endParaRPr lang="el-GR" altLang="el-GR">
              <a:latin typeface="Arial" pitchFamily="34" charset="0"/>
              <a:cs typeface="Arial" pitchFamily="34" charset="0"/>
            </a:endParaRPr>
          </a:p>
          <a:p>
            <a:r>
              <a:rPr lang="el-GR" altLang="el-GR">
                <a:latin typeface="Arial" pitchFamily="34" charset="0"/>
                <a:cs typeface="Arial" pitchFamily="34" charset="0"/>
              </a:rPr>
              <a:t>Αυτό οδήγησε στο εναλλακτικό μοντέλο της υπόθεσης της </a:t>
            </a:r>
            <a:r>
              <a:rPr lang="el-GR" altLang="el-GR" b="1">
                <a:latin typeface="Arial" pitchFamily="34" charset="0"/>
                <a:cs typeface="Arial" pitchFamily="34" charset="0"/>
              </a:rPr>
              <a:t>αίσθησης της Βλάβης </a:t>
            </a:r>
            <a:r>
              <a:rPr lang="el-GR" altLang="el-GR">
                <a:latin typeface="Arial" pitchFamily="34" charset="0"/>
                <a:cs typeface="Arial" pitchFamily="34" charset="0"/>
              </a:rPr>
              <a:t>σαν κίνδυνο και της ύπαρξης </a:t>
            </a:r>
            <a:r>
              <a:rPr lang="en-US" altLang="el-GR">
                <a:latin typeface="Arial" pitchFamily="34" charset="0"/>
                <a:cs typeface="Arial" pitchFamily="34" charset="0"/>
              </a:rPr>
              <a:t>DAMPs, alarmins, </a:t>
            </a:r>
            <a:r>
              <a:rPr lang="el-GR" altLang="el-GR">
                <a:latin typeface="Arial" pitchFamily="34" charset="0"/>
                <a:cs typeface="Arial" pitchFamily="34" charset="0"/>
              </a:rPr>
              <a:t>ενδογενών μορίων που ελευθερώνονται σε συνθήκες ιστικής βλάβη και ενεργοποιούν </a:t>
            </a:r>
            <a:r>
              <a:rPr lang="en-US" altLang="el-GR">
                <a:latin typeface="Arial" pitchFamily="34" charset="0"/>
                <a:cs typeface="Arial" pitchFamily="34" charset="0"/>
              </a:rPr>
              <a:t>PRRs </a:t>
            </a:r>
            <a:r>
              <a:rPr lang="el-GR" altLang="el-GR">
                <a:latin typeface="Arial" pitchFamily="34" charset="0"/>
                <a:cs typeface="Arial" pitchFamily="34" charset="0"/>
              </a:rPr>
              <a:t>και φλεγμονή</a:t>
            </a:r>
          </a:p>
        </p:txBody>
      </p:sp>
      <p:sp>
        <p:nvSpPr>
          <p:cNvPr id="27652" name="Slide Number Placeholder 3"/>
          <p:cNvSpPr>
            <a:spLocks noGrp="1"/>
          </p:cNvSpPr>
          <p:nvPr>
            <p:ph type="sldNum" sz="quarter" idx="5"/>
          </p:nvPr>
        </p:nvSpPr>
        <p:spPr>
          <a:noFill/>
          <a:ln>
            <a:miter lim="800000"/>
            <a:headEnd/>
            <a:tailEnd/>
          </a:ln>
        </p:spPr>
        <p:txBody>
          <a:bodyPr/>
          <a:lstStyle/>
          <a:p>
            <a:fld id="{E6E528EC-85D7-45F4-92EB-5A16AF7C5456}" type="slidenum">
              <a:rPr lang="el-GR" altLang="en-US"/>
              <a:pPr/>
              <a:t>16</a:t>
            </a:fld>
            <a:endParaRPr lang="el-GR" altLang="en-US"/>
          </a:p>
        </p:txBody>
      </p:sp>
    </p:spTree>
    <p:extLst>
      <p:ext uri="{BB962C8B-B14F-4D97-AF65-F5344CB8AC3E}">
        <p14:creationId xmlns:p14="http://schemas.microsoft.com/office/powerpoint/2010/main" val="384953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fld id="{5C189A92-C03F-4F7F-AF82-FCC41A03AFC4}" type="slidenum">
              <a:rPr lang="el-GR" altLang="en-US"/>
              <a:pPr/>
              <a:t>‹#›</a:t>
            </a:fld>
            <a:endParaRPr lang="el-G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fld id="{277090B8-964A-4290-9FF9-3840A9B00266}" type="slidenum">
              <a:rPr lang="el-GR" altLang="en-US"/>
              <a:pPr/>
              <a:t>‹#›</a:t>
            </a:fld>
            <a:endParaRPr lang="el-GR" alt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AAD516-F48B-4FC2-8B43-BC131A84D5E1}"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CA40FF-A06F-46BE-9610-3A7785F028BD}" type="slidenum">
              <a:rPr lang="en-US" altLang="en-US"/>
              <a:pPr>
                <a:defRPr/>
              </a:pPr>
              <a:t>‹#›</a:t>
            </a:fld>
            <a:endParaRPr lang="en-US" altLang="en-US"/>
          </a:p>
        </p:txBody>
      </p:sp>
    </p:spTree>
    <p:extLst>
      <p:ext uri="{BB962C8B-B14F-4D97-AF65-F5344CB8AC3E}">
        <p14:creationId xmlns:p14="http://schemas.microsoft.com/office/powerpoint/2010/main" val="3970724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0" y="1708150"/>
            <a:ext cx="9147175" cy="0"/>
          </a:xfrm>
          <a:prstGeom prst="line">
            <a:avLst/>
          </a:prstGeom>
          <a:noFill/>
          <a:ln w="38100" cap="sq">
            <a:solidFill>
              <a:srgbClr val="00FF00"/>
            </a:solidFill>
            <a:round/>
            <a:headEnd type="none" w="sm" len="sm"/>
            <a:tailEnd type="none" w="sm" len="sm"/>
          </a:ln>
          <a:extLst>
            <a:ext uri="{909E8E84-426E-40DD-AFC4-6F175D3DCCD1}">
              <a14:hiddenFill xmlns:a14="http://schemas.microsoft.com/office/drawing/2010/main">
                <a:noFill/>
              </a14:hiddenFill>
            </a:ext>
          </a:extLst>
        </p:spPr>
        <p:txBody>
          <a:bodyPr/>
          <a:lstStyle/>
          <a:p>
            <a:endParaRPr kumimoji="1" lang="en-US" sz="2800" b="1" smtClean="0">
              <a:solidFill>
                <a:srgbClr val="009999"/>
              </a:solidFill>
              <a:latin typeface="Times New Roman" panose="02020603050405020304" pitchFamily="18" charset="0"/>
            </a:endParaRPr>
          </a:p>
        </p:txBody>
      </p:sp>
      <p:sp>
        <p:nvSpPr>
          <p:cNvPr id="5" name="Arc 3"/>
          <p:cNvSpPr>
            <a:spLocks/>
          </p:cNvSpPr>
          <p:nvPr/>
        </p:nvSpPr>
        <p:spPr bwMode="auto">
          <a:xfrm>
            <a:off x="0" y="842963"/>
            <a:ext cx="28956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rgbClr val="000080"/>
              </a:gs>
              <a:gs pos="50000">
                <a:srgbClr val="00003B"/>
              </a:gs>
              <a:gs pos="100000">
                <a:srgbClr val="00008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kumimoji="1" lang="en-US" sz="2800" b="1" smtClean="0">
              <a:solidFill>
                <a:srgbClr val="009999"/>
              </a:solidFill>
              <a:latin typeface="Times New Roman" panose="02020603050405020304" pitchFamily="18" charset="0"/>
            </a:endParaRPr>
          </a:p>
        </p:txBody>
      </p:sp>
      <p:sp>
        <p:nvSpPr>
          <p:cNvPr id="3076" name="Rectangle 4"/>
          <p:cNvSpPr>
            <a:spLocks noGrp="1" noChangeArrowheads="1"/>
          </p:cNvSpPr>
          <p:nvPr>
            <p:ph type="ctrTitle" sz="quarter"/>
          </p:nvPr>
        </p:nvSpPr>
        <p:spPr>
          <a:xfrm>
            <a:off x="2743200" y="427038"/>
            <a:ext cx="6399213" cy="1524000"/>
          </a:xfrm>
        </p:spPr>
        <p:txBody>
          <a:bodyPr anchor="b"/>
          <a:lstStyle>
            <a:lvl1pPr>
              <a:lnSpc>
                <a:spcPct val="80000"/>
              </a:lnSpc>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1" charset="2"/>
              <a:buNone/>
              <a:defRPr sz="2400"/>
            </a:lvl1pPr>
          </a:lstStyle>
          <a:p>
            <a:r>
              <a:rPr lang="en-US"/>
              <a:t>Click to edit Master subtitle style</a:t>
            </a:r>
          </a:p>
        </p:txBody>
      </p:sp>
      <p:sp>
        <p:nvSpPr>
          <p:cNvPr id="6" name="Rectangle 6"/>
          <p:cNvSpPr>
            <a:spLocks noGrp="1" noChangeArrowheads="1"/>
          </p:cNvSpPr>
          <p:nvPr>
            <p:ph type="dt" sz="quarter" idx="10"/>
          </p:nvPr>
        </p:nvSpPr>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ftr" sz="quarter" idx="11"/>
          </p:nvPr>
        </p:nvSpPr>
        <p:spPr/>
        <p:txBody>
          <a:bodyPr/>
          <a:lstStyle>
            <a:lvl1pPr>
              <a:defRPr/>
            </a:lvl1pPr>
          </a:lstStyle>
          <a:p>
            <a:pPr>
              <a:defRPr/>
            </a:pPr>
            <a:endParaRPr lang="en-US">
              <a:solidFill>
                <a:srgbClr val="FF9966"/>
              </a:solidFill>
            </a:endParaRPr>
          </a:p>
        </p:txBody>
      </p:sp>
      <p:sp>
        <p:nvSpPr>
          <p:cNvPr id="8" name="Rectangle 8"/>
          <p:cNvSpPr>
            <a:spLocks noGrp="1" noChangeArrowheads="1"/>
          </p:cNvSpPr>
          <p:nvPr>
            <p:ph type="sldNum" sz="quarter" idx="12"/>
          </p:nvPr>
        </p:nvSpPr>
        <p:spPr/>
        <p:txBody>
          <a:bodyPr/>
          <a:lstStyle>
            <a:lvl1pPr>
              <a:defRPr smtClean="0"/>
            </a:lvl1pPr>
          </a:lstStyle>
          <a:p>
            <a:pPr>
              <a:defRPr/>
            </a:pPr>
            <a:fld id="{C0980BD3-06BD-4EED-A4BF-25839E3016C4}"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28186511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280B419-5C5C-46DE-AED6-C6B593CEBD25}"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35458872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1E1B65B-9B55-453D-A8EE-3B7DBC5CB0DD}"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11360177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0E4D1-AA72-4956-A20F-00DBB9D70090}"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650264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52496E4C-9573-4C3C-8F20-F6F49BA8EAEC}"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17987490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B7B8C9D0-642F-4AC0-AA57-C108CDA0FA2D}"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42770401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66AD77BF-55E8-4A2D-BBB5-EE4F873BCA6D}"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36674924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E8F7212B-7771-4499-8703-BCABD4DA064E}"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1586709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2F6DBE11-452B-476F-9152-C8D4B5BD876D}"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683660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fld id="{1DDA7B06-F3DD-4EDF-A39C-3B3ABE6C7D8A}" type="slidenum">
              <a:rPr lang="el-GR" altLang="en-US"/>
              <a:pPr/>
              <a:t>‹#›</a:t>
            </a:fld>
            <a:endParaRPr lang="el-GR" alt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80859B2A-1DCF-4FB5-8B28-00297CD02D4F}"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38223477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B64787BD-A745-4428-9215-F290C51734A2}"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19808829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able Placeholder 2"/>
          <p:cNvSpPr>
            <a:spLocks noGrp="1"/>
          </p:cNvSpPr>
          <p:nvPr>
            <p:ph type="tbl" idx="1"/>
          </p:nvPr>
        </p:nvSpPr>
        <p:spPr>
          <a:xfrm>
            <a:off x="2819400" y="1981200"/>
            <a:ext cx="60960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019A0D8-667C-4DA2-A7A6-953435794A7D}"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305598160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819400" y="609600"/>
            <a:ext cx="6096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FF9966"/>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FF9966"/>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B5A2A70E-921F-4C3A-8F88-01B5811C49CD}" type="slidenum">
              <a:rPr lang="en-US" altLang="el-GR">
                <a:solidFill>
                  <a:srgbClr val="FF9966"/>
                </a:solidFill>
              </a:rPr>
              <a:pPr>
                <a:defRPr/>
              </a:pPr>
              <a:t>‹#›</a:t>
            </a:fld>
            <a:endParaRPr lang="en-US" altLang="el-GR">
              <a:solidFill>
                <a:srgbClr val="FF9966"/>
              </a:solidFill>
            </a:endParaRPr>
          </a:p>
        </p:txBody>
      </p:sp>
    </p:spTree>
    <p:extLst>
      <p:ext uri="{BB962C8B-B14F-4D97-AF65-F5344CB8AC3E}">
        <p14:creationId xmlns:p14="http://schemas.microsoft.com/office/powerpoint/2010/main" val="33036776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6800" y="6248400"/>
            <a:ext cx="1905000" cy="457200"/>
          </a:xfrm>
        </p:spPr>
        <p:txBody>
          <a:bodyPr/>
          <a:lstStyle>
            <a:lvl1pPr>
              <a:defRPr/>
            </a:lvl1pPr>
          </a:lstStyle>
          <a:p>
            <a:pPr>
              <a:defRPr/>
            </a:pPr>
            <a:endParaRPr lang="en-IN">
              <a:solidFill>
                <a:srgbClr val="FF9966"/>
              </a:solidFill>
            </a:endParaRPr>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pPr>
              <a:defRPr/>
            </a:pPr>
            <a:endParaRPr lang="en-IN">
              <a:solidFill>
                <a:srgbClr val="FF9966"/>
              </a:solidFill>
            </a:endParaRPr>
          </a:p>
        </p:txBody>
      </p:sp>
      <p:sp>
        <p:nvSpPr>
          <p:cNvPr id="7" name="Slide Number Placeholder 6"/>
          <p:cNvSpPr>
            <a:spLocks noGrp="1"/>
          </p:cNvSpPr>
          <p:nvPr>
            <p:ph type="sldNum" sz="quarter" idx="12"/>
          </p:nvPr>
        </p:nvSpPr>
        <p:spPr>
          <a:xfrm>
            <a:off x="6705600" y="6248400"/>
            <a:ext cx="1905000" cy="457200"/>
          </a:xfrm>
        </p:spPr>
        <p:txBody>
          <a:bodyPr/>
          <a:lstStyle>
            <a:lvl1pPr>
              <a:defRPr smtClean="0"/>
            </a:lvl1pPr>
          </a:lstStyle>
          <a:p>
            <a:pPr>
              <a:defRPr/>
            </a:pPr>
            <a:fld id="{62AE95FA-A903-4A47-BAD2-FDBDA854BEC3}" type="slidenum">
              <a:rPr lang="en-IN" altLang="el-GR">
                <a:solidFill>
                  <a:srgbClr val="FF9966"/>
                </a:solidFill>
              </a:rPr>
              <a:pPr>
                <a:defRPr/>
              </a:pPr>
              <a:t>‹#›</a:t>
            </a:fld>
            <a:endParaRPr lang="en-IN" altLang="el-GR">
              <a:solidFill>
                <a:srgbClr val="FF9966"/>
              </a:solidFill>
            </a:endParaRPr>
          </a:p>
        </p:txBody>
      </p:sp>
    </p:spTree>
    <p:extLst>
      <p:ext uri="{BB962C8B-B14F-4D97-AF65-F5344CB8AC3E}">
        <p14:creationId xmlns:p14="http://schemas.microsoft.com/office/powerpoint/2010/main" val="34941028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440" y="2129984"/>
            <a:ext cx="7773120" cy="1470394"/>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l-GR"/>
              <a:t>Κάντε κλικ για να επεξεργαστείτε τον υπότιτλο του υποδείγματος</a:t>
            </a:r>
          </a:p>
        </p:txBody>
      </p:sp>
    </p:spTree>
    <p:extLst>
      <p:ext uri="{BB962C8B-B14F-4D97-AF65-F5344CB8AC3E}">
        <p14:creationId xmlns:p14="http://schemas.microsoft.com/office/powerpoint/2010/main" val="27691494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7092985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880" y="4406863"/>
            <a:ext cx="7771680" cy="1362383"/>
          </a:xfrm>
        </p:spPr>
        <p:txBody>
          <a:bodyPr anchor="t"/>
          <a:lstStyle>
            <a:lvl1pPr algn="l">
              <a:defRPr sz="3628" b="1" cap="all"/>
            </a:lvl1pPr>
          </a:lstStyle>
          <a:p>
            <a:r>
              <a:rPr lang="el-GR"/>
              <a:t>Kλικ για επεξεργασία του τίτλου</a:t>
            </a:r>
          </a:p>
        </p:txBody>
      </p:sp>
      <p:sp>
        <p:nvSpPr>
          <p:cNvPr id="3" name="2 - Θέση κειμένου"/>
          <p:cNvSpPr>
            <a:spLocks noGrp="1"/>
          </p:cNvSpPr>
          <p:nvPr>
            <p:ph type="body" idx="1"/>
          </p:nvPr>
        </p:nvSpPr>
        <p:spPr>
          <a:xfrm>
            <a:off x="722880" y="2906225"/>
            <a:ext cx="7771680" cy="1500638"/>
          </a:xfrm>
        </p:spPr>
        <p:txBody>
          <a:bodyPr anchor="b"/>
          <a:lstStyle>
            <a:lvl1pPr marL="0" indent="0">
              <a:buNone/>
              <a:defRPr sz="1814"/>
            </a:lvl1pPr>
            <a:lvl2pPr marL="414726" indent="0">
              <a:buNone/>
              <a:defRPr sz="1633"/>
            </a:lvl2pPr>
            <a:lvl3pPr marL="829452" indent="0">
              <a:buNone/>
              <a:defRPr sz="1451"/>
            </a:lvl3pPr>
            <a:lvl4pPr marL="1244178" indent="0">
              <a:buNone/>
              <a:defRPr sz="1270"/>
            </a:lvl4pPr>
            <a:lvl5pPr marL="1658904" indent="0">
              <a:buNone/>
              <a:defRPr sz="1270"/>
            </a:lvl5pPr>
            <a:lvl6pPr marL="2073631" indent="0">
              <a:buNone/>
              <a:defRPr sz="1270"/>
            </a:lvl6pPr>
            <a:lvl7pPr marL="2488357" indent="0">
              <a:buNone/>
              <a:defRPr sz="1270"/>
            </a:lvl7pPr>
            <a:lvl8pPr marL="2903083" indent="0">
              <a:buNone/>
              <a:defRPr sz="1270"/>
            </a:lvl8pPr>
            <a:lvl9pPr marL="3317809" indent="0">
              <a:buNone/>
              <a:defRPr sz="127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25662282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71040" y="1906761"/>
            <a:ext cx="383328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2561" y="1906761"/>
            <a:ext cx="383472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63073067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1" y="275070"/>
            <a:ext cx="8229600" cy="1142039"/>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920" y="1535201"/>
            <a:ext cx="403920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920" y="2174628"/>
            <a:ext cx="403920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441" y="1535201"/>
            <a:ext cx="404208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441" y="2174628"/>
            <a:ext cx="404208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253602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5DF1B3-BFB8-417C-BED8-2EBB2E433A0F}"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79EEFE0-3BF6-45D3-BA33-4C8E6C94B609}" type="slidenum">
              <a:rPr lang="en-US" altLang="el-GR"/>
              <a:pPr/>
              <a:t>‹#›</a:t>
            </a:fld>
            <a:endParaRPr lang="en-US" altLang="el-G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extLst>
      <p:ext uri="{BB962C8B-B14F-4D97-AF65-F5344CB8AC3E}">
        <p14:creationId xmlns:p14="http://schemas.microsoft.com/office/powerpoint/2010/main" val="33813666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06723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0" y="273629"/>
            <a:ext cx="3008160" cy="1160762"/>
          </a:xfrm>
        </p:spPr>
        <p:txBody>
          <a:bodyPr anchor="b"/>
          <a:lstStyle>
            <a:lvl1pPr algn="l">
              <a:defRPr sz="1814" b="1"/>
            </a:lvl1pPr>
          </a:lstStyle>
          <a:p>
            <a:r>
              <a:rPr lang="el-GR"/>
              <a:t>Kλικ για επεξεργασία του τίτλου</a:t>
            </a:r>
          </a:p>
        </p:txBody>
      </p:sp>
      <p:sp>
        <p:nvSpPr>
          <p:cNvPr id="3" name="2 - Θέση περιεχομένου"/>
          <p:cNvSpPr>
            <a:spLocks noGrp="1"/>
          </p:cNvSpPr>
          <p:nvPr>
            <p:ph idx="1"/>
          </p:nvPr>
        </p:nvSpPr>
        <p:spPr>
          <a:xfrm>
            <a:off x="3575521" y="273629"/>
            <a:ext cx="5112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920" y="1434391"/>
            <a:ext cx="3008160" cy="4692013"/>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5008244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801" y="4800025"/>
            <a:ext cx="5486400" cy="567420"/>
          </a:xfrm>
        </p:spPr>
        <p:txBody>
          <a:bodyPr anchor="b"/>
          <a:lstStyle>
            <a:lvl1pPr algn="l">
              <a:defRPr sz="1814" b="1"/>
            </a:lvl1pPr>
          </a:lstStyle>
          <a:p>
            <a:r>
              <a:rPr lang="el-GR"/>
              <a:t>Kλικ για επεξεργασία του τίτλου</a:t>
            </a:r>
          </a:p>
        </p:txBody>
      </p:sp>
      <p:sp>
        <p:nvSpPr>
          <p:cNvPr id="3" name="2 - Θέση εικόνας"/>
          <p:cNvSpPr>
            <a:spLocks noGrp="1"/>
          </p:cNvSpPr>
          <p:nvPr>
            <p:ph type="pic" idx="1"/>
          </p:nvPr>
        </p:nvSpPr>
        <p:spPr>
          <a:xfrm>
            <a:off x="1792801" y="612065"/>
            <a:ext cx="5486400" cy="411595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pPr lvl="0"/>
            <a:endParaRPr lang="el-GR" noProof="0"/>
          </a:p>
        </p:txBody>
      </p:sp>
      <p:sp>
        <p:nvSpPr>
          <p:cNvPr id="4" name="3 - Θέση κειμένου"/>
          <p:cNvSpPr>
            <a:spLocks noGrp="1"/>
          </p:cNvSpPr>
          <p:nvPr>
            <p:ph type="body" sz="half" idx="2"/>
          </p:nvPr>
        </p:nvSpPr>
        <p:spPr>
          <a:xfrm>
            <a:off x="1792801" y="5367444"/>
            <a:ext cx="5486400" cy="805044"/>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6570174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52845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26081" y="568860"/>
            <a:ext cx="1951200" cy="5656914"/>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71040" y="568860"/>
            <a:ext cx="5716800" cy="565691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7565741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440" y="2129984"/>
            <a:ext cx="7773120" cy="1470394"/>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l-GR"/>
              <a:t>Κάντε κλικ για να επεξεργαστείτε τον υπότιτλο του υποδείγματος</a:t>
            </a:r>
          </a:p>
        </p:txBody>
      </p:sp>
    </p:spTree>
    <p:extLst>
      <p:ext uri="{BB962C8B-B14F-4D97-AF65-F5344CB8AC3E}">
        <p14:creationId xmlns:p14="http://schemas.microsoft.com/office/powerpoint/2010/main" val="335151085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988086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880" y="4406863"/>
            <a:ext cx="7771680" cy="1362383"/>
          </a:xfrm>
        </p:spPr>
        <p:txBody>
          <a:bodyPr anchor="t"/>
          <a:lstStyle>
            <a:lvl1pPr algn="l">
              <a:defRPr sz="3628" b="1" cap="all"/>
            </a:lvl1pPr>
          </a:lstStyle>
          <a:p>
            <a:r>
              <a:rPr lang="el-GR"/>
              <a:t>Kλικ για επεξεργασία του τίτλου</a:t>
            </a:r>
          </a:p>
        </p:txBody>
      </p:sp>
      <p:sp>
        <p:nvSpPr>
          <p:cNvPr id="3" name="2 - Θέση κειμένου"/>
          <p:cNvSpPr>
            <a:spLocks noGrp="1"/>
          </p:cNvSpPr>
          <p:nvPr>
            <p:ph type="body" idx="1"/>
          </p:nvPr>
        </p:nvSpPr>
        <p:spPr>
          <a:xfrm>
            <a:off x="722880" y="2906225"/>
            <a:ext cx="7771680" cy="1500638"/>
          </a:xfrm>
        </p:spPr>
        <p:txBody>
          <a:bodyPr anchor="b"/>
          <a:lstStyle>
            <a:lvl1pPr marL="0" indent="0">
              <a:buNone/>
              <a:defRPr sz="1814"/>
            </a:lvl1pPr>
            <a:lvl2pPr marL="414726" indent="0">
              <a:buNone/>
              <a:defRPr sz="1633"/>
            </a:lvl2pPr>
            <a:lvl3pPr marL="829452" indent="0">
              <a:buNone/>
              <a:defRPr sz="1451"/>
            </a:lvl3pPr>
            <a:lvl4pPr marL="1244178" indent="0">
              <a:buNone/>
              <a:defRPr sz="1270"/>
            </a:lvl4pPr>
            <a:lvl5pPr marL="1658904" indent="0">
              <a:buNone/>
              <a:defRPr sz="1270"/>
            </a:lvl5pPr>
            <a:lvl6pPr marL="2073631" indent="0">
              <a:buNone/>
              <a:defRPr sz="1270"/>
            </a:lvl6pPr>
            <a:lvl7pPr marL="2488357" indent="0">
              <a:buNone/>
              <a:defRPr sz="1270"/>
            </a:lvl7pPr>
            <a:lvl8pPr marL="2903083" indent="0">
              <a:buNone/>
              <a:defRPr sz="1270"/>
            </a:lvl8pPr>
            <a:lvl9pPr marL="3317809" indent="0">
              <a:buNone/>
              <a:defRPr sz="127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7177502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71040" y="1906761"/>
            <a:ext cx="383328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2561" y="1906761"/>
            <a:ext cx="383472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15397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3CFD0EA-7E10-49C0-B1BA-4DF7D2C0105A}"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7353D1-AAC8-44DB-B5CD-4AE2FEF71BB2}" type="slidenum">
              <a:rPr lang="en-US" altLang="el-GR"/>
              <a:pPr/>
              <a:t>‹#›</a:t>
            </a:fld>
            <a:endParaRPr lang="en-US" altLang="el-G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1" y="275070"/>
            <a:ext cx="8229600" cy="1142039"/>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920" y="1535201"/>
            <a:ext cx="403920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920" y="2174628"/>
            <a:ext cx="403920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441" y="1535201"/>
            <a:ext cx="404208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441" y="2174628"/>
            <a:ext cx="404208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50770935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extLst>
      <p:ext uri="{BB962C8B-B14F-4D97-AF65-F5344CB8AC3E}">
        <p14:creationId xmlns:p14="http://schemas.microsoft.com/office/powerpoint/2010/main" val="39337773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0176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0" y="273629"/>
            <a:ext cx="3008160" cy="1160762"/>
          </a:xfrm>
        </p:spPr>
        <p:txBody>
          <a:bodyPr anchor="b"/>
          <a:lstStyle>
            <a:lvl1pPr algn="l">
              <a:defRPr sz="1814" b="1"/>
            </a:lvl1pPr>
          </a:lstStyle>
          <a:p>
            <a:r>
              <a:rPr lang="el-GR"/>
              <a:t>Kλικ για επεξεργασία του τίτλου</a:t>
            </a:r>
          </a:p>
        </p:txBody>
      </p:sp>
      <p:sp>
        <p:nvSpPr>
          <p:cNvPr id="3" name="2 - Θέση περιεχομένου"/>
          <p:cNvSpPr>
            <a:spLocks noGrp="1"/>
          </p:cNvSpPr>
          <p:nvPr>
            <p:ph idx="1"/>
          </p:nvPr>
        </p:nvSpPr>
        <p:spPr>
          <a:xfrm>
            <a:off x="3575521" y="273629"/>
            <a:ext cx="5112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920" y="1434391"/>
            <a:ext cx="3008160" cy="4692013"/>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5203904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801" y="4800025"/>
            <a:ext cx="5486400" cy="567420"/>
          </a:xfrm>
        </p:spPr>
        <p:txBody>
          <a:bodyPr anchor="b"/>
          <a:lstStyle>
            <a:lvl1pPr algn="l">
              <a:defRPr sz="1814" b="1"/>
            </a:lvl1pPr>
          </a:lstStyle>
          <a:p>
            <a:r>
              <a:rPr lang="el-GR"/>
              <a:t>Kλικ για επεξεργασία του τίτλου</a:t>
            </a:r>
          </a:p>
        </p:txBody>
      </p:sp>
      <p:sp>
        <p:nvSpPr>
          <p:cNvPr id="3" name="2 - Θέση εικόνας"/>
          <p:cNvSpPr>
            <a:spLocks noGrp="1"/>
          </p:cNvSpPr>
          <p:nvPr>
            <p:ph type="pic" idx="1"/>
          </p:nvPr>
        </p:nvSpPr>
        <p:spPr>
          <a:xfrm>
            <a:off x="1792801" y="612065"/>
            <a:ext cx="5486400" cy="411595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pPr lvl="0"/>
            <a:endParaRPr lang="el-GR" noProof="0"/>
          </a:p>
        </p:txBody>
      </p:sp>
      <p:sp>
        <p:nvSpPr>
          <p:cNvPr id="4" name="3 - Θέση κειμένου"/>
          <p:cNvSpPr>
            <a:spLocks noGrp="1"/>
          </p:cNvSpPr>
          <p:nvPr>
            <p:ph type="body" sz="half" idx="2"/>
          </p:nvPr>
        </p:nvSpPr>
        <p:spPr>
          <a:xfrm>
            <a:off x="1792801" y="5367444"/>
            <a:ext cx="5486400" cy="805044"/>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1141135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780364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26081" y="568860"/>
            <a:ext cx="1951200" cy="5656914"/>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71040" y="568860"/>
            <a:ext cx="5716800" cy="565691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1626527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440" y="2129984"/>
            <a:ext cx="7773120" cy="1470394"/>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l-GR"/>
              <a:t>Κάντε κλικ για να επεξεργαστείτε τον υπότιτλο του υποδείγματος</a:t>
            </a:r>
          </a:p>
        </p:txBody>
      </p:sp>
    </p:spTree>
    <p:extLst>
      <p:ext uri="{BB962C8B-B14F-4D97-AF65-F5344CB8AC3E}">
        <p14:creationId xmlns:p14="http://schemas.microsoft.com/office/powerpoint/2010/main" val="37108663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079728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880" y="4406863"/>
            <a:ext cx="7771680" cy="1362383"/>
          </a:xfrm>
        </p:spPr>
        <p:txBody>
          <a:bodyPr anchor="t"/>
          <a:lstStyle>
            <a:lvl1pPr algn="l">
              <a:defRPr sz="3628" b="1" cap="all"/>
            </a:lvl1pPr>
          </a:lstStyle>
          <a:p>
            <a:r>
              <a:rPr lang="el-GR"/>
              <a:t>Kλικ για επεξεργασία του τίτλου</a:t>
            </a:r>
          </a:p>
        </p:txBody>
      </p:sp>
      <p:sp>
        <p:nvSpPr>
          <p:cNvPr id="3" name="2 - Θέση κειμένου"/>
          <p:cNvSpPr>
            <a:spLocks noGrp="1"/>
          </p:cNvSpPr>
          <p:nvPr>
            <p:ph type="body" idx="1"/>
          </p:nvPr>
        </p:nvSpPr>
        <p:spPr>
          <a:xfrm>
            <a:off x="722880" y="2906225"/>
            <a:ext cx="7771680" cy="1500638"/>
          </a:xfrm>
        </p:spPr>
        <p:txBody>
          <a:bodyPr anchor="b"/>
          <a:lstStyle>
            <a:lvl1pPr marL="0" indent="0">
              <a:buNone/>
              <a:defRPr sz="1814"/>
            </a:lvl1pPr>
            <a:lvl2pPr marL="414726" indent="0">
              <a:buNone/>
              <a:defRPr sz="1633"/>
            </a:lvl2pPr>
            <a:lvl3pPr marL="829452" indent="0">
              <a:buNone/>
              <a:defRPr sz="1451"/>
            </a:lvl3pPr>
            <a:lvl4pPr marL="1244178" indent="0">
              <a:buNone/>
              <a:defRPr sz="1270"/>
            </a:lvl4pPr>
            <a:lvl5pPr marL="1658904" indent="0">
              <a:buNone/>
              <a:defRPr sz="1270"/>
            </a:lvl5pPr>
            <a:lvl6pPr marL="2073631" indent="0">
              <a:buNone/>
              <a:defRPr sz="1270"/>
            </a:lvl6pPr>
            <a:lvl7pPr marL="2488357" indent="0">
              <a:buNone/>
              <a:defRPr sz="1270"/>
            </a:lvl7pPr>
            <a:lvl8pPr marL="2903083" indent="0">
              <a:buNone/>
              <a:defRPr sz="1270"/>
            </a:lvl8pPr>
            <a:lvl9pPr marL="3317809" indent="0">
              <a:buNone/>
              <a:defRPr sz="127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872072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3E7B7FB-617F-4E62-BF92-16A4863E5AC5}"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05B396B-6BDA-4E0C-BC33-ABE7C990F55B}" type="slidenum">
              <a:rPr lang="en-US" altLang="el-GR"/>
              <a:pPr/>
              <a:t>‹#›</a:t>
            </a:fld>
            <a:endParaRPr lang="en-US" altLang="el-G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71040" y="1906761"/>
            <a:ext cx="383328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2561" y="1906761"/>
            <a:ext cx="383472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0263065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1" y="275070"/>
            <a:ext cx="8229600" cy="1142039"/>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920" y="1535201"/>
            <a:ext cx="403920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920" y="2174628"/>
            <a:ext cx="403920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441" y="1535201"/>
            <a:ext cx="404208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441" y="2174628"/>
            <a:ext cx="404208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6861945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extLst>
      <p:ext uri="{BB962C8B-B14F-4D97-AF65-F5344CB8AC3E}">
        <p14:creationId xmlns:p14="http://schemas.microsoft.com/office/powerpoint/2010/main" val="9662856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5978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0" y="273629"/>
            <a:ext cx="3008160" cy="1160762"/>
          </a:xfrm>
        </p:spPr>
        <p:txBody>
          <a:bodyPr anchor="b"/>
          <a:lstStyle>
            <a:lvl1pPr algn="l">
              <a:defRPr sz="1814" b="1"/>
            </a:lvl1pPr>
          </a:lstStyle>
          <a:p>
            <a:r>
              <a:rPr lang="el-GR"/>
              <a:t>Kλικ για επεξεργασία του τίτλου</a:t>
            </a:r>
          </a:p>
        </p:txBody>
      </p:sp>
      <p:sp>
        <p:nvSpPr>
          <p:cNvPr id="3" name="2 - Θέση περιεχομένου"/>
          <p:cNvSpPr>
            <a:spLocks noGrp="1"/>
          </p:cNvSpPr>
          <p:nvPr>
            <p:ph idx="1"/>
          </p:nvPr>
        </p:nvSpPr>
        <p:spPr>
          <a:xfrm>
            <a:off x="3575521" y="273629"/>
            <a:ext cx="5112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920" y="1434391"/>
            <a:ext cx="3008160" cy="4692013"/>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1029182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801" y="4800025"/>
            <a:ext cx="5486400" cy="567420"/>
          </a:xfrm>
        </p:spPr>
        <p:txBody>
          <a:bodyPr anchor="b"/>
          <a:lstStyle>
            <a:lvl1pPr algn="l">
              <a:defRPr sz="1814" b="1"/>
            </a:lvl1pPr>
          </a:lstStyle>
          <a:p>
            <a:r>
              <a:rPr lang="el-GR"/>
              <a:t>Kλικ για επεξεργασία του τίτλου</a:t>
            </a:r>
          </a:p>
        </p:txBody>
      </p:sp>
      <p:sp>
        <p:nvSpPr>
          <p:cNvPr id="3" name="2 - Θέση εικόνας"/>
          <p:cNvSpPr>
            <a:spLocks noGrp="1"/>
          </p:cNvSpPr>
          <p:nvPr>
            <p:ph type="pic" idx="1"/>
          </p:nvPr>
        </p:nvSpPr>
        <p:spPr>
          <a:xfrm>
            <a:off x="1792801" y="612065"/>
            <a:ext cx="5486400" cy="411595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pPr lvl="0"/>
            <a:endParaRPr lang="el-GR" noProof="0"/>
          </a:p>
        </p:txBody>
      </p:sp>
      <p:sp>
        <p:nvSpPr>
          <p:cNvPr id="4" name="3 - Θέση κειμένου"/>
          <p:cNvSpPr>
            <a:spLocks noGrp="1"/>
          </p:cNvSpPr>
          <p:nvPr>
            <p:ph type="body" sz="half" idx="2"/>
          </p:nvPr>
        </p:nvSpPr>
        <p:spPr>
          <a:xfrm>
            <a:off x="1792801" y="5367444"/>
            <a:ext cx="5486400" cy="805044"/>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9369046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803953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26081" y="568860"/>
            <a:ext cx="1951200" cy="5656914"/>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71040" y="568860"/>
            <a:ext cx="5716800" cy="565691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4862441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440" y="2129984"/>
            <a:ext cx="7773120" cy="1470394"/>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l-GR"/>
              <a:t>Κάντε κλικ για να επεξεργαστείτε τον υπότιτλο του υποδείγματος</a:t>
            </a:r>
          </a:p>
        </p:txBody>
      </p:sp>
    </p:spTree>
    <p:extLst>
      <p:ext uri="{BB962C8B-B14F-4D97-AF65-F5344CB8AC3E}">
        <p14:creationId xmlns:p14="http://schemas.microsoft.com/office/powerpoint/2010/main" val="11419228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162841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B2124DC-6E8D-43A1-A20A-40CAA4B84E80}"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D55FD0E-EA3E-4072-B837-32BE94B49EA7}" type="slidenum">
              <a:rPr lang="en-US" altLang="el-GR"/>
              <a:pPr/>
              <a:t>‹#›</a:t>
            </a:fld>
            <a:endParaRPr lang="en-US" altLang="el-G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880" y="4406863"/>
            <a:ext cx="7771680" cy="1362383"/>
          </a:xfrm>
        </p:spPr>
        <p:txBody>
          <a:bodyPr anchor="t"/>
          <a:lstStyle>
            <a:lvl1pPr algn="l">
              <a:defRPr sz="3628" b="1" cap="all"/>
            </a:lvl1pPr>
          </a:lstStyle>
          <a:p>
            <a:r>
              <a:rPr lang="el-GR"/>
              <a:t>Kλικ για επεξεργασία του τίτλου</a:t>
            </a:r>
          </a:p>
        </p:txBody>
      </p:sp>
      <p:sp>
        <p:nvSpPr>
          <p:cNvPr id="3" name="2 - Θέση κειμένου"/>
          <p:cNvSpPr>
            <a:spLocks noGrp="1"/>
          </p:cNvSpPr>
          <p:nvPr>
            <p:ph type="body" idx="1"/>
          </p:nvPr>
        </p:nvSpPr>
        <p:spPr>
          <a:xfrm>
            <a:off x="722880" y="2906225"/>
            <a:ext cx="7771680" cy="1500638"/>
          </a:xfrm>
        </p:spPr>
        <p:txBody>
          <a:bodyPr anchor="b"/>
          <a:lstStyle>
            <a:lvl1pPr marL="0" indent="0">
              <a:buNone/>
              <a:defRPr sz="1814"/>
            </a:lvl1pPr>
            <a:lvl2pPr marL="414726" indent="0">
              <a:buNone/>
              <a:defRPr sz="1633"/>
            </a:lvl2pPr>
            <a:lvl3pPr marL="829452" indent="0">
              <a:buNone/>
              <a:defRPr sz="1451"/>
            </a:lvl3pPr>
            <a:lvl4pPr marL="1244178" indent="0">
              <a:buNone/>
              <a:defRPr sz="1270"/>
            </a:lvl4pPr>
            <a:lvl5pPr marL="1658904" indent="0">
              <a:buNone/>
              <a:defRPr sz="1270"/>
            </a:lvl5pPr>
            <a:lvl6pPr marL="2073631" indent="0">
              <a:buNone/>
              <a:defRPr sz="1270"/>
            </a:lvl6pPr>
            <a:lvl7pPr marL="2488357" indent="0">
              <a:buNone/>
              <a:defRPr sz="1270"/>
            </a:lvl7pPr>
            <a:lvl8pPr marL="2903083" indent="0">
              <a:buNone/>
              <a:defRPr sz="1270"/>
            </a:lvl8pPr>
            <a:lvl9pPr marL="3317809" indent="0">
              <a:buNone/>
              <a:defRPr sz="1270"/>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24211488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71040" y="1906761"/>
            <a:ext cx="383328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2561" y="1906761"/>
            <a:ext cx="383472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271919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1" y="275070"/>
            <a:ext cx="8229600" cy="1142039"/>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920" y="1535201"/>
            <a:ext cx="403920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920" y="2174628"/>
            <a:ext cx="403920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441" y="1535201"/>
            <a:ext cx="404208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441" y="2174628"/>
            <a:ext cx="404208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7246366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extLst>
      <p:ext uri="{BB962C8B-B14F-4D97-AF65-F5344CB8AC3E}">
        <p14:creationId xmlns:p14="http://schemas.microsoft.com/office/powerpoint/2010/main" val="23025266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6355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0" y="273629"/>
            <a:ext cx="3008160" cy="1160762"/>
          </a:xfrm>
        </p:spPr>
        <p:txBody>
          <a:bodyPr anchor="b"/>
          <a:lstStyle>
            <a:lvl1pPr algn="l">
              <a:defRPr sz="1814" b="1"/>
            </a:lvl1pPr>
          </a:lstStyle>
          <a:p>
            <a:r>
              <a:rPr lang="el-GR"/>
              <a:t>Kλικ για επεξεργασία του τίτλου</a:t>
            </a:r>
          </a:p>
        </p:txBody>
      </p:sp>
      <p:sp>
        <p:nvSpPr>
          <p:cNvPr id="3" name="2 - Θέση περιεχομένου"/>
          <p:cNvSpPr>
            <a:spLocks noGrp="1"/>
          </p:cNvSpPr>
          <p:nvPr>
            <p:ph idx="1"/>
          </p:nvPr>
        </p:nvSpPr>
        <p:spPr>
          <a:xfrm>
            <a:off x="3575521" y="273629"/>
            <a:ext cx="5112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920" y="1434391"/>
            <a:ext cx="3008160" cy="4692013"/>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36305970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801" y="4800025"/>
            <a:ext cx="5486400" cy="567420"/>
          </a:xfrm>
        </p:spPr>
        <p:txBody>
          <a:bodyPr anchor="b"/>
          <a:lstStyle>
            <a:lvl1pPr algn="l">
              <a:defRPr sz="1814" b="1"/>
            </a:lvl1pPr>
          </a:lstStyle>
          <a:p>
            <a:r>
              <a:rPr lang="el-GR"/>
              <a:t>Kλικ για επεξεργασία του τίτλου</a:t>
            </a:r>
          </a:p>
        </p:txBody>
      </p:sp>
      <p:sp>
        <p:nvSpPr>
          <p:cNvPr id="3" name="2 - Θέση εικόνας"/>
          <p:cNvSpPr>
            <a:spLocks noGrp="1"/>
          </p:cNvSpPr>
          <p:nvPr>
            <p:ph type="pic" idx="1"/>
          </p:nvPr>
        </p:nvSpPr>
        <p:spPr>
          <a:xfrm>
            <a:off x="1792801" y="612065"/>
            <a:ext cx="5486400" cy="411595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pPr lvl="0"/>
            <a:endParaRPr lang="el-GR" noProof="0"/>
          </a:p>
        </p:txBody>
      </p:sp>
      <p:sp>
        <p:nvSpPr>
          <p:cNvPr id="4" name="3 - Θέση κειμένου"/>
          <p:cNvSpPr>
            <a:spLocks noGrp="1"/>
          </p:cNvSpPr>
          <p:nvPr>
            <p:ph type="body" sz="half" idx="2"/>
          </p:nvPr>
        </p:nvSpPr>
        <p:spPr>
          <a:xfrm>
            <a:off x="1792801" y="5367444"/>
            <a:ext cx="5486400" cy="805044"/>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extLst>
      <p:ext uri="{BB962C8B-B14F-4D97-AF65-F5344CB8AC3E}">
        <p14:creationId xmlns:p14="http://schemas.microsoft.com/office/powerpoint/2010/main" val="274147242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3530991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26081" y="568860"/>
            <a:ext cx="1951200" cy="5656914"/>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71040" y="568860"/>
            <a:ext cx="5716800" cy="565691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48421017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1"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1"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7040" y="6248817"/>
            <a:ext cx="1905120" cy="456527"/>
          </a:xfrm>
          <a:prstGeom prst="rect">
            <a:avLst/>
          </a:prstGeom>
        </p:spPr>
        <p:txBody>
          <a:bodyPr/>
          <a:lstStyle>
            <a:lvl1pPr defTabSz="414726">
              <a:defRPr>
                <a:ea typeface="msgothic" charset="0"/>
                <a:cs typeface="msgothic" charset="0"/>
              </a:defRPr>
            </a:lvl1pPr>
          </a:lstStyle>
          <a:p>
            <a:pPr>
              <a:defRPr/>
            </a:pPr>
            <a:endParaRPr lang="en-IN" sz="2177">
              <a:solidFill>
                <a:srgbClr val="000000"/>
              </a:solidFill>
              <a:latin typeface="Times New Roman"/>
            </a:endParaRPr>
          </a:p>
        </p:txBody>
      </p:sp>
      <p:sp>
        <p:nvSpPr>
          <p:cNvPr id="6" name="Footer Placeholder 5"/>
          <p:cNvSpPr>
            <a:spLocks noGrp="1"/>
          </p:cNvSpPr>
          <p:nvPr>
            <p:ph type="ftr" sz="quarter" idx="11"/>
          </p:nvPr>
        </p:nvSpPr>
        <p:spPr>
          <a:xfrm>
            <a:off x="3428640" y="6248817"/>
            <a:ext cx="2895840" cy="456527"/>
          </a:xfrm>
          <a:prstGeom prst="rect">
            <a:avLst/>
          </a:prstGeom>
        </p:spPr>
        <p:txBody>
          <a:bodyPr/>
          <a:lstStyle>
            <a:lvl1pPr defTabSz="414726">
              <a:defRPr>
                <a:ea typeface="msgothic" charset="0"/>
                <a:cs typeface="msgothic" charset="0"/>
              </a:defRPr>
            </a:lvl1pPr>
          </a:lstStyle>
          <a:p>
            <a:pPr>
              <a:defRPr/>
            </a:pPr>
            <a:endParaRPr lang="en-IN" sz="2177">
              <a:solidFill>
                <a:srgbClr val="000000"/>
              </a:solidFill>
              <a:latin typeface="Times New Roman"/>
            </a:endParaRPr>
          </a:p>
        </p:txBody>
      </p:sp>
      <p:sp>
        <p:nvSpPr>
          <p:cNvPr id="7" name="Slide Number Placeholder 6"/>
          <p:cNvSpPr>
            <a:spLocks noGrp="1"/>
          </p:cNvSpPr>
          <p:nvPr>
            <p:ph type="sldNum" sz="quarter" idx="12"/>
          </p:nvPr>
        </p:nvSpPr>
        <p:spPr>
          <a:xfrm>
            <a:off x="6706080" y="6248817"/>
            <a:ext cx="1905120" cy="456527"/>
          </a:xfrm>
          <a:prstGeom prst="rect">
            <a:avLst/>
          </a:prstGeom>
        </p:spPr>
        <p:txBody>
          <a:bodyPr/>
          <a:lstStyle>
            <a:lvl1pPr defTabSz="414726">
              <a:defRPr>
                <a:ea typeface="msgothic" charset="0"/>
                <a:cs typeface="msgothic" charset="0"/>
              </a:defRPr>
            </a:lvl1pPr>
          </a:lstStyle>
          <a:p>
            <a:pPr>
              <a:defRPr/>
            </a:pPr>
            <a:fld id="{069897A1-F3C2-4AD6-AAB4-DF65356CB437}" type="slidenum">
              <a:rPr lang="en-IN" altLang="en-US" sz="2177">
                <a:solidFill>
                  <a:srgbClr val="000000"/>
                </a:solidFill>
                <a:latin typeface="Times New Roman"/>
              </a:rPr>
              <a:pPr>
                <a:defRPr/>
              </a:pPr>
              <a:t>‹#›</a:t>
            </a:fld>
            <a:endParaRPr lang="en-IN" altLang="en-US" sz="2177">
              <a:solidFill>
                <a:srgbClr val="000000"/>
              </a:solidFill>
              <a:latin typeface="Times New Roman"/>
            </a:endParaRPr>
          </a:p>
        </p:txBody>
      </p:sp>
    </p:spTree>
    <p:extLst>
      <p:ext uri="{BB962C8B-B14F-4D97-AF65-F5344CB8AC3E}">
        <p14:creationId xmlns:p14="http://schemas.microsoft.com/office/powerpoint/2010/main" val="3139106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3169A88-99EA-403F-940F-FFFDD16883EF}" type="datetimeFigureOut">
              <a:rPr lang="en-US"/>
              <a:pPr>
                <a:defRPr/>
              </a:pPr>
              <a:t>10/6/2017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B0C5EDCD-367C-4CCD-9C4D-BB620D80D09C}" type="slidenum">
              <a:rPr lang="en-US" altLang="el-GR"/>
              <a:pPr/>
              <a:t>‹#›</a:t>
            </a:fld>
            <a:endParaRPr lang="en-US" altLang="el-G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6E6CAA-7CBC-43AE-BC57-86D2E624F7D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F6899-35FB-4559-9FFE-46DA7B16385E}" type="slidenum">
              <a:rPr lang="en-US" altLang="en-US"/>
              <a:pPr>
                <a:defRPr/>
              </a:pPr>
              <a:t>‹#›</a:t>
            </a:fld>
            <a:endParaRPr lang="en-US" altLang="en-US"/>
          </a:p>
        </p:txBody>
      </p:sp>
    </p:spTree>
    <p:extLst>
      <p:ext uri="{BB962C8B-B14F-4D97-AF65-F5344CB8AC3E}">
        <p14:creationId xmlns:p14="http://schemas.microsoft.com/office/powerpoint/2010/main" val="35294646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31EFC-6002-4F45-9BF7-89C859F025A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91AAF8-30E0-41EF-AEC0-CBE851F23D92}" type="slidenum">
              <a:rPr lang="en-US" altLang="en-US"/>
              <a:pPr>
                <a:defRPr/>
              </a:pPr>
              <a:t>‹#›</a:t>
            </a:fld>
            <a:endParaRPr lang="en-US" altLang="en-US"/>
          </a:p>
        </p:txBody>
      </p:sp>
    </p:spTree>
    <p:extLst>
      <p:ext uri="{BB962C8B-B14F-4D97-AF65-F5344CB8AC3E}">
        <p14:creationId xmlns:p14="http://schemas.microsoft.com/office/powerpoint/2010/main" val="3250499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AE1312-DC74-43AD-B641-C9586E8FCD3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DDC36D-F22E-496B-83FA-5EDE977252B8}" type="slidenum">
              <a:rPr lang="en-US" altLang="en-US"/>
              <a:pPr>
                <a:defRPr/>
              </a:pPr>
              <a:t>‹#›</a:t>
            </a:fld>
            <a:endParaRPr lang="en-US" altLang="en-US"/>
          </a:p>
        </p:txBody>
      </p:sp>
    </p:spTree>
    <p:extLst>
      <p:ext uri="{BB962C8B-B14F-4D97-AF65-F5344CB8AC3E}">
        <p14:creationId xmlns:p14="http://schemas.microsoft.com/office/powerpoint/2010/main" val="13081812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32D11C-7B20-4E26-A8FF-6F7AF75A23CA}"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A17E06-A61A-4FA1-A75F-24B9C20BF48B}" type="slidenum">
              <a:rPr lang="en-US" altLang="en-US"/>
              <a:pPr>
                <a:defRPr/>
              </a:pPr>
              <a:t>‹#›</a:t>
            </a:fld>
            <a:endParaRPr lang="en-US" altLang="en-US"/>
          </a:p>
        </p:txBody>
      </p:sp>
    </p:spTree>
    <p:extLst>
      <p:ext uri="{BB962C8B-B14F-4D97-AF65-F5344CB8AC3E}">
        <p14:creationId xmlns:p14="http://schemas.microsoft.com/office/powerpoint/2010/main" val="220179885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9F89EC-59E1-4D79-BF36-63FC69F79A22}"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5EBA31-DA30-4AC0-94E9-47FFBC3706BB}" type="slidenum">
              <a:rPr lang="en-US" altLang="en-US"/>
              <a:pPr>
                <a:defRPr/>
              </a:pPr>
              <a:t>‹#›</a:t>
            </a:fld>
            <a:endParaRPr lang="en-US" altLang="en-US"/>
          </a:p>
        </p:txBody>
      </p:sp>
    </p:spTree>
    <p:extLst>
      <p:ext uri="{BB962C8B-B14F-4D97-AF65-F5344CB8AC3E}">
        <p14:creationId xmlns:p14="http://schemas.microsoft.com/office/powerpoint/2010/main" val="2390810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2B1481-F52F-4005-941B-569ACD29C5B8}"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67F6CA0-4557-4158-A87A-328A6CD4B0F7}" type="slidenum">
              <a:rPr lang="en-US" altLang="en-US"/>
              <a:pPr>
                <a:defRPr/>
              </a:pPr>
              <a:t>‹#›</a:t>
            </a:fld>
            <a:endParaRPr lang="en-US" altLang="en-US"/>
          </a:p>
        </p:txBody>
      </p:sp>
    </p:spTree>
    <p:extLst>
      <p:ext uri="{BB962C8B-B14F-4D97-AF65-F5344CB8AC3E}">
        <p14:creationId xmlns:p14="http://schemas.microsoft.com/office/powerpoint/2010/main" val="22077316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25B7-A22C-4658-B907-4C3A1297EFE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9CDF03-7136-4B6D-B5AF-A63EBFA75476}" type="slidenum">
              <a:rPr lang="en-US" altLang="en-US"/>
              <a:pPr>
                <a:defRPr/>
              </a:pPr>
              <a:t>‹#›</a:t>
            </a:fld>
            <a:endParaRPr lang="en-US" altLang="en-US"/>
          </a:p>
        </p:txBody>
      </p:sp>
    </p:spTree>
    <p:extLst>
      <p:ext uri="{BB962C8B-B14F-4D97-AF65-F5344CB8AC3E}">
        <p14:creationId xmlns:p14="http://schemas.microsoft.com/office/powerpoint/2010/main" val="6747386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98A72A-1D7E-47AF-BAB6-59C206AF52D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2C6F51-57FD-4E18-84EC-CCD6EE5C9E02}" type="slidenum">
              <a:rPr lang="en-US" altLang="en-US"/>
              <a:pPr>
                <a:defRPr/>
              </a:pPr>
              <a:t>‹#›</a:t>
            </a:fld>
            <a:endParaRPr lang="en-US" altLang="en-US"/>
          </a:p>
        </p:txBody>
      </p:sp>
    </p:spTree>
    <p:extLst>
      <p:ext uri="{BB962C8B-B14F-4D97-AF65-F5344CB8AC3E}">
        <p14:creationId xmlns:p14="http://schemas.microsoft.com/office/powerpoint/2010/main" val="20155842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AEED74-2930-4788-A506-285E3ED34BE8}"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86C994-984F-41CF-889F-9E3CF5818BDB}" type="slidenum">
              <a:rPr lang="en-US" altLang="en-US"/>
              <a:pPr>
                <a:defRPr/>
              </a:pPr>
              <a:t>‹#›</a:t>
            </a:fld>
            <a:endParaRPr lang="en-US" altLang="en-US"/>
          </a:p>
        </p:txBody>
      </p:sp>
    </p:spTree>
    <p:extLst>
      <p:ext uri="{BB962C8B-B14F-4D97-AF65-F5344CB8AC3E}">
        <p14:creationId xmlns:p14="http://schemas.microsoft.com/office/powerpoint/2010/main" val="2352761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328EED-0731-4FCD-A9CA-DD22059F657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54C480-B44B-45A5-AD38-3B37D32D3BE8}" type="slidenum">
              <a:rPr lang="en-US" altLang="en-US"/>
              <a:pPr>
                <a:defRPr/>
              </a:pPr>
              <a:t>‹#›</a:t>
            </a:fld>
            <a:endParaRPr lang="en-US" altLang="en-US"/>
          </a:p>
        </p:txBody>
      </p:sp>
    </p:spTree>
    <p:extLst>
      <p:ext uri="{BB962C8B-B14F-4D97-AF65-F5344CB8AC3E}">
        <p14:creationId xmlns:p14="http://schemas.microsoft.com/office/powerpoint/2010/main" val="1861490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10BB79A-2D35-4EB4-ABFD-EEB9CD9C4E11}" type="datetimeFigureOut">
              <a:rPr lang="en-US"/>
              <a:pPr>
                <a:defRPr/>
              </a:pPr>
              <a:t>10/6/2017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10E774BA-EA69-4D06-985A-3E9F84DE629F}" type="slidenum">
              <a:rPr lang="en-US" altLang="el-GR"/>
              <a:pPr/>
              <a:t>‹#›</a:t>
            </a:fld>
            <a:endParaRPr lang="en-US" altLang="el-G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E0854F-AFC0-4A6C-9797-E209153C525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2B2215-B90B-4659-B0E3-8096A82E44BF}" type="slidenum">
              <a:rPr lang="en-US" altLang="en-US"/>
              <a:pPr>
                <a:defRPr/>
              </a:pPr>
              <a:t>‹#›</a:t>
            </a:fld>
            <a:endParaRPr lang="en-US" altLang="en-US"/>
          </a:p>
        </p:txBody>
      </p:sp>
    </p:spTree>
    <p:extLst>
      <p:ext uri="{BB962C8B-B14F-4D97-AF65-F5344CB8AC3E}">
        <p14:creationId xmlns:p14="http://schemas.microsoft.com/office/powerpoint/2010/main" val="4798341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6E6CAA-7CBC-43AE-BC57-86D2E624F7D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F6899-35FB-4559-9FFE-46DA7B16385E}" type="slidenum">
              <a:rPr lang="en-US" altLang="en-US"/>
              <a:pPr>
                <a:defRPr/>
              </a:pPr>
              <a:t>‹#›</a:t>
            </a:fld>
            <a:endParaRPr lang="en-US" altLang="en-US"/>
          </a:p>
        </p:txBody>
      </p:sp>
    </p:spTree>
    <p:extLst>
      <p:ext uri="{BB962C8B-B14F-4D97-AF65-F5344CB8AC3E}">
        <p14:creationId xmlns:p14="http://schemas.microsoft.com/office/powerpoint/2010/main" val="366649675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31EFC-6002-4F45-9BF7-89C859F025A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91AAF8-30E0-41EF-AEC0-CBE851F23D92}" type="slidenum">
              <a:rPr lang="en-US" altLang="en-US"/>
              <a:pPr>
                <a:defRPr/>
              </a:pPr>
              <a:t>‹#›</a:t>
            </a:fld>
            <a:endParaRPr lang="en-US" altLang="en-US"/>
          </a:p>
        </p:txBody>
      </p:sp>
    </p:spTree>
    <p:extLst>
      <p:ext uri="{BB962C8B-B14F-4D97-AF65-F5344CB8AC3E}">
        <p14:creationId xmlns:p14="http://schemas.microsoft.com/office/powerpoint/2010/main" val="39497480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AE1312-DC74-43AD-B641-C9586E8FCD3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DDC36D-F22E-496B-83FA-5EDE977252B8}" type="slidenum">
              <a:rPr lang="en-US" altLang="en-US"/>
              <a:pPr>
                <a:defRPr/>
              </a:pPr>
              <a:t>‹#›</a:t>
            </a:fld>
            <a:endParaRPr lang="en-US" altLang="en-US"/>
          </a:p>
        </p:txBody>
      </p:sp>
    </p:spTree>
    <p:extLst>
      <p:ext uri="{BB962C8B-B14F-4D97-AF65-F5344CB8AC3E}">
        <p14:creationId xmlns:p14="http://schemas.microsoft.com/office/powerpoint/2010/main" val="280925834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32D11C-7B20-4E26-A8FF-6F7AF75A23CA}"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A17E06-A61A-4FA1-A75F-24B9C20BF48B}" type="slidenum">
              <a:rPr lang="en-US" altLang="en-US"/>
              <a:pPr>
                <a:defRPr/>
              </a:pPr>
              <a:t>‹#›</a:t>
            </a:fld>
            <a:endParaRPr lang="en-US" altLang="en-US"/>
          </a:p>
        </p:txBody>
      </p:sp>
    </p:spTree>
    <p:extLst>
      <p:ext uri="{BB962C8B-B14F-4D97-AF65-F5344CB8AC3E}">
        <p14:creationId xmlns:p14="http://schemas.microsoft.com/office/powerpoint/2010/main" val="37777074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9F89EC-59E1-4D79-BF36-63FC69F79A22}"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5EBA31-DA30-4AC0-94E9-47FFBC3706BB}" type="slidenum">
              <a:rPr lang="en-US" altLang="en-US"/>
              <a:pPr>
                <a:defRPr/>
              </a:pPr>
              <a:t>‹#›</a:t>
            </a:fld>
            <a:endParaRPr lang="en-US" altLang="en-US"/>
          </a:p>
        </p:txBody>
      </p:sp>
    </p:spTree>
    <p:extLst>
      <p:ext uri="{BB962C8B-B14F-4D97-AF65-F5344CB8AC3E}">
        <p14:creationId xmlns:p14="http://schemas.microsoft.com/office/powerpoint/2010/main" val="37395143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2B1481-F52F-4005-941B-569ACD29C5B8}"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67F6CA0-4557-4158-A87A-328A6CD4B0F7}" type="slidenum">
              <a:rPr lang="en-US" altLang="en-US"/>
              <a:pPr>
                <a:defRPr/>
              </a:pPr>
              <a:t>‹#›</a:t>
            </a:fld>
            <a:endParaRPr lang="en-US" altLang="en-US"/>
          </a:p>
        </p:txBody>
      </p:sp>
    </p:spTree>
    <p:extLst>
      <p:ext uri="{BB962C8B-B14F-4D97-AF65-F5344CB8AC3E}">
        <p14:creationId xmlns:p14="http://schemas.microsoft.com/office/powerpoint/2010/main" val="246368906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25B7-A22C-4658-B907-4C3A1297EFE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9CDF03-7136-4B6D-B5AF-A63EBFA75476}" type="slidenum">
              <a:rPr lang="en-US" altLang="en-US"/>
              <a:pPr>
                <a:defRPr/>
              </a:pPr>
              <a:t>‹#›</a:t>
            </a:fld>
            <a:endParaRPr lang="en-US" altLang="en-US"/>
          </a:p>
        </p:txBody>
      </p:sp>
    </p:spTree>
    <p:extLst>
      <p:ext uri="{BB962C8B-B14F-4D97-AF65-F5344CB8AC3E}">
        <p14:creationId xmlns:p14="http://schemas.microsoft.com/office/powerpoint/2010/main" val="151226905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98A72A-1D7E-47AF-BAB6-59C206AF52D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2C6F51-57FD-4E18-84EC-CCD6EE5C9E02}" type="slidenum">
              <a:rPr lang="en-US" altLang="en-US"/>
              <a:pPr>
                <a:defRPr/>
              </a:pPr>
              <a:t>‹#›</a:t>
            </a:fld>
            <a:endParaRPr lang="en-US" altLang="en-US"/>
          </a:p>
        </p:txBody>
      </p:sp>
    </p:spTree>
    <p:extLst>
      <p:ext uri="{BB962C8B-B14F-4D97-AF65-F5344CB8AC3E}">
        <p14:creationId xmlns:p14="http://schemas.microsoft.com/office/powerpoint/2010/main" val="74617743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AEED74-2930-4788-A506-285E3ED34BE8}"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86C994-984F-41CF-889F-9E3CF5818BDB}" type="slidenum">
              <a:rPr lang="en-US" altLang="en-US"/>
              <a:pPr>
                <a:defRPr/>
              </a:pPr>
              <a:t>‹#›</a:t>
            </a:fld>
            <a:endParaRPr lang="en-US" altLang="en-US"/>
          </a:p>
        </p:txBody>
      </p:sp>
    </p:spTree>
    <p:extLst>
      <p:ext uri="{BB962C8B-B14F-4D97-AF65-F5344CB8AC3E}">
        <p14:creationId xmlns:p14="http://schemas.microsoft.com/office/powerpoint/2010/main" val="3519267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F9CA9F-D575-4ABF-953D-24B5AA564625}" type="datetimeFigureOut">
              <a:rPr lang="en-US"/>
              <a:pPr>
                <a:defRPr/>
              </a:pPr>
              <a:t>10/6/2017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A9521B2-2C80-45E7-8D8C-047A9E29630C}" type="slidenum">
              <a:rPr lang="en-US" altLang="el-GR"/>
              <a:pPr/>
              <a:t>‹#›</a:t>
            </a:fld>
            <a:endParaRPr lang="en-US" altLang="el-G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328EED-0731-4FCD-A9CA-DD22059F657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54C480-B44B-45A5-AD38-3B37D32D3BE8}" type="slidenum">
              <a:rPr lang="en-US" altLang="en-US"/>
              <a:pPr>
                <a:defRPr/>
              </a:pPr>
              <a:t>‹#›</a:t>
            </a:fld>
            <a:endParaRPr lang="en-US" altLang="en-US"/>
          </a:p>
        </p:txBody>
      </p:sp>
    </p:spTree>
    <p:extLst>
      <p:ext uri="{BB962C8B-B14F-4D97-AF65-F5344CB8AC3E}">
        <p14:creationId xmlns:p14="http://schemas.microsoft.com/office/powerpoint/2010/main" val="135158608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E0854F-AFC0-4A6C-9797-E209153C525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2B2215-B90B-4659-B0E3-8096A82E44BF}" type="slidenum">
              <a:rPr lang="en-US" altLang="en-US"/>
              <a:pPr>
                <a:defRPr/>
              </a:pPr>
              <a:t>‹#›</a:t>
            </a:fld>
            <a:endParaRPr lang="en-US" altLang="en-US"/>
          </a:p>
        </p:txBody>
      </p:sp>
    </p:spTree>
    <p:extLst>
      <p:ext uri="{BB962C8B-B14F-4D97-AF65-F5344CB8AC3E}">
        <p14:creationId xmlns:p14="http://schemas.microsoft.com/office/powerpoint/2010/main" val="8975477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6E6CAA-7CBC-43AE-BC57-86D2E624F7D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F6899-35FB-4559-9FFE-46DA7B16385E}" type="slidenum">
              <a:rPr lang="en-US" altLang="en-US"/>
              <a:pPr>
                <a:defRPr/>
              </a:pPr>
              <a:t>‹#›</a:t>
            </a:fld>
            <a:endParaRPr lang="en-US" altLang="en-US"/>
          </a:p>
        </p:txBody>
      </p:sp>
    </p:spTree>
    <p:extLst>
      <p:ext uri="{BB962C8B-B14F-4D97-AF65-F5344CB8AC3E}">
        <p14:creationId xmlns:p14="http://schemas.microsoft.com/office/powerpoint/2010/main" val="12861690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31EFC-6002-4F45-9BF7-89C859F025A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91AAF8-30E0-41EF-AEC0-CBE851F23D92}" type="slidenum">
              <a:rPr lang="en-US" altLang="en-US"/>
              <a:pPr>
                <a:defRPr/>
              </a:pPr>
              <a:t>‹#›</a:t>
            </a:fld>
            <a:endParaRPr lang="en-US" altLang="en-US"/>
          </a:p>
        </p:txBody>
      </p:sp>
    </p:spTree>
    <p:extLst>
      <p:ext uri="{BB962C8B-B14F-4D97-AF65-F5344CB8AC3E}">
        <p14:creationId xmlns:p14="http://schemas.microsoft.com/office/powerpoint/2010/main" val="4295998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AE1312-DC74-43AD-B641-C9586E8FCD3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DDC36D-F22E-496B-83FA-5EDE977252B8}" type="slidenum">
              <a:rPr lang="en-US" altLang="en-US"/>
              <a:pPr>
                <a:defRPr/>
              </a:pPr>
              <a:t>‹#›</a:t>
            </a:fld>
            <a:endParaRPr lang="en-US" altLang="en-US"/>
          </a:p>
        </p:txBody>
      </p:sp>
    </p:spTree>
    <p:extLst>
      <p:ext uri="{BB962C8B-B14F-4D97-AF65-F5344CB8AC3E}">
        <p14:creationId xmlns:p14="http://schemas.microsoft.com/office/powerpoint/2010/main" val="42281504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32D11C-7B20-4E26-A8FF-6F7AF75A23CA}"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A17E06-A61A-4FA1-A75F-24B9C20BF48B}" type="slidenum">
              <a:rPr lang="en-US" altLang="en-US"/>
              <a:pPr>
                <a:defRPr/>
              </a:pPr>
              <a:t>‹#›</a:t>
            </a:fld>
            <a:endParaRPr lang="en-US" altLang="en-US"/>
          </a:p>
        </p:txBody>
      </p:sp>
    </p:spTree>
    <p:extLst>
      <p:ext uri="{BB962C8B-B14F-4D97-AF65-F5344CB8AC3E}">
        <p14:creationId xmlns:p14="http://schemas.microsoft.com/office/powerpoint/2010/main" val="8345553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9F89EC-59E1-4D79-BF36-63FC69F79A22}"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5EBA31-DA30-4AC0-94E9-47FFBC3706BB}" type="slidenum">
              <a:rPr lang="en-US" altLang="en-US"/>
              <a:pPr>
                <a:defRPr/>
              </a:pPr>
              <a:t>‹#›</a:t>
            </a:fld>
            <a:endParaRPr lang="en-US" altLang="en-US"/>
          </a:p>
        </p:txBody>
      </p:sp>
    </p:spTree>
    <p:extLst>
      <p:ext uri="{BB962C8B-B14F-4D97-AF65-F5344CB8AC3E}">
        <p14:creationId xmlns:p14="http://schemas.microsoft.com/office/powerpoint/2010/main" val="29649017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2B1481-F52F-4005-941B-569ACD29C5B8}"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67F6CA0-4557-4158-A87A-328A6CD4B0F7}" type="slidenum">
              <a:rPr lang="en-US" altLang="en-US"/>
              <a:pPr>
                <a:defRPr/>
              </a:pPr>
              <a:t>‹#›</a:t>
            </a:fld>
            <a:endParaRPr lang="en-US" altLang="en-US"/>
          </a:p>
        </p:txBody>
      </p:sp>
    </p:spTree>
    <p:extLst>
      <p:ext uri="{BB962C8B-B14F-4D97-AF65-F5344CB8AC3E}">
        <p14:creationId xmlns:p14="http://schemas.microsoft.com/office/powerpoint/2010/main" val="37543014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25B7-A22C-4658-B907-4C3A1297EFE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9CDF03-7136-4B6D-B5AF-A63EBFA75476}" type="slidenum">
              <a:rPr lang="en-US" altLang="en-US"/>
              <a:pPr>
                <a:defRPr/>
              </a:pPr>
              <a:t>‹#›</a:t>
            </a:fld>
            <a:endParaRPr lang="en-US" altLang="en-US"/>
          </a:p>
        </p:txBody>
      </p:sp>
    </p:spTree>
    <p:extLst>
      <p:ext uri="{BB962C8B-B14F-4D97-AF65-F5344CB8AC3E}">
        <p14:creationId xmlns:p14="http://schemas.microsoft.com/office/powerpoint/2010/main" val="5768841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98A72A-1D7E-47AF-BAB6-59C206AF52D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2C6F51-57FD-4E18-84EC-CCD6EE5C9E02}" type="slidenum">
              <a:rPr lang="en-US" altLang="en-US"/>
              <a:pPr>
                <a:defRPr/>
              </a:pPr>
              <a:t>‹#›</a:t>
            </a:fld>
            <a:endParaRPr lang="en-US" altLang="en-US"/>
          </a:p>
        </p:txBody>
      </p:sp>
    </p:spTree>
    <p:extLst>
      <p:ext uri="{BB962C8B-B14F-4D97-AF65-F5344CB8AC3E}">
        <p14:creationId xmlns:p14="http://schemas.microsoft.com/office/powerpoint/2010/main" val="1312436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63F831-05F9-4C55-BCFD-CA5F8666D543}"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65A98D0-172D-46F5-84E7-5F5E4D0C13FF}" type="slidenum">
              <a:rPr lang="en-US" altLang="el-GR"/>
              <a:pPr/>
              <a:t>‹#›</a:t>
            </a:fld>
            <a:endParaRPr lang="en-US" altLang="el-G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AEED74-2930-4788-A506-285E3ED34BE8}"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86C994-984F-41CF-889F-9E3CF5818BDB}" type="slidenum">
              <a:rPr lang="en-US" altLang="en-US"/>
              <a:pPr>
                <a:defRPr/>
              </a:pPr>
              <a:t>‹#›</a:t>
            </a:fld>
            <a:endParaRPr lang="en-US" altLang="en-US"/>
          </a:p>
        </p:txBody>
      </p:sp>
    </p:spTree>
    <p:extLst>
      <p:ext uri="{BB962C8B-B14F-4D97-AF65-F5344CB8AC3E}">
        <p14:creationId xmlns:p14="http://schemas.microsoft.com/office/powerpoint/2010/main" val="31977209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328EED-0731-4FCD-A9CA-DD22059F657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54C480-B44B-45A5-AD38-3B37D32D3BE8}" type="slidenum">
              <a:rPr lang="en-US" altLang="en-US"/>
              <a:pPr>
                <a:defRPr/>
              </a:pPr>
              <a:t>‹#›</a:t>
            </a:fld>
            <a:endParaRPr lang="en-US" altLang="en-US"/>
          </a:p>
        </p:txBody>
      </p:sp>
    </p:spTree>
    <p:extLst>
      <p:ext uri="{BB962C8B-B14F-4D97-AF65-F5344CB8AC3E}">
        <p14:creationId xmlns:p14="http://schemas.microsoft.com/office/powerpoint/2010/main" val="21339656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E0854F-AFC0-4A6C-9797-E209153C525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2B2215-B90B-4659-B0E3-8096A82E44BF}" type="slidenum">
              <a:rPr lang="en-US" altLang="en-US"/>
              <a:pPr>
                <a:defRPr/>
              </a:pPr>
              <a:t>‹#›</a:t>
            </a:fld>
            <a:endParaRPr lang="en-US" altLang="en-US"/>
          </a:p>
        </p:txBody>
      </p:sp>
    </p:spTree>
    <p:extLst>
      <p:ext uri="{BB962C8B-B14F-4D97-AF65-F5344CB8AC3E}">
        <p14:creationId xmlns:p14="http://schemas.microsoft.com/office/powerpoint/2010/main" val="233443399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6E6CAA-7CBC-43AE-BC57-86D2E624F7D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F6899-35FB-4559-9FFE-46DA7B16385E}" type="slidenum">
              <a:rPr lang="en-US" altLang="en-US"/>
              <a:pPr>
                <a:defRPr/>
              </a:pPr>
              <a:t>‹#›</a:t>
            </a:fld>
            <a:endParaRPr lang="en-US" altLang="en-US"/>
          </a:p>
        </p:txBody>
      </p:sp>
    </p:spTree>
    <p:extLst>
      <p:ext uri="{BB962C8B-B14F-4D97-AF65-F5344CB8AC3E}">
        <p14:creationId xmlns:p14="http://schemas.microsoft.com/office/powerpoint/2010/main" val="14933682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31EFC-6002-4F45-9BF7-89C859F025A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91AAF8-30E0-41EF-AEC0-CBE851F23D92}" type="slidenum">
              <a:rPr lang="en-US" altLang="en-US"/>
              <a:pPr>
                <a:defRPr/>
              </a:pPr>
              <a:t>‹#›</a:t>
            </a:fld>
            <a:endParaRPr lang="en-US" altLang="en-US"/>
          </a:p>
        </p:txBody>
      </p:sp>
    </p:spTree>
    <p:extLst>
      <p:ext uri="{BB962C8B-B14F-4D97-AF65-F5344CB8AC3E}">
        <p14:creationId xmlns:p14="http://schemas.microsoft.com/office/powerpoint/2010/main" val="36665218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AE1312-DC74-43AD-B641-C9586E8FCD3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DDC36D-F22E-496B-83FA-5EDE977252B8}" type="slidenum">
              <a:rPr lang="en-US" altLang="en-US"/>
              <a:pPr>
                <a:defRPr/>
              </a:pPr>
              <a:t>‹#›</a:t>
            </a:fld>
            <a:endParaRPr lang="en-US" altLang="en-US"/>
          </a:p>
        </p:txBody>
      </p:sp>
    </p:spTree>
    <p:extLst>
      <p:ext uri="{BB962C8B-B14F-4D97-AF65-F5344CB8AC3E}">
        <p14:creationId xmlns:p14="http://schemas.microsoft.com/office/powerpoint/2010/main" val="13211004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32D11C-7B20-4E26-A8FF-6F7AF75A23CA}"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A17E06-A61A-4FA1-A75F-24B9C20BF48B}" type="slidenum">
              <a:rPr lang="en-US" altLang="en-US"/>
              <a:pPr>
                <a:defRPr/>
              </a:pPr>
              <a:t>‹#›</a:t>
            </a:fld>
            <a:endParaRPr lang="en-US" altLang="en-US"/>
          </a:p>
        </p:txBody>
      </p:sp>
    </p:spTree>
    <p:extLst>
      <p:ext uri="{BB962C8B-B14F-4D97-AF65-F5344CB8AC3E}">
        <p14:creationId xmlns:p14="http://schemas.microsoft.com/office/powerpoint/2010/main" val="369089016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9F89EC-59E1-4D79-BF36-63FC69F79A22}"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5EBA31-DA30-4AC0-94E9-47FFBC3706BB}" type="slidenum">
              <a:rPr lang="en-US" altLang="en-US"/>
              <a:pPr>
                <a:defRPr/>
              </a:pPr>
              <a:t>‹#›</a:t>
            </a:fld>
            <a:endParaRPr lang="en-US" altLang="en-US"/>
          </a:p>
        </p:txBody>
      </p:sp>
    </p:spTree>
    <p:extLst>
      <p:ext uri="{BB962C8B-B14F-4D97-AF65-F5344CB8AC3E}">
        <p14:creationId xmlns:p14="http://schemas.microsoft.com/office/powerpoint/2010/main" val="390386224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2B1481-F52F-4005-941B-569ACD29C5B8}"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67F6CA0-4557-4158-A87A-328A6CD4B0F7}" type="slidenum">
              <a:rPr lang="en-US" altLang="en-US"/>
              <a:pPr>
                <a:defRPr/>
              </a:pPr>
              <a:t>‹#›</a:t>
            </a:fld>
            <a:endParaRPr lang="en-US" altLang="en-US"/>
          </a:p>
        </p:txBody>
      </p:sp>
    </p:spTree>
    <p:extLst>
      <p:ext uri="{BB962C8B-B14F-4D97-AF65-F5344CB8AC3E}">
        <p14:creationId xmlns:p14="http://schemas.microsoft.com/office/powerpoint/2010/main" val="11702774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25B7-A22C-4658-B907-4C3A1297EFE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9CDF03-7136-4B6D-B5AF-A63EBFA75476}" type="slidenum">
              <a:rPr lang="en-US" altLang="en-US"/>
              <a:pPr>
                <a:defRPr/>
              </a:pPr>
              <a:t>‹#›</a:t>
            </a:fld>
            <a:endParaRPr lang="en-US" altLang="en-US"/>
          </a:p>
        </p:txBody>
      </p:sp>
    </p:spTree>
    <p:extLst>
      <p:ext uri="{BB962C8B-B14F-4D97-AF65-F5344CB8AC3E}">
        <p14:creationId xmlns:p14="http://schemas.microsoft.com/office/powerpoint/2010/main" val="2663488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fld id="{B2DB58CE-9E2D-4CFB-BA54-095BCF91B2BE}" type="slidenum">
              <a:rPr lang="el-GR" altLang="en-US"/>
              <a:pPr/>
              <a:t>‹#›</a:t>
            </a:fld>
            <a:endParaRPr lang="el-GR"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635E11F-E956-4D06-8383-520671455789}"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6350911-557F-488C-AA3E-585AD0468DE5}" type="slidenum">
              <a:rPr lang="en-US" altLang="el-GR"/>
              <a:pPr/>
              <a:t>‹#›</a:t>
            </a:fld>
            <a:endParaRPr lang="en-US" altLang="el-G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98A72A-1D7E-47AF-BAB6-59C206AF52D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2C6F51-57FD-4E18-84EC-CCD6EE5C9E02}" type="slidenum">
              <a:rPr lang="en-US" altLang="en-US"/>
              <a:pPr>
                <a:defRPr/>
              </a:pPr>
              <a:t>‹#›</a:t>
            </a:fld>
            <a:endParaRPr lang="en-US" altLang="en-US"/>
          </a:p>
        </p:txBody>
      </p:sp>
    </p:spTree>
    <p:extLst>
      <p:ext uri="{BB962C8B-B14F-4D97-AF65-F5344CB8AC3E}">
        <p14:creationId xmlns:p14="http://schemas.microsoft.com/office/powerpoint/2010/main" val="220474053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AEED74-2930-4788-A506-285E3ED34BE8}"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86C994-984F-41CF-889F-9E3CF5818BDB}" type="slidenum">
              <a:rPr lang="en-US" altLang="en-US"/>
              <a:pPr>
                <a:defRPr/>
              </a:pPr>
              <a:t>‹#›</a:t>
            </a:fld>
            <a:endParaRPr lang="en-US" altLang="en-US"/>
          </a:p>
        </p:txBody>
      </p:sp>
    </p:spTree>
    <p:extLst>
      <p:ext uri="{BB962C8B-B14F-4D97-AF65-F5344CB8AC3E}">
        <p14:creationId xmlns:p14="http://schemas.microsoft.com/office/powerpoint/2010/main" val="25779365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328EED-0731-4FCD-A9CA-DD22059F657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54C480-B44B-45A5-AD38-3B37D32D3BE8}" type="slidenum">
              <a:rPr lang="en-US" altLang="en-US"/>
              <a:pPr>
                <a:defRPr/>
              </a:pPr>
              <a:t>‹#›</a:t>
            </a:fld>
            <a:endParaRPr lang="en-US" altLang="en-US"/>
          </a:p>
        </p:txBody>
      </p:sp>
    </p:spTree>
    <p:extLst>
      <p:ext uri="{BB962C8B-B14F-4D97-AF65-F5344CB8AC3E}">
        <p14:creationId xmlns:p14="http://schemas.microsoft.com/office/powerpoint/2010/main" val="24942008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E0854F-AFC0-4A6C-9797-E209153C525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2B2215-B90B-4659-B0E3-8096A82E44BF}" type="slidenum">
              <a:rPr lang="en-US" altLang="en-US"/>
              <a:pPr>
                <a:defRPr/>
              </a:pPr>
              <a:t>‹#›</a:t>
            </a:fld>
            <a:endParaRPr lang="en-US" altLang="en-US"/>
          </a:p>
        </p:txBody>
      </p:sp>
    </p:spTree>
    <p:extLst>
      <p:ext uri="{BB962C8B-B14F-4D97-AF65-F5344CB8AC3E}">
        <p14:creationId xmlns:p14="http://schemas.microsoft.com/office/powerpoint/2010/main" val="411260412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6E6CAA-7CBC-43AE-BC57-86D2E624F7D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F6899-35FB-4559-9FFE-46DA7B16385E}" type="slidenum">
              <a:rPr lang="en-US" altLang="en-US"/>
              <a:pPr>
                <a:defRPr/>
              </a:pPr>
              <a:t>‹#›</a:t>
            </a:fld>
            <a:endParaRPr lang="en-US" altLang="en-US"/>
          </a:p>
        </p:txBody>
      </p:sp>
    </p:spTree>
    <p:extLst>
      <p:ext uri="{BB962C8B-B14F-4D97-AF65-F5344CB8AC3E}">
        <p14:creationId xmlns:p14="http://schemas.microsoft.com/office/powerpoint/2010/main" val="45361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31EFC-6002-4F45-9BF7-89C859F025A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91AAF8-30E0-41EF-AEC0-CBE851F23D92}" type="slidenum">
              <a:rPr lang="en-US" altLang="en-US"/>
              <a:pPr>
                <a:defRPr/>
              </a:pPr>
              <a:t>‹#›</a:t>
            </a:fld>
            <a:endParaRPr lang="en-US" altLang="en-US"/>
          </a:p>
        </p:txBody>
      </p:sp>
    </p:spTree>
    <p:extLst>
      <p:ext uri="{BB962C8B-B14F-4D97-AF65-F5344CB8AC3E}">
        <p14:creationId xmlns:p14="http://schemas.microsoft.com/office/powerpoint/2010/main" val="8172058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AE1312-DC74-43AD-B641-C9586E8FCD3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DDC36D-F22E-496B-83FA-5EDE977252B8}" type="slidenum">
              <a:rPr lang="en-US" altLang="en-US"/>
              <a:pPr>
                <a:defRPr/>
              </a:pPr>
              <a:t>‹#›</a:t>
            </a:fld>
            <a:endParaRPr lang="en-US" altLang="en-US"/>
          </a:p>
        </p:txBody>
      </p:sp>
    </p:spTree>
    <p:extLst>
      <p:ext uri="{BB962C8B-B14F-4D97-AF65-F5344CB8AC3E}">
        <p14:creationId xmlns:p14="http://schemas.microsoft.com/office/powerpoint/2010/main" val="397914262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32D11C-7B20-4E26-A8FF-6F7AF75A23CA}"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A17E06-A61A-4FA1-A75F-24B9C20BF48B}" type="slidenum">
              <a:rPr lang="en-US" altLang="en-US"/>
              <a:pPr>
                <a:defRPr/>
              </a:pPr>
              <a:t>‹#›</a:t>
            </a:fld>
            <a:endParaRPr lang="en-US" altLang="en-US"/>
          </a:p>
        </p:txBody>
      </p:sp>
    </p:spTree>
    <p:extLst>
      <p:ext uri="{BB962C8B-B14F-4D97-AF65-F5344CB8AC3E}">
        <p14:creationId xmlns:p14="http://schemas.microsoft.com/office/powerpoint/2010/main" val="16383289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9F89EC-59E1-4D79-BF36-63FC69F79A22}"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5EBA31-DA30-4AC0-94E9-47FFBC3706BB}" type="slidenum">
              <a:rPr lang="en-US" altLang="en-US"/>
              <a:pPr>
                <a:defRPr/>
              </a:pPr>
              <a:t>‹#›</a:t>
            </a:fld>
            <a:endParaRPr lang="en-US" altLang="en-US"/>
          </a:p>
        </p:txBody>
      </p:sp>
    </p:spTree>
    <p:extLst>
      <p:ext uri="{BB962C8B-B14F-4D97-AF65-F5344CB8AC3E}">
        <p14:creationId xmlns:p14="http://schemas.microsoft.com/office/powerpoint/2010/main" val="29561432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2B1481-F52F-4005-941B-569ACD29C5B8}"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67F6CA0-4557-4158-A87A-328A6CD4B0F7}" type="slidenum">
              <a:rPr lang="en-US" altLang="en-US"/>
              <a:pPr>
                <a:defRPr/>
              </a:pPr>
              <a:t>‹#›</a:t>
            </a:fld>
            <a:endParaRPr lang="en-US" altLang="en-US"/>
          </a:p>
        </p:txBody>
      </p:sp>
    </p:spTree>
    <p:extLst>
      <p:ext uri="{BB962C8B-B14F-4D97-AF65-F5344CB8AC3E}">
        <p14:creationId xmlns:p14="http://schemas.microsoft.com/office/powerpoint/2010/main" val="3783971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68D1A4D-FD5C-48FD-B4B3-444963E93D85}"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DB8719C-AE73-4FC3-80E6-B805269D1E7F}" type="slidenum">
              <a:rPr lang="en-US" altLang="el-GR"/>
              <a:pPr/>
              <a:t>‹#›</a:t>
            </a:fld>
            <a:endParaRPr lang="en-US" altLang="el-G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25B7-A22C-4658-B907-4C3A1297EFE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9CDF03-7136-4B6D-B5AF-A63EBFA75476}" type="slidenum">
              <a:rPr lang="en-US" altLang="en-US"/>
              <a:pPr>
                <a:defRPr/>
              </a:pPr>
              <a:t>‹#›</a:t>
            </a:fld>
            <a:endParaRPr lang="en-US" altLang="en-US"/>
          </a:p>
        </p:txBody>
      </p:sp>
    </p:spTree>
    <p:extLst>
      <p:ext uri="{BB962C8B-B14F-4D97-AF65-F5344CB8AC3E}">
        <p14:creationId xmlns:p14="http://schemas.microsoft.com/office/powerpoint/2010/main" val="10600550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98A72A-1D7E-47AF-BAB6-59C206AF52D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2C6F51-57FD-4E18-84EC-CCD6EE5C9E02}" type="slidenum">
              <a:rPr lang="en-US" altLang="en-US"/>
              <a:pPr>
                <a:defRPr/>
              </a:pPr>
              <a:t>‹#›</a:t>
            </a:fld>
            <a:endParaRPr lang="en-US" altLang="en-US"/>
          </a:p>
        </p:txBody>
      </p:sp>
    </p:spTree>
    <p:extLst>
      <p:ext uri="{BB962C8B-B14F-4D97-AF65-F5344CB8AC3E}">
        <p14:creationId xmlns:p14="http://schemas.microsoft.com/office/powerpoint/2010/main" val="13670478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AEED74-2930-4788-A506-285E3ED34BE8}"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86C994-984F-41CF-889F-9E3CF5818BDB}" type="slidenum">
              <a:rPr lang="en-US" altLang="en-US"/>
              <a:pPr>
                <a:defRPr/>
              </a:pPr>
              <a:t>‹#›</a:t>
            </a:fld>
            <a:endParaRPr lang="en-US" altLang="en-US"/>
          </a:p>
        </p:txBody>
      </p:sp>
    </p:spTree>
    <p:extLst>
      <p:ext uri="{BB962C8B-B14F-4D97-AF65-F5344CB8AC3E}">
        <p14:creationId xmlns:p14="http://schemas.microsoft.com/office/powerpoint/2010/main" val="44951839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328EED-0731-4FCD-A9CA-DD22059F657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54C480-B44B-45A5-AD38-3B37D32D3BE8}" type="slidenum">
              <a:rPr lang="en-US" altLang="en-US"/>
              <a:pPr>
                <a:defRPr/>
              </a:pPr>
              <a:t>‹#›</a:t>
            </a:fld>
            <a:endParaRPr lang="en-US" altLang="en-US"/>
          </a:p>
        </p:txBody>
      </p:sp>
    </p:spTree>
    <p:extLst>
      <p:ext uri="{BB962C8B-B14F-4D97-AF65-F5344CB8AC3E}">
        <p14:creationId xmlns:p14="http://schemas.microsoft.com/office/powerpoint/2010/main" val="2183732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E0854F-AFC0-4A6C-9797-E209153C525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2B2215-B90B-4659-B0E3-8096A82E44BF}" type="slidenum">
              <a:rPr lang="en-US" altLang="en-US"/>
              <a:pPr>
                <a:defRPr/>
              </a:pPr>
              <a:t>‹#›</a:t>
            </a:fld>
            <a:endParaRPr lang="en-US" altLang="en-US"/>
          </a:p>
        </p:txBody>
      </p:sp>
    </p:spTree>
    <p:extLst>
      <p:ext uri="{BB962C8B-B14F-4D97-AF65-F5344CB8AC3E}">
        <p14:creationId xmlns:p14="http://schemas.microsoft.com/office/powerpoint/2010/main" val="8417933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6E6CAA-7CBC-43AE-BC57-86D2E624F7D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F6899-35FB-4559-9FFE-46DA7B16385E}" type="slidenum">
              <a:rPr lang="en-US" altLang="en-US"/>
              <a:pPr>
                <a:defRPr/>
              </a:pPr>
              <a:t>‹#›</a:t>
            </a:fld>
            <a:endParaRPr lang="en-US" altLang="en-US"/>
          </a:p>
        </p:txBody>
      </p:sp>
    </p:spTree>
    <p:extLst>
      <p:ext uri="{BB962C8B-B14F-4D97-AF65-F5344CB8AC3E}">
        <p14:creationId xmlns:p14="http://schemas.microsoft.com/office/powerpoint/2010/main" val="21168563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31EFC-6002-4F45-9BF7-89C859F025A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91AAF8-30E0-41EF-AEC0-CBE851F23D92}" type="slidenum">
              <a:rPr lang="en-US" altLang="en-US"/>
              <a:pPr>
                <a:defRPr/>
              </a:pPr>
              <a:t>‹#›</a:t>
            </a:fld>
            <a:endParaRPr lang="en-US" altLang="en-US"/>
          </a:p>
        </p:txBody>
      </p:sp>
    </p:spTree>
    <p:extLst>
      <p:ext uri="{BB962C8B-B14F-4D97-AF65-F5344CB8AC3E}">
        <p14:creationId xmlns:p14="http://schemas.microsoft.com/office/powerpoint/2010/main" val="249031160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AE1312-DC74-43AD-B641-C9586E8FCD3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DDC36D-F22E-496B-83FA-5EDE977252B8}" type="slidenum">
              <a:rPr lang="en-US" altLang="en-US"/>
              <a:pPr>
                <a:defRPr/>
              </a:pPr>
              <a:t>‹#›</a:t>
            </a:fld>
            <a:endParaRPr lang="en-US" altLang="en-US"/>
          </a:p>
        </p:txBody>
      </p:sp>
    </p:spTree>
    <p:extLst>
      <p:ext uri="{BB962C8B-B14F-4D97-AF65-F5344CB8AC3E}">
        <p14:creationId xmlns:p14="http://schemas.microsoft.com/office/powerpoint/2010/main" val="31356444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32D11C-7B20-4E26-A8FF-6F7AF75A23CA}"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A17E06-A61A-4FA1-A75F-24B9C20BF48B}" type="slidenum">
              <a:rPr lang="en-US" altLang="en-US"/>
              <a:pPr>
                <a:defRPr/>
              </a:pPr>
              <a:t>‹#›</a:t>
            </a:fld>
            <a:endParaRPr lang="en-US" altLang="en-US"/>
          </a:p>
        </p:txBody>
      </p:sp>
    </p:spTree>
    <p:extLst>
      <p:ext uri="{BB962C8B-B14F-4D97-AF65-F5344CB8AC3E}">
        <p14:creationId xmlns:p14="http://schemas.microsoft.com/office/powerpoint/2010/main" val="6946336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9F89EC-59E1-4D79-BF36-63FC69F79A22}"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5EBA31-DA30-4AC0-94E9-47FFBC3706BB}" type="slidenum">
              <a:rPr lang="en-US" altLang="en-US"/>
              <a:pPr>
                <a:defRPr/>
              </a:pPr>
              <a:t>‹#›</a:t>
            </a:fld>
            <a:endParaRPr lang="en-US" altLang="en-US"/>
          </a:p>
        </p:txBody>
      </p:sp>
    </p:spTree>
    <p:extLst>
      <p:ext uri="{BB962C8B-B14F-4D97-AF65-F5344CB8AC3E}">
        <p14:creationId xmlns:p14="http://schemas.microsoft.com/office/powerpoint/2010/main" val="2224102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8529004-3B76-46A5-B078-424866740EE5}"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02DDD29-6128-45EC-9073-8D8596D7CE69}" type="slidenum">
              <a:rPr lang="en-US" altLang="el-GR"/>
              <a:pPr/>
              <a:t>‹#›</a:t>
            </a:fld>
            <a:endParaRPr lang="en-US" altLang="el-G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2B1481-F52F-4005-941B-569ACD29C5B8}"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67F6CA0-4557-4158-A87A-328A6CD4B0F7}" type="slidenum">
              <a:rPr lang="en-US" altLang="en-US"/>
              <a:pPr>
                <a:defRPr/>
              </a:pPr>
              <a:t>‹#›</a:t>
            </a:fld>
            <a:endParaRPr lang="en-US" altLang="en-US"/>
          </a:p>
        </p:txBody>
      </p:sp>
    </p:spTree>
    <p:extLst>
      <p:ext uri="{BB962C8B-B14F-4D97-AF65-F5344CB8AC3E}">
        <p14:creationId xmlns:p14="http://schemas.microsoft.com/office/powerpoint/2010/main" val="10299226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25B7-A22C-4658-B907-4C3A1297EFE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9CDF03-7136-4B6D-B5AF-A63EBFA75476}" type="slidenum">
              <a:rPr lang="en-US" altLang="en-US"/>
              <a:pPr>
                <a:defRPr/>
              </a:pPr>
              <a:t>‹#›</a:t>
            </a:fld>
            <a:endParaRPr lang="en-US" altLang="en-US"/>
          </a:p>
        </p:txBody>
      </p:sp>
    </p:spTree>
    <p:extLst>
      <p:ext uri="{BB962C8B-B14F-4D97-AF65-F5344CB8AC3E}">
        <p14:creationId xmlns:p14="http://schemas.microsoft.com/office/powerpoint/2010/main" val="333059415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98A72A-1D7E-47AF-BAB6-59C206AF52D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2C6F51-57FD-4E18-84EC-CCD6EE5C9E02}" type="slidenum">
              <a:rPr lang="en-US" altLang="en-US"/>
              <a:pPr>
                <a:defRPr/>
              </a:pPr>
              <a:t>‹#›</a:t>
            </a:fld>
            <a:endParaRPr lang="en-US" altLang="en-US"/>
          </a:p>
        </p:txBody>
      </p:sp>
    </p:spTree>
    <p:extLst>
      <p:ext uri="{BB962C8B-B14F-4D97-AF65-F5344CB8AC3E}">
        <p14:creationId xmlns:p14="http://schemas.microsoft.com/office/powerpoint/2010/main" val="145176730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AEED74-2930-4788-A506-285E3ED34BE8}"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86C994-984F-41CF-889F-9E3CF5818BDB}" type="slidenum">
              <a:rPr lang="en-US" altLang="en-US"/>
              <a:pPr>
                <a:defRPr/>
              </a:pPr>
              <a:t>‹#›</a:t>
            </a:fld>
            <a:endParaRPr lang="en-US" altLang="en-US"/>
          </a:p>
        </p:txBody>
      </p:sp>
    </p:spTree>
    <p:extLst>
      <p:ext uri="{BB962C8B-B14F-4D97-AF65-F5344CB8AC3E}">
        <p14:creationId xmlns:p14="http://schemas.microsoft.com/office/powerpoint/2010/main" val="337826769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328EED-0731-4FCD-A9CA-DD22059F657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54C480-B44B-45A5-AD38-3B37D32D3BE8}" type="slidenum">
              <a:rPr lang="en-US" altLang="en-US"/>
              <a:pPr>
                <a:defRPr/>
              </a:pPr>
              <a:t>‹#›</a:t>
            </a:fld>
            <a:endParaRPr lang="en-US" altLang="en-US"/>
          </a:p>
        </p:txBody>
      </p:sp>
    </p:spTree>
    <p:extLst>
      <p:ext uri="{BB962C8B-B14F-4D97-AF65-F5344CB8AC3E}">
        <p14:creationId xmlns:p14="http://schemas.microsoft.com/office/powerpoint/2010/main" val="22456744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E0854F-AFC0-4A6C-9797-E209153C525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2B2215-B90B-4659-B0E3-8096A82E44BF}" type="slidenum">
              <a:rPr lang="en-US" altLang="en-US"/>
              <a:pPr>
                <a:defRPr/>
              </a:pPr>
              <a:t>‹#›</a:t>
            </a:fld>
            <a:endParaRPr lang="en-US" altLang="en-US"/>
          </a:p>
        </p:txBody>
      </p:sp>
    </p:spTree>
    <p:extLst>
      <p:ext uri="{BB962C8B-B14F-4D97-AF65-F5344CB8AC3E}">
        <p14:creationId xmlns:p14="http://schemas.microsoft.com/office/powerpoint/2010/main" val="141010599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6E6CAA-7CBC-43AE-BC57-86D2E624F7D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F6899-35FB-4559-9FFE-46DA7B16385E}" type="slidenum">
              <a:rPr lang="en-US" altLang="en-US"/>
              <a:pPr>
                <a:defRPr/>
              </a:pPr>
              <a:t>‹#›</a:t>
            </a:fld>
            <a:endParaRPr lang="en-US" altLang="en-US"/>
          </a:p>
        </p:txBody>
      </p:sp>
    </p:spTree>
    <p:extLst>
      <p:ext uri="{BB962C8B-B14F-4D97-AF65-F5344CB8AC3E}">
        <p14:creationId xmlns:p14="http://schemas.microsoft.com/office/powerpoint/2010/main" val="17428564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31EFC-6002-4F45-9BF7-89C859F025A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91AAF8-30E0-41EF-AEC0-CBE851F23D92}" type="slidenum">
              <a:rPr lang="en-US" altLang="en-US"/>
              <a:pPr>
                <a:defRPr/>
              </a:pPr>
              <a:t>‹#›</a:t>
            </a:fld>
            <a:endParaRPr lang="en-US" altLang="en-US"/>
          </a:p>
        </p:txBody>
      </p:sp>
    </p:spTree>
    <p:extLst>
      <p:ext uri="{BB962C8B-B14F-4D97-AF65-F5344CB8AC3E}">
        <p14:creationId xmlns:p14="http://schemas.microsoft.com/office/powerpoint/2010/main" val="9443896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AE1312-DC74-43AD-B641-C9586E8FCD3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DDC36D-F22E-496B-83FA-5EDE977252B8}" type="slidenum">
              <a:rPr lang="en-US" altLang="en-US"/>
              <a:pPr>
                <a:defRPr/>
              </a:pPr>
              <a:t>‹#›</a:t>
            </a:fld>
            <a:endParaRPr lang="en-US" altLang="en-US"/>
          </a:p>
        </p:txBody>
      </p:sp>
    </p:spTree>
    <p:extLst>
      <p:ext uri="{BB962C8B-B14F-4D97-AF65-F5344CB8AC3E}">
        <p14:creationId xmlns:p14="http://schemas.microsoft.com/office/powerpoint/2010/main" val="36040248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32D11C-7B20-4E26-A8FF-6F7AF75A23CA}"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A17E06-A61A-4FA1-A75F-24B9C20BF48B}" type="slidenum">
              <a:rPr lang="en-US" altLang="en-US"/>
              <a:pPr>
                <a:defRPr/>
              </a:pPr>
              <a:t>‹#›</a:t>
            </a:fld>
            <a:endParaRPr lang="en-US" altLang="en-US"/>
          </a:p>
        </p:txBody>
      </p:sp>
    </p:spTree>
    <p:extLst>
      <p:ext uri="{BB962C8B-B14F-4D97-AF65-F5344CB8AC3E}">
        <p14:creationId xmlns:p14="http://schemas.microsoft.com/office/powerpoint/2010/main" val="714859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a:t>Click to edit Master title style</a:t>
            </a:r>
          </a:p>
        </p:txBody>
      </p:sp>
      <p:sp>
        <p:nvSpPr>
          <p:cNvPr id="3" name="Text Placeholder 2"/>
          <p:cNvSpPr>
            <a:spLocks noGrp="1"/>
          </p:cNvSpPr>
          <p:nvPr>
            <p:ph type="body" sz="half" idx="1"/>
          </p:nvPr>
        </p:nvSpPr>
        <p:spPr>
          <a:xfrm>
            <a:off x="10668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66800" y="6248400"/>
            <a:ext cx="1905000" cy="457200"/>
          </a:xfrm>
        </p:spPr>
        <p:txBody>
          <a:bodyPr/>
          <a:lstStyle>
            <a:lvl1pPr>
              <a:defRPr/>
            </a:lvl1pPr>
          </a:lstStyle>
          <a:p>
            <a:pPr>
              <a:defRPr/>
            </a:pPr>
            <a:endParaRPr lang="en-IN"/>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pPr>
              <a:defRPr/>
            </a:pPr>
            <a:endParaRPr lang="en-IN"/>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218EAC7C-65A9-4A0D-B764-5F1430ED801B}" type="slidenum">
              <a:rPr lang="en-IN" altLang="el-GR"/>
              <a:pPr/>
              <a:t>‹#›</a:t>
            </a:fld>
            <a:endParaRPr lang="en-IN" altLang="el-G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9F89EC-59E1-4D79-BF36-63FC69F79A22}"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5EBA31-DA30-4AC0-94E9-47FFBC3706BB}" type="slidenum">
              <a:rPr lang="en-US" altLang="en-US"/>
              <a:pPr>
                <a:defRPr/>
              </a:pPr>
              <a:t>‹#›</a:t>
            </a:fld>
            <a:endParaRPr lang="en-US" altLang="en-US"/>
          </a:p>
        </p:txBody>
      </p:sp>
    </p:spTree>
    <p:extLst>
      <p:ext uri="{BB962C8B-B14F-4D97-AF65-F5344CB8AC3E}">
        <p14:creationId xmlns:p14="http://schemas.microsoft.com/office/powerpoint/2010/main" val="36637108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2B1481-F52F-4005-941B-569ACD29C5B8}"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67F6CA0-4557-4158-A87A-328A6CD4B0F7}" type="slidenum">
              <a:rPr lang="en-US" altLang="en-US"/>
              <a:pPr>
                <a:defRPr/>
              </a:pPr>
              <a:t>‹#›</a:t>
            </a:fld>
            <a:endParaRPr lang="en-US" altLang="en-US"/>
          </a:p>
        </p:txBody>
      </p:sp>
    </p:spTree>
    <p:extLst>
      <p:ext uri="{BB962C8B-B14F-4D97-AF65-F5344CB8AC3E}">
        <p14:creationId xmlns:p14="http://schemas.microsoft.com/office/powerpoint/2010/main" val="97749286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25B7-A22C-4658-B907-4C3A1297EFE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9CDF03-7136-4B6D-B5AF-A63EBFA75476}" type="slidenum">
              <a:rPr lang="en-US" altLang="en-US"/>
              <a:pPr>
                <a:defRPr/>
              </a:pPr>
              <a:t>‹#›</a:t>
            </a:fld>
            <a:endParaRPr lang="en-US" altLang="en-US"/>
          </a:p>
        </p:txBody>
      </p:sp>
    </p:spTree>
    <p:extLst>
      <p:ext uri="{BB962C8B-B14F-4D97-AF65-F5344CB8AC3E}">
        <p14:creationId xmlns:p14="http://schemas.microsoft.com/office/powerpoint/2010/main" val="26422213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98A72A-1D7E-47AF-BAB6-59C206AF52D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2C6F51-57FD-4E18-84EC-CCD6EE5C9E02}" type="slidenum">
              <a:rPr lang="en-US" altLang="en-US"/>
              <a:pPr>
                <a:defRPr/>
              </a:pPr>
              <a:t>‹#›</a:t>
            </a:fld>
            <a:endParaRPr lang="en-US" altLang="en-US"/>
          </a:p>
        </p:txBody>
      </p:sp>
    </p:spTree>
    <p:extLst>
      <p:ext uri="{BB962C8B-B14F-4D97-AF65-F5344CB8AC3E}">
        <p14:creationId xmlns:p14="http://schemas.microsoft.com/office/powerpoint/2010/main" val="187021310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AEED74-2930-4788-A506-285E3ED34BE8}"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86C994-984F-41CF-889F-9E3CF5818BDB}" type="slidenum">
              <a:rPr lang="en-US" altLang="en-US"/>
              <a:pPr>
                <a:defRPr/>
              </a:pPr>
              <a:t>‹#›</a:t>
            </a:fld>
            <a:endParaRPr lang="en-US" altLang="en-US"/>
          </a:p>
        </p:txBody>
      </p:sp>
    </p:spTree>
    <p:extLst>
      <p:ext uri="{BB962C8B-B14F-4D97-AF65-F5344CB8AC3E}">
        <p14:creationId xmlns:p14="http://schemas.microsoft.com/office/powerpoint/2010/main" val="121259213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328EED-0731-4FCD-A9CA-DD22059F657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54C480-B44B-45A5-AD38-3B37D32D3BE8}" type="slidenum">
              <a:rPr lang="en-US" altLang="en-US"/>
              <a:pPr>
                <a:defRPr/>
              </a:pPr>
              <a:t>‹#›</a:t>
            </a:fld>
            <a:endParaRPr lang="en-US" altLang="en-US"/>
          </a:p>
        </p:txBody>
      </p:sp>
    </p:spTree>
    <p:extLst>
      <p:ext uri="{BB962C8B-B14F-4D97-AF65-F5344CB8AC3E}">
        <p14:creationId xmlns:p14="http://schemas.microsoft.com/office/powerpoint/2010/main" val="99690296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E0854F-AFC0-4A6C-9797-E209153C525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2B2215-B90B-4659-B0E3-8096A82E44BF}" type="slidenum">
              <a:rPr lang="en-US" altLang="en-US"/>
              <a:pPr>
                <a:defRPr/>
              </a:pPr>
              <a:t>‹#›</a:t>
            </a:fld>
            <a:endParaRPr lang="en-US" altLang="en-US"/>
          </a:p>
        </p:txBody>
      </p:sp>
    </p:spTree>
    <p:extLst>
      <p:ext uri="{BB962C8B-B14F-4D97-AF65-F5344CB8AC3E}">
        <p14:creationId xmlns:p14="http://schemas.microsoft.com/office/powerpoint/2010/main" val="9858572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86E6CAA-7CBC-43AE-BC57-86D2E624F7D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1F6899-35FB-4559-9FFE-46DA7B16385E}" type="slidenum">
              <a:rPr lang="en-US" altLang="en-US"/>
              <a:pPr>
                <a:defRPr/>
              </a:pPr>
              <a:t>‹#›</a:t>
            </a:fld>
            <a:endParaRPr lang="en-US" altLang="en-US"/>
          </a:p>
        </p:txBody>
      </p:sp>
    </p:spTree>
    <p:extLst>
      <p:ext uri="{BB962C8B-B14F-4D97-AF65-F5344CB8AC3E}">
        <p14:creationId xmlns:p14="http://schemas.microsoft.com/office/powerpoint/2010/main" val="43282279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AE31EFC-6002-4F45-9BF7-89C859F025A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C91AAF8-30E0-41EF-AEC0-CBE851F23D92}" type="slidenum">
              <a:rPr lang="en-US" altLang="en-US"/>
              <a:pPr>
                <a:defRPr/>
              </a:pPr>
              <a:t>‹#›</a:t>
            </a:fld>
            <a:endParaRPr lang="en-US" altLang="en-US"/>
          </a:p>
        </p:txBody>
      </p:sp>
    </p:spTree>
    <p:extLst>
      <p:ext uri="{BB962C8B-B14F-4D97-AF65-F5344CB8AC3E}">
        <p14:creationId xmlns:p14="http://schemas.microsoft.com/office/powerpoint/2010/main" val="426623065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1AE1312-DC74-43AD-B641-C9586E8FCD3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FDDC36D-F22E-496B-83FA-5EDE977252B8}" type="slidenum">
              <a:rPr lang="en-US" altLang="en-US"/>
              <a:pPr>
                <a:defRPr/>
              </a:pPr>
              <a:t>‹#›</a:t>
            </a:fld>
            <a:endParaRPr lang="en-US" altLang="en-US"/>
          </a:p>
        </p:txBody>
      </p:sp>
    </p:spTree>
    <p:extLst>
      <p:ext uri="{BB962C8B-B14F-4D97-AF65-F5344CB8AC3E}">
        <p14:creationId xmlns:p14="http://schemas.microsoft.com/office/powerpoint/2010/main" val="3218289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7445AC6-D11F-4C85-8F2A-6052F4CBD534}"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4B70A0E-45B5-48D3-9CC3-CE849FF02FBB}" type="slidenum">
              <a:rPr lang="en-US" altLang="el-GR"/>
              <a:pPr/>
              <a:t>‹#›</a:t>
            </a:fld>
            <a:endParaRPr lang="en-US" altLang="el-G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F32D11C-7B20-4E26-A8FF-6F7AF75A23CA}"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1A17E06-A61A-4FA1-A75F-24B9C20BF48B}" type="slidenum">
              <a:rPr lang="en-US" altLang="en-US"/>
              <a:pPr>
                <a:defRPr/>
              </a:pPr>
              <a:t>‹#›</a:t>
            </a:fld>
            <a:endParaRPr lang="en-US" altLang="en-US"/>
          </a:p>
        </p:txBody>
      </p:sp>
    </p:spTree>
    <p:extLst>
      <p:ext uri="{BB962C8B-B14F-4D97-AF65-F5344CB8AC3E}">
        <p14:creationId xmlns:p14="http://schemas.microsoft.com/office/powerpoint/2010/main" val="12379204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9F89EC-59E1-4D79-BF36-63FC69F79A22}"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5EBA31-DA30-4AC0-94E9-47FFBC3706BB}" type="slidenum">
              <a:rPr lang="en-US" altLang="en-US"/>
              <a:pPr>
                <a:defRPr/>
              </a:pPr>
              <a:t>‹#›</a:t>
            </a:fld>
            <a:endParaRPr lang="en-US" altLang="en-US"/>
          </a:p>
        </p:txBody>
      </p:sp>
    </p:spTree>
    <p:extLst>
      <p:ext uri="{BB962C8B-B14F-4D97-AF65-F5344CB8AC3E}">
        <p14:creationId xmlns:p14="http://schemas.microsoft.com/office/powerpoint/2010/main" val="35376612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82B1481-F52F-4005-941B-569ACD29C5B8}"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67F6CA0-4557-4158-A87A-328A6CD4B0F7}" type="slidenum">
              <a:rPr lang="en-US" altLang="en-US"/>
              <a:pPr>
                <a:defRPr/>
              </a:pPr>
              <a:t>‹#›</a:t>
            </a:fld>
            <a:endParaRPr lang="en-US" altLang="en-US"/>
          </a:p>
        </p:txBody>
      </p:sp>
    </p:spTree>
    <p:extLst>
      <p:ext uri="{BB962C8B-B14F-4D97-AF65-F5344CB8AC3E}">
        <p14:creationId xmlns:p14="http://schemas.microsoft.com/office/powerpoint/2010/main" val="421836267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BB225B7-A22C-4658-B907-4C3A1297EFE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A9CDF03-7136-4B6D-B5AF-A63EBFA75476}" type="slidenum">
              <a:rPr lang="en-US" altLang="en-US"/>
              <a:pPr>
                <a:defRPr/>
              </a:pPr>
              <a:t>‹#›</a:t>
            </a:fld>
            <a:endParaRPr lang="en-US" altLang="en-US"/>
          </a:p>
        </p:txBody>
      </p:sp>
    </p:spTree>
    <p:extLst>
      <p:ext uri="{BB962C8B-B14F-4D97-AF65-F5344CB8AC3E}">
        <p14:creationId xmlns:p14="http://schemas.microsoft.com/office/powerpoint/2010/main" val="28920200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898A72A-1D7E-47AF-BAB6-59C206AF52D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2C6F51-57FD-4E18-84EC-CCD6EE5C9E02}" type="slidenum">
              <a:rPr lang="en-US" altLang="en-US"/>
              <a:pPr>
                <a:defRPr/>
              </a:pPr>
              <a:t>‹#›</a:t>
            </a:fld>
            <a:endParaRPr lang="en-US" altLang="en-US"/>
          </a:p>
        </p:txBody>
      </p:sp>
    </p:spTree>
    <p:extLst>
      <p:ext uri="{BB962C8B-B14F-4D97-AF65-F5344CB8AC3E}">
        <p14:creationId xmlns:p14="http://schemas.microsoft.com/office/powerpoint/2010/main" val="18292141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4AEED74-2930-4788-A506-285E3ED34BE8}"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386C994-984F-41CF-889F-9E3CF5818BDB}" type="slidenum">
              <a:rPr lang="en-US" altLang="en-US"/>
              <a:pPr>
                <a:defRPr/>
              </a:pPr>
              <a:t>‹#›</a:t>
            </a:fld>
            <a:endParaRPr lang="en-US" altLang="en-US"/>
          </a:p>
        </p:txBody>
      </p:sp>
    </p:spTree>
    <p:extLst>
      <p:ext uri="{BB962C8B-B14F-4D97-AF65-F5344CB8AC3E}">
        <p14:creationId xmlns:p14="http://schemas.microsoft.com/office/powerpoint/2010/main" val="415034609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328EED-0731-4FCD-A9CA-DD22059F657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54C480-B44B-45A5-AD38-3B37D32D3BE8}" type="slidenum">
              <a:rPr lang="en-US" altLang="en-US"/>
              <a:pPr>
                <a:defRPr/>
              </a:pPr>
              <a:t>‹#›</a:t>
            </a:fld>
            <a:endParaRPr lang="en-US" altLang="en-US"/>
          </a:p>
        </p:txBody>
      </p:sp>
    </p:spTree>
    <p:extLst>
      <p:ext uri="{BB962C8B-B14F-4D97-AF65-F5344CB8AC3E}">
        <p14:creationId xmlns:p14="http://schemas.microsoft.com/office/powerpoint/2010/main" val="31431041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E0854F-AFC0-4A6C-9797-E209153C525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52B2215-B90B-4659-B0E3-8096A82E44BF}" type="slidenum">
              <a:rPr lang="en-US" altLang="en-US"/>
              <a:pPr>
                <a:defRPr/>
              </a:pPr>
              <a:t>‹#›</a:t>
            </a:fld>
            <a:endParaRPr lang="en-US" altLang="en-US"/>
          </a:p>
        </p:txBody>
      </p:sp>
    </p:spTree>
    <p:extLst>
      <p:ext uri="{BB962C8B-B14F-4D97-AF65-F5344CB8AC3E}">
        <p14:creationId xmlns:p14="http://schemas.microsoft.com/office/powerpoint/2010/main" val="8558038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BF3CA00-D1D7-467C-AE60-3C4CF3F22195}"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38C39B2-86F0-499B-8940-7FD869B0B1DF}" type="slidenum">
              <a:rPr lang="en-US" altLang="en-US"/>
              <a:pPr>
                <a:defRPr/>
              </a:pPr>
              <a:t>‹#›</a:t>
            </a:fld>
            <a:endParaRPr lang="en-US" altLang="en-US"/>
          </a:p>
        </p:txBody>
      </p:sp>
    </p:spTree>
    <p:extLst>
      <p:ext uri="{BB962C8B-B14F-4D97-AF65-F5344CB8AC3E}">
        <p14:creationId xmlns:p14="http://schemas.microsoft.com/office/powerpoint/2010/main" val="338901690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C6DDDF-D797-4FC7-A5F3-1F46C96D1AEC}"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A1A4E3-98E5-4B27-A09E-69C8CCFC570A}" type="slidenum">
              <a:rPr lang="en-US" altLang="en-US"/>
              <a:pPr>
                <a:defRPr/>
              </a:pPr>
              <a:t>‹#›</a:t>
            </a:fld>
            <a:endParaRPr lang="en-US" altLang="en-US"/>
          </a:p>
        </p:txBody>
      </p:sp>
    </p:spTree>
    <p:extLst>
      <p:ext uri="{BB962C8B-B14F-4D97-AF65-F5344CB8AC3E}">
        <p14:creationId xmlns:p14="http://schemas.microsoft.com/office/powerpoint/2010/main" val="375491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DEADF9-69B3-43BD-A8D0-FDEF8D0AFFD1}"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1D2728-0D00-403B-972A-7A078760E6C3}" type="slidenum">
              <a:rPr lang="en-US" altLang="el-GR"/>
              <a:pPr/>
              <a:t>‹#›</a:t>
            </a:fld>
            <a:endParaRPr lang="en-US" altLang="el-G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0F9E0ED-FE97-4685-AB55-FB32773343E2}"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48D86A-D415-4AC4-AE23-807415F2B5B9}" type="slidenum">
              <a:rPr lang="en-US" altLang="en-US"/>
              <a:pPr>
                <a:defRPr/>
              </a:pPr>
              <a:t>‹#›</a:t>
            </a:fld>
            <a:endParaRPr lang="en-US" altLang="en-US"/>
          </a:p>
        </p:txBody>
      </p:sp>
    </p:spTree>
    <p:extLst>
      <p:ext uri="{BB962C8B-B14F-4D97-AF65-F5344CB8AC3E}">
        <p14:creationId xmlns:p14="http://schemas.microsoft.com/office/powerpoint/2010/main" val="1385673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C09CE34-B4DB-4923-8422-8BCA89EABD74}"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0D9BE0-2967-471D-86E0-073BB1E709FD}" type="slidenum">
              <a:rPr lang="en-US" altLang="en-US"/>
              <a:pPr>
                <a:defRPr/>
              </a:pPr>
              <a:t>‹#›</a:t>
            </a:fld>
            <a:endParaRPr lang="en-US" altLang="en-US"/>
          </a:p>
        </p:txBody>
      </p:sp>
    </p:spTree>
    <p:extLst>
      <p:ext uri="{BB962C8B-B14F-4D97-AF65-F5344CB8AC3E}">
        <p14:creationId xmlns:p14="http://schemas.microsoft.com/office/powerpoint/2010/main" val="330093795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FFB99EB-4B07-4B22-9E5D-C38E73240B4E}"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8F2B456-06CE-4EFB-970E-515ADA528922}" type="slidenum">
              <a:rPr lang="en-US" altLang="en-US"/>
              <a:pPr>
                <a:defRPr/>
              </a:pPr>
              <a:t>‹#›</a:t>
            </a:fld>
            <a:endParaRPr lang="en-US" altLang="en-US"/>
          </a:p>
        </p:txBody>
      </p:sp>
    </p:spTree>
    <p:extLst>
      <p:ext uri="{BB962C8B-B14F-4D97-AF65-F5344CB8AC3E}">
        <p14:creationId xmlns:p14="http://schemas.microsoft.com/office/powerpoint/2010/main" val="186606228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8CD10F5-F74A-4FEF-83D5-58F9E89A04C2}"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72A5480-F2A2-4DEB-A077-31CE78E8BFB3}" type="slidenum">
              <a:rPr lang="en-US" altLang="en-US"/>
              <a:pPr>
                <a:defRPr/>
              </a:pPr>
              <a:t>‹#›</a:t>
            </a:fld>
            <a:endParaRPr lang="en-US" altLang="en-US"/>
          </a:p>
        </p:txBody>
      </p:sp>
    </p:spTree>
    <p:extLst>
      <p:ext uri="{BB962C8B-B14F-4D97-AF65-F5344CB8AC3E}">
        <p14:creationId xmlns:p14="http://schemas.microsoft.com/office/powerpoint/2010/main" val="94271278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1DE9DF3-759A-47FC-99BA-97B7359C1D9B}"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274654E-21F4-44C8-AAB0-87A20E9CFD44}" type="slidenum">
              <a:rPr lang="en-US" altLang="en-US"/>
              <a:pPr>
                <a:defRPr/>
              </a:pPr>
              <a:t>‹#›</a:t>
            </a:fld>
            <a:endParaRPr lang="en-US" altLang="en-US"/>
          </a:p>
        </p:txBody>
      </p:sp>
    </p:spTree>
    <p:extLst>
      <p:ext uri="{BB962C8B-B14F-4D97-AF65-F5344CB8AC3E}">
        <p14:creationId xmlns:p14="http://schemas.microsoft.com/office/powerpoint/2010/main" val="7082824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37BEB9-3E58-45FE-A5E9-C28EBDE28619}"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B78AD25-A8D8-4527-AA4C-9EF783824171}" type="slidenum">
              <a:rPr lang="en-US" altLang="en-US"/>
              <a:pPr>
                <a:defRPr/>
              </a:pPr>
              <a:t>‹#›</a:t>
            </a:fld>
            <a:endParaRPr lang="en-US" altLang="en-US"/>
          </a:p>
        </p:txBody>
      </p:sp>
    </p:spTree>
    <p:extLst>
      <p:ext uri="{BB962C8B-B14F-4D97-AF65-F5344CB8AC3E}">
        <p14:creationId xmlns:p14="http://schemas.microsoft.com/office/powerpoint/2010/main" val="106678350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4790D0D-DB63-4167-BE08-812D5DB675F5}"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A588D2D-B2B3-49F4-8782-5FF01759B4B7}" type="slidenum">
              <a:rPr lang="en-US" altLang="en-US"/>
              <a:pPr>
                <a:defRPr/>
              </a:pPr>
              <a:t>‹#›</a:t>
            </a:fld>
            <a:endParaRPr lang="en-US" altLang="en-US"/>
          </a:p>
        </p:txBody>
      </p:sp>
    </p:spTree>
    <p:extLst>
      <p:ext uri="{BB962C8B-B14F-4D97-AF65-F5344CB8AC3E}">
        <p14:creationId xmlns:p14="http://schemas.microsoft.com/office/powerpoint/2010/main" val="106239049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2E68401-A106-4A52-8F51-2C791D10DFB6}"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4884AE9-5B0B-49AD-A71E-691EDC3CAFE8}" type="slidenum">
              <a:rPr lang="en-US" altLang="en-US"/>
              <a:pPr>
                <a:defRPr/>
              </a:pPr>
              <a:t>‹#›</a:t>
            </a:fld>
            <a:endParaRPr lang="en-US" altLang="en-US"/>
          </a:p>
        </p:txBody>
      </p:sp>
    </p:spTree>
    <p:extLst>
      <p:ext uri="{BB962C8B-B14F-4D97-AF65-F5344CB8AC3E}">
        <p14:creationId xmlns:p14="http://schemas.microsoft.com/office/powerpoint/2010/main" val="366246109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E7AC61-1E0E-4A8C-B344-733BBB299259}"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9BB5F0-7B01-4878-B663-D4DFE1C4D866}" type="slidenum">
              <a:rPr lang="en-US" altLang="en-US"/>
              <a:pPr>
                <a:defRPr/>
              </a:pPr>
              <a:t>‹#›</a:t>
            </a:fld>
            <a:endParaRPr lang="en-US" altLang="en-US"/>
          </a:p>
        </p:txBody>
      </p:sp>
    </p:spTree>
    <p:extLst>
      <p:ext uri="{BB962C8B-B14F-4D97-AF65-F5344CB8AC3E}">
        <p14:creationId xmlns:p14="http://schemas.microsoft.com/office/powerpoint/2010/main" val="2557342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4DF5D2-A694-4DF8-ADBA-2361B4F7B8EF}"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20250A-B2DC-4DCD-9CB4-574440AAD000}" type="slidenum">
              <a:rPr lang="en-US" altLang="el-GR"/>
              <a:pPr/>
              <a:t>‹#›</a:t>
            </a:fld>
            <a:endParaRPr lang="en-US" altLang="el-G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89DBBB5-39DD-442C-96FE-DDA35409F0F5}"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BC108C2-4FD7-47BC-BAD0-A370BA661C36}" type="slidenum">
              <a:rPr lang="en-US" altLang="el-GR"/>
              <a:pPr/>
              <a:t>‹#›</a:t>
            </a:fld>
            <a:endParaRPr lang="en-US" altLang="el-G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60FBBEC-8CC9-4F80-9A40-51BFCA7149C7}" type="datetimeFigureOut">
              <a:rPr lang="en-US"/>
              <a:pPr>
                <a:defRPr/>
              </a:pPr>
              <a:t>10/6/2017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9E54835-B383-4BBD-9637-321590F5CE8B}" type="slidenum">
              <a:rPr lang="en-US" altLang="el-GR"/>
              <a:pPr/>
              <a:t>‹#›</a:t>
            </a:fld>
            <a:endParaRPr lang="en-US" altLang="el-G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D9C3532-D153-4991-8514-334035C05F9F}" type="datetimeFigureOut">
              <a:rPr lang="en-US"/>
              <a:pPr>
                <a:defRPr/>
              </a:pPr>
              <a:t>10/6/2017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EA0D1C7-1399-441F-A109-66DD81B655EC}" type="slidenum">
              <a:rPr lang="en-US" altLang="el-GR"/>
              <a:pPr/>
              <a:t>‹#›</a:t>
            </a:fld>
            <a:endParaRPr lang="en-US" alt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fld id="{FC2731B1-02C0-41A7-ADD9-19F51FA287C5}" type="slidenum">
              <a:rPr lang="el-GR" altLang="en-US"/>
              <a:pPr/>
              <a:t>‹#›</a:t>
            </a:fld>
            <a:endParaRPr lang="el-GR"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BA8313-1F8F-4DBD-9D6F-A01827A34274}" type="datetimeFigureOut">
              <a:rPr lang="en-US"/>
              <a:pPr>
                <a:defRPr/>
              </a:pPr>
              <a:t>10/6/2017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5C4F028-9141-47CE-ADF5-887B3AADC344}" type="slidenum">
              <a:rPr lang="en-US" altLang="el-GR"/>
              <a:pPr/>
              <a:t>‹#›</a:t>
            </a:fld>
            <a:endParaRPr lang="en-US" altLang="el-G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14E901-D12F-4C3B-B424-3D9835FC4D5C}"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9A37B16-2ACE-41B8-B3B4-A24F4B18B964}" type="slidenum">
              <a:rPr lang="en-US" altLang="el-GR"/>
              <a:pPr/>
              <a:t>‹#›</a:t>
            </a:fld>
            <a:endParaRPr lang="en-US" altLang="el-G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C0D07C-E6F8-4820-B054-104B2B95E53E}" type="datetimeFigureOut">
              <a:rPr lang="en-US"/>
              <a:pPr>
                <a:defRPr/>
              </a:pPr>
              <a:t>10/6/2017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9D06885-5CEC-4ED8-9192-2E0E5CBB3223}" type="slidenum">
              <a:rPr lang="en-US" altLang="el-GR"/>
              <a:pPr/>
              <a:t>‹#›</a:t>
            </a:fld>
            <a:endParaRPr lang="en-US" altLang="el-G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9C181A7-6F54-4033-9946-F9675A22BCD2}"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70376B3-82D4-454B-9BB1-C57405D958F4}" type="slidenum">
              <a:rPr lang="en-US" altLang="el-GR"/>
              <a:pPr/>
              <a:t>‹#›</a:t>
            </a:fld>
            <a:endParaRPr lang="en-US" altLang="el-G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18C2949-D2A4-404F-8CA0-9506D97EE826}" type="datetimeFigureOut">
              <a:rPr lang="en-US"/>
              <a:pPr>
                <a:defRPr/>
              </a:pPr>
              <a:t>10/6/2017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63D4104-9F49-4FC0-8028-695977852DD1}" type="slidenum">
              <a:rPr lang="en-US" altLang="el-GR"/>
              <a:pPr/>
              <a:t>‹#›</a:t>
            </a:fld>
            <a:endParaRPr lang="en-US" altLang="el-G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440" y="2129984"/>
            <a:ext cx="7773120" cy="1470394"/>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2321" y="3885528"/>
            <a:ext cx="6400800" cy="1752664"/>
          </a:xfrm>
        </p:spPr>
        <p:txBody>
          <a:bodyPr/>
          <a:lstStyle>
            <a:lvl1pPr marL="0" indent="0" algn="ctr">
              <a:buNone/>
              <a:defRPr/>
            </a:lvl1pPr>
            <a:lvl2pPr marL="414726" indent="0" algn="ctr">
              <a:buNone/>
              <a:defRPr/>
            </a:lvl2pPr>
            <a:lvl3pPr marL="829452" indent="0" algn="ctr">
              <a:buNone/>
              <a:defRPr/>
            </a:lvl3pPr>
            <a:lvl4pPr marL="1244178" indent="0" algn="ctr">
              <a:buNone/>
              <a:defRPr/>
            </a:lvl4pPr>
            <a:lvl5pPr marL="1658904" indent="0" algn="ctr">
              <a:buNone/>
              <a:defRPr/>
            </a:lvl5pPr>
            <a:lvl6pPr marL="2073631" indent="0" algn="ctr">
              <a:buNone/>
              <a:defRPr/>
            </a:lvl6pPr>
            <a:lvl7pPr marL="2488357" indent="0" algn="ctr">
              <a:buNone/>
              <a:defRPr/>
            </a:lvl7pPr>
            <a:lvl8pPr marL="2903083" indent="0" algn="ctr">
              <a:buNone/>
              <a:defRPr/>
            </a:lvl8pPr>
            <a:lvl9pPr marL="3317809" indent="0" algn="ctr">
              <a:buNone/>
              <a:defRPr/>
            </a:lvl9pPr>
          </a:lstStyle>
          <a:p>
            <a:r>
              <a:rPr lang="el-GR"/>
              <a:t>Κάντε κλικ για να επεξεργαστείτε τον υπότιτλο του υποδείγματος</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880" y="4406863"/>
            <a:ext cx="7771680" cy="1362383"/>
          </a:xfrm>
        </p:spPr>
        <p:txBody>
          <a:bodyPr anchor="t"/>
          <a:lstStyle>
            <a:lvl1pPr algn="l">
              <a:defRPr sz="3628" b="1" cap="all"/>
            </a:lvl1pPr>
          </a:lstStyle>
          <a:p>
            <a:r>
              <a:rPr lang="el-GR"/>
              <a:t>Kλικ για επεξεργασία του τίτλου</a:t>
            </a:r>
          </a:p>
        </p:txBody>
      </p:sp>
      <p:sp>
        <p:nvSpPr>
          <p:cNvPr id="3" name="2 - Θέση κειμένου"/>
          <p:cNvSpPr>
            <a:spLocks noGrp="1"/>
          </p:cNvSpPr>
          <p:nvPr>
            <p:ph type="body" idx="1"/>
          </p:nvPr>
        </p:nvSpPr>
        <p:spPr>
          <a:xfrm>
            <a:off x="722880" y="2906225"/>
            <a:ext cx="7771680" cy="1500638"/>
          </a:xfrm>
        </p:spPr>
        <p:txBody>
          <a:bodyPr anchor="b"/>
          <a:lstStyle>
            <a:lvl1pPr marL="0" indent="0">
              <a:buNone/>
              <a:defRPr sz="1814"/>
            </a:lvl1pPr>
            <a:lvl2pPr marL="414726" indent="0">
              <a:buNone/>
              <a:defRPr sz="1633"/>
            </a:lvl2pPr>
            <a:lvl3pPr marL="829452" indent="0">
              <a:buNone/>
              <a:defRPr sz="1451"/>
            </a:lvl3pPr>
            <a:lvl4pPr marL="1244178" indent="0">
              <a:buNone/>
              <a:defRPr sz="1270"/>
            </a:lvl4pPr>
            <a:lvl5pPr marL="1658904" indent="0">
              <a:buNone/>
              <a:defRPr sz="1270"/>
            </a:lvl5pPr>
            <a:lvl6pPr marL="2073631" indent="0">
              <a:buNone/>
              <a:defRPr sz="1270"/>
            </a:lvl6pPr>
            <a:lvl7pPr marL="2488357" indent="0">
              <a:buNone/>
              <a:defRPr sz="1270"/>
            </a:lvl7pPr>
            <a:lvl8pPr marL="2903083" indent="0">
              <a:buNone/>
              <a:defRPr sz="1270"/>
            </a:lvl8pPr>
            <a:lvl9pPr marL="3317809" indent="0">
              <a:buNone/>
              <a:defRPr sz="1270"/>
            </a:lvl9pPr>
          </a:lstStyle>
          <a:p>
            <a:pPr lvl="0"/>
            <a:r>
              <a:rPr lang="el-GR"/>
              <a:t>Kλικ για επεξεργασία των στυλ του υποδείγματος</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71040" y="1906761"/>
            <a:ext cx="383328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2561" y="1906761"/>
            <a:ext cx="3834720" cy="4319014"/>
          </a:xfrm>
        </p:spPr>
        <p:txBody>
          <a:bodyPr/>
          <a:lstStyle>
            <a:lvl1pPr>
              <a:defRPr sz="2540"/>
            </a:lvl1pPr>
            <a:lvl2pPr>
              <a:defRPr sz="2177"/>
            </a:lvl2pPr>
            <a:lvl3pPr>
              <a:defRPr sz="1814"/>
            </a:lvl3pPr>
            <a:lvl4pPr>
              <a:defRPr sz="1633"/>
            </a:lvl4pPr>
            <a:lvl5pPr>
              <a:defRPr sz="1633"/>
            </a:lvl5pPr>
            <a:lvl6pPr>
              <a:defRPr sz="1633"/>
            </a:lvl6pPr>
            <a:lvl7pPr>
              <a:defRPr sz="1633"/>
            </a:lvl7pPr>
            <a:lvl8pPr>
              <a:defRPr sz="1633"/>
            </a:lvl8pPr>
            <a:lvl9pPr>
              <a:defRPr sz="1633"/>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1" y="275070"/>
            <a:ext cx="8229600" cy="1142039"/>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920" y="1535201"/>
            <a:ext cx="403920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920" y="2174628"/>
            <a:ext cx="403920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441" y="1535201"/>
            <a:ext cx="4042080" cy="639427"/>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441" y="2174628"/>
            <a:ext cx="4042080" cy="3951775"/>
          </a:xfrm>
        </p:spPr>
        <p:txBody>
          <a:bodyPr/>
          <a:lstStyle>
            <a:lvl1pPr>
              <a:defRPr sz="2177"/>
            </a:lvl1pPr>
            <a:lvl2pPr>
              <a:defRPr sz="1814"/>
            </a:lvl2pPr>
            <a:lvl3pPr>
              <a:defRPr sz="1633"/>
            </a:lvl3pPr>
            <a:lvl4pPr>
              <a:defRPr sz="1451"/>
            </a:lvl4pPr>
            <a:lvl5pPr>
              <a:defRPr sz="1451"/>
            </a:lvl5pPr>
            <a:lvl6pPr>
              <a:defRPr sz="1451"/>
            </a:lvl6pPr>
            <a:lvl7pPr>
              <a:defRPr sz="1451"/>
            </a:lvl7pPr>
            <a:lvl8pPr>
              <a:defRPr sz="1451"/>
            </a:lvl8pPr>
            <a:lvl9pPr>
              <a:defRPr sz="1451"/>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7" name="Rectangle 6"/>
          <p:cNvSpPr>
            <a:spLocks noGrp="1" noChangeArrowheads="1"/>
          </p:cNvSpPr>
          <p:nvPr>
            <p:ph type="sldNum" sz="quarter" idx="12"/>
          </p:nvPr>
        </p:nvSpPr>
        <p:spPr>
          <a:ln/>
        </p:spPr>
        <p:txBody>
          <a:bodyPr/>
          <a:lstStyle>
            <a:lvl1pPr>
              <a:defRPr/>
            </a:lvl1pPr>
          </a:lstStyle>
          <a:p>
            <a:fld id="{B83AF9F1-B53D-4778-BC26-FDA8CA7BF5FB}" type="slidenum">
              <a:rPr lang="el-GR" altLang="en-US"/>
              <a:pPr/>
              <a:t>‹#›</a:t>
            </a:fld>
            <a:endParaRPr lang="el-GR"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920" y="273629"/>
            <a:ext cx="3008160" cy="1160762"/>
          </a:xfrm>
        </p:spPr>
        <p:txBody>
          <a:bodyPr anchor="b"/>
          <a:lstStyle>
            <a:lvl1pPr algn="l">
              <a:defRPr sz="1814" b="1"/>
            </a:lvl1pPr>
          </a:lstStyle>
          <a:p>
            <a:r>
              <a:rPr lang="el-GR"/>
              <a:t>Kλικ για επεξεργασία του τίτλου</a:t>
            </a:r>
          </a:p>
        </p:txBody>
      </p:sp>
      <p:sp>
        <p:nvSpPr>
          <p:cNvPr id="3" name="2 - Θέση περιεχομένου"/>
          <p:cNvSpPr>
            <a:spLocks noGrp="1"/>
          </p:cNvSpPr>
          <p:nvPr>
            <p:ph idx="1"/>
          </p:nvPr>
        </p:nvSpPr>
        <p:spPr>
          <a:xfrm>
            <a:off x="3575521" y="273629"/>
            <a:ext cx="5112000" cy="5852774"/>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920" y="1434391"/>
            <a:ext cx="3008160" cy="4692013"/>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801" y="4800025"/>
            <a:ext cx="5486400" cy="567420"/>
          </a:xfrm>
        </p:spPr>
        <p:txBody>
          <a:bodyPr anchor="b"/>
          <a:lstStyle>
            <a:lvl1pPr algn="l">
              <a:defRPr sz="1814" b="1"/>
            </a:lvl1pPr>
          </a:lstStyle>
          <a:p>
            <a:r>
              <a:rPr lang="el-GR"/>
              <a:t>Kλικ για επεξεργασία του τίτλου</a:t>
            </a:r>
          </a:p>
        </p:txBody>
      </p:sp>
      <p:sp>
        <p:nvSpPr>
          <p:cNvPr id="3" name="2 - Θέση εικόνας"/>
          <p:cNvSpPr>
            <a:spLocks noGrp="1"/>
          </p:cNvSpPr>
          <p:nvPr>
            <p:ph type="pic" idx="1"/>
          </p:nvPr>
        </p:nvSpPr>
        <p:spPr>
          <a:xfrm>
            <a:off x="1792801" y="612065"/>
            <a:ext cx="5486400" cy="4115952"/>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pPr lvl="0"/>
            <a:endParaRPr lang="el-GR" noProof="0"/>
          </a:p>
        </p:txBody>
      </p:sp>
      <p:sp>
        <p:nvSpPr>
          <p:cNvPr id="4" name="3 - Θέση κειμένου"/>
          <p:cNvSpPr>
            <a:spLocks noGrp="1"/>
          </p:cNvSpPr>
          <p:nvPr>
            <p:ph type="body" sz="half" idx="2"/>
          </p:nvPr>
        </p:nvSpPr>
        <p:spPr>
          <a:xfrm>
            <a:off x="1792801" y="5367444"/>
            <a:ext cx="5486400" cy="805044"/>
          </a:xfrm>
        </p:spPr>
        <p:txBody>
          <a:bodyPr/>
          <a:lstStyle>
            <a:lvl1pPr marL="0" indent="0">
              <a:buNone/>
              <a:defRPr sz="1270"/>
            </a:lvl1pPr>
            <a:lvl2pPr marL="414726" indent="0">
              <a:buNone/>
              <a:defRPr sz="1089"/>
            </a:lvl2pPr>
            <a:lvl3pPr marL="829452" indent="0">
              <a:buNone/>
              <a:defRPr sz="907"/>
            </a:lvl3pPr>
            <a:lvl4pPr marL="1244178" indent="0">
              <a:buNone/>
              <a:defRPr sz="816"/>
            </a:lvl4pPr>
            <a:lvl5pPr marL="1658904" indent="0">
              <a:buNone/>
              <a:defRPr sz="816"/>
            </a:lvl5pPr>
            <a:lvl6pPr marL="2073631" indent="0">
              <a:buNone/>
              <a:defRPr sz="816"/>
            </a:lvl6pPr>
            <a:lvl7pPr marL="2488357" indent="0">
              <a:buNone/>
              <a:defRPr sz="816"/>
            </a:lvl7pPr>
            <a:lvl8pPr marL="2903083" indent="0">
              <a:buNone/>
              <a:defRPr sz="816"/>
            </a:lvl8pPr>
            <a:lvl9pPr marL="3317809" indent="0">
              <a:buNone/>
              <a:defRPr sz="816"/>
            </a:lvl9pPr>
          </a:lstStyle>
          <a:p>
            <a:pPr lvl="0"/>
            <a:r>
              <a:rPr lang="el-GR"/>
              <a:t>Kλικ για επεξεργασία των στυλ του υποδείγματος</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26081" y="568860"/>
            <a:ext cx="1951200" cy="5656914"/>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71040" y="568860"/>
            <a:ext cx="5716800" cy="565691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p:cNvSpPr>
            <a:spLocks noGrp="1" noChangeArrowheads="1"/>
          </p:cNvSpPr>
          <p:nvPr>
            <p:ph type="sldNum" sz="quarter" idx="12"/>
          </p:nvPr>
        </p:nvSpPr>
        <p:spPr>
          <a:ln/>
        </p:spPr>
        <p:txBody>
          <a:bodyPr/>
          <a:lstStyle>
            <a:lvl1pPr>
              <a:defRPr/>
            </a:lvl1pPr>
          </a:lstStyle>
          <a:p>
            <a:fld id="{2557F3C8-D4FA-4199-A62E-CBED461488F1}" type="slidenum">
              <a:rPr lang="en-US" altLang="el-GR"/>
              <a:pPr/>
              <a:t>‹#›</a:t>
            </a:fld>
            <a:endParaRPr lang="en-US" altLang="el-G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p:cNvSpPr>
            <a:spLocks noGrp="1" noChangeArrowheads="1"/>
          </p:cNvSpPr>
          <p:nvPr>
            <p:ph type="sldNum" sz="quarter" idx="12"/>
          </p:nvPr>
        </p:nvSpPr>
        <p:spPr>
          <a:ln/>
        </p:spPr>
        <p:txBody>
          <a:bodyPr/>
          <a:lstStyle>
            <a:lvl1pPr>
              <a:defRPr/>
            </a:lvl1pPr>
          </a:lstStyle>
          <a:p>
            <a:fld id="{83F2FF83-FCF0-408C-B812-C23C54337641}" type="slidenum">
              <a:rPr lang="en-US" altLang="el-GR"/>
              <a:pPr/>
              <a:t>‹#›</a:t>
            </a:fld>
            <a:endParaRPr lang="en-US" altLang="el-G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p:cNvSpPr>
            <a:spLocks noGrp="1" noChangeArrowheads="1"/>
          </p:cNvSpPr>
          <p:nvPr>
            <p:ph type="sldNum" sz="quarter" idx="12"/>
          </p:nvPr>
        </p:nvSpPr>
        <p:spPr>
          <a:ln/>
        </p:spPr>
        <p:txBody>
          <a:bodyPr/>
          <a:lstStyle>
            <a:lvl1pPr>
              <a:defRPr/>
            </a:lvl1pPr>
          </a:lstStyle>
          <a:p>
            <a:fld id="{95E35475-CECB-41ED-9B10-A6CE1695EC1F}" type="slidenum">
              <a:rPr lang="en-US" altLang="el-GR"/>
              <a:pPr/>
              <a:t>‹#›</a:t>
            </a:fld>
            <a:endParaRPr lang="en-US" altLang="el-G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6"/>
          <p:cNvSpPr>
            <a:spLocks noGrp="1" noChangeArrowheads="1"/>
          </p:cNvSpPr>
          <p:nvPr>
            <p:ph type="sldNum" sz="quarter" idx="12"/>
          </p:nvPr>
        </p:nvSpPr>
        <p:spPr>
          <a:ln/>
        </p:spPr>
        <p:txBody>
          <a:bodyPr/>
          <a:lstStyle>
            <a:lvl1pPr>
              <a:defRPr/>
            </a:lvl1pPr>
          </a:lstStyle>
          <a:p>
            <a:fld id="{FF012B01-23DA-476D-8C38-126B1DE3B427}" type="slidenum">
              <a:rPr lang="en-US" altLang="el-GR"/>
              <a:pPr/>
              <a:t>‹#›</a:t>
            </a:fld>
            <a:endParaRPr lang="en-US" alt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9" name="Rectangle 6"/>
          <p:cNvSpPr>
            <a:spLocks noGrp="1" noChangeArrowheads="1"/>
          </p:cNvSpPr>
          <p:nvPr>
            <p:ph type="sldNum" sz="quarter" idx="12"/>
          </p:nvPr>
        </p:nvSpPr>
        <p:spPr>
          <a:ln/>
        </p:spPr>
        <p:txBody>
          <a:bodyPr/>
          <a:lstStyle>
            <a:lvl1pPr>
              <a:defRPr/>
            </a:lvl1pPr>
          </a:lstStyle>
          <a:p>
            <a:fld id="{0335B820-E5A4-4652-A874-E90C096B7FD2}" type="slidenum">
              <a:rPr lang="el-GR" altLang="en-US"/>
              <a:pPr/>
              <a:t>‹#›</a:t>
            </a:fld>
            <a:endParaRPr lang="el-GR"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9" name="Rectangle 6"/>
          <p:cNvSpPr>
            <a:spLocks noGrp="1" noChangeArrowheads="1"/>
          </p:cNvSpPr>
          <p:nvPr>
            <p:ph type="sldNum" sz="quarter" idx="12"/>
          </p:nvPr>
        </p:nvSpPr>
        <p:spPr>
          <a:ln/>
        </p:spPr>
        <p:txBody>
          <a:bodyPr/>
          <a:lstStyle>
            <a:lvl1pPr>
              <a:defRPr/>
            </a:lvl1pPr>
          </a:lstStyle>
          <a:p>
            <a:fld id="{2C2CE18A-46F7-4C8E-9F5B-C1CA94D3DEF3}" type="slidenum">
              <a:rPr lang="en-US" altLang="el-GR"/>
              <a:pPr/>
              <a:t>‹#›</a:t>
            </a:fld>
            <a:endParaRPr lang="en-US" altLang="el-G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5" name="Rectangle 6"/>
          <p:cNvSpPr>
            <a:spLocks noGrp="1" noChangeArrowheads="1"/>
          </p:cNvSpPr>
          <p:nvPr>
            <p:ph type="sldNum" sz="quarter" idx="12"/>
          </p:nvPr>
        </p:nvSpPr>
        <p:spPr>
          <a:ln/>
        </p:spPr>
        <p:txBody>
          <a:bodyPr/>
          <a:lstStyle>
            <a:lvl1pPr>
              <a:defRPr/>
            </a:lvl1pPr>
          </a:lstStyle>
          <a:p>
            <a:fld id="{8A7CBC9B-3D8C-4929-8434-51342E894055}" type="slidenum">
              <a:rPr lang="en-US" altLang="el-GR"/>
              <a:pPr/>
              <a:t>‹#›</a:t>
            </a:fld>
            <a:endParaRPr lang="en-US" altLang="el-G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4" name="Rectangle 6"/>
          <p:cNvSpPr>
            <a:spLocks noGrp="1" noChangeArrowheads="1"/>
          </p:cNvSpPr>
          <p:nvPr>
            <p:ph type="sldNum" sz="quarter" idx="12"/>
          </p:nvPr>
        </p:nvSpPr>
        <p:spPr>
          <a:ln/>
        </p:spPr>
        <p:txBody>
          <a:bodyPr/>
          <a:lstStyle>
            <a:lvl1pPr>
              <a:defRPr/>
            </a:lvl1pPr>
          </a:lstStyle>
          <a:p>
            <a:fld id="{FD8E8214-16A7-4FC8-98AA-B685A8BBBBB9}" type="slidenum">
              <a:rPr lang="en-US" altLang="el-GR"/>
              <a:pPr/>
              <a:t>‹#›</a:t>
            </a:fld>
            <a:endParaRPr lang="en-US" altLang="el-G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6"/>
          <p:cNvSpPr>
            <a:spLocks noGrp="1" noChangeArrowheads="1"/>
          </p:cNvSpPr>
          <p:nvPr>
            <p:ph type="sldNum" sz="quarter" idx="12"/>
          </p:nvPr>
        </p:nvSpPr>
        <p:spPr>
          <a:ln/>
        </p:spPr>
        <p:txBody>
          <a:bodyPr/>
          <a:lstStyle>
            <a:lvl1pPr>
              <a:defRPr/>
            </a:lvl1pPr>
          </a:lstStyle>
          <a:p>
            <a:fld id="{C75FA9E8-1F82-4BEC-852F-7123061EE348}" type="slidenum">
              <a:rPr lang="en-US" altLang="el-GR"/>
              <a:pPr/>
              <a:t>‹#›</a:t>
            </a:fld>
            <a:endParaRPr lang="en-US" altLang="el-G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6"/>
          <p:cNvSpPr>
            <a:spLocks noGrp="1" noChangeArrowheads="1"/>
          </p:cNvSpPr>
          <p:nvPr>
            <p:ph type="sldNum" sz="quarter" idx="12"/>
          </p:nvPr>
        </p:nvSpPr>
        <p:spPr>
          <a:ln/>
        </p:spPr>
        <p:txBody>
          <a:bodyPr/>
          <a:lstStyle>
            <a:lvl1pPr>
              <a:defRPr/>
            </a:lvl1pPr>
          </a:lstStyle>
          <a:p>
            <a:fld id="{71F57BCB-D994-4403-85A0-BF499463654C}" type="slidenum">
              <a:rPr lang="en-US" altLang="el-GR"/>
              <a:pPr/>
              <a:t>‹#›</a:t>
            </a:fld>
            <a:endParaRPr lang="en-US" altLang="el-G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p:cNvSpPr>
            <a:spLocks noGrp="1" noChangeArrowheads="1"/>
          </p:cNvSpPr>
          <p:nvPr>
            <p:ph type="sldNum" sz="quarter" idx="12"/>
          </p:nvPr>
        </p:nvSpPr>
        <p:spPr>
          <a:ln/>
        </p:spPr>
        <p:txBody>
          <a:bodyPr/>
          <a:lstStyle>
            <a:lvl1pPr>
              <a:defRPr/>
            </a:lvl1pPr>
          </a:lstStyle>
          <a:p>
            <a:fld id="{019D3736-F5FC-4F71-8845-A3362395053A}" type="slidenum">
              <a:rPr lang="en-US" altLang="el-GR"/>
              <a:pPr/>
              <a:t>‹#›</a:t>
            </a:fld>
            <a:endParaRPr lang="en-US" altLang="el-G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p:cNvSpPr>
            <a:spLocks noGrp="1" noChangeArrowheads="1"/>
          </p:cNvSpPr>
          <p:nvPr>
            <p:ph type="sldNum" sz="quarter" idx="12"/>
          </p:nvPr>
        </p:nvSpPr>
        <p:spPr>
          <a:ln/>
        </p:spPr>
        <p:txBody>
          <a:bodyPr/>
          <a:lstStyle>
            <a:lvl1pPr>
              <a:defRPr/>
            </a:lvl1pPr>
          </a:lstStyle>
          <a:p>
            <a:fld id="{3224BCA0-623D-41A6-B75F-AF7D7D339714}" type="slidenum">
              <a:rPr lang="en-US" altLang="el-GR"/>
              <a:pPr/>
              <a:t>‹#›</a:t>
            </a:fld>
            <a:endParaRPr lang="en-US" altLang="el-G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90B1CA-7865-4AB8-946B-3656249F820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445D0F-9AA6-4EB5-A044-50A29E43D916}" type="slidenum">
              <a:rPr lang="en-US" altLang="en-US"/>
              <a:pPr>
                <a:defRPr/>
              </a:pPr>
              <a:t>‹#›</a:t>
            </a:fld>
            <a:endParaRPr lang="en-US" altLang="en-US"/>
          </a:p>
        </p:txBody>
      </p:sp>
    </p:spTree>
    <p:extLst>
      <p:ext uri="{BB962C8B-B14F-4D97-AF65-F5344CB8AC3E}">
        <p14:creationId xmlns:p14="http://schemas.microsoft.com/office/powerpoint/2010/main" val="929894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6BFA50-B336-4592-A8BD-3204A156D1E2}"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650B2D-A208-4CC1-A2BA-802912C201B5}" type="slidenum">
              <a:rPr lang="en-US" altLang="en-US"/>
              <a:pPr>
                <a:defRPr/>
              </a:pPr>
              <a:t>‹#›</a:t>
            </a:fld>
            <a:endParaRPr lang="en-US" altLang="en-US"/>
          </a:p>
        </p:txBody>
      </p:sp>
    </p:spTree>
    <p:extLst>
      <p:ext uri="{BB962C8B-B14F-4D97-AF65-F5344CB8AC3E}">
        <p14:creationId xmlns:p14="http://schemas.microsoft.com/office/powerpoint/2010/main" val="580607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A2948F0-8539-4CAC-8883-02D1401CFF9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1B6CA8-B9B4-4948-B4C9-937880F90E37}" type="slidenum">
              <a:rPr lang="en-US" altLang="en-US"/>
              <a:pPr>
                <a:defRPr/>
              </a:pPr>
              <a:t>‹#›</a:t>
            </a:fld>
            <a:endParaRPr lang="en-US" altLang="en-US"/>
          </a:p>
        </p:txBody>
      </p:sp>
    </p:spTree>
    <p:extLst>
      <p:ext uri="{BB962C8B-B14F-4D97-AF65-F5344CB8AC3E}">
        <p14:creationId xmlns:p14="http://schemas.microsoft.com/office/powerpoint/2010/main" val="4071537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5" name="Rectangle 6"/>
          <p:cNvSpPr>
            <a:spLocks noGrp="1" noChangeArrowheads="1"/>
          </p:cNvSpPr>
          <p:nvPr>
            <p:ph type="sldNum" sz="quarter" idx="12"/>
          </p:nvPr>
        </p:nvSpPr>
        <p:spPr>
          <a:ln/>
        </p:spPr>
        <p:txBody>
          <a:bodyPr/>
          <a:lstStyle>
            <a:lvl1pPr>
              <a:defRPr/>
            </a:lvl1pPr>
          </a:lstStyle>
          <a:p>
            <a:fld id="{88E01354-C596-4029-AB00-5DCDE85F3C7B}" type="slidenum">
              <a:rPr lang="el-GR" altLang="en-US"/>
              <a:pPr/>
              <a:t>‹#›</a:t>
            </a:fld>
            <a:endParaRPr lang="el-GR"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755516-73C9-4BEA-B673-61F5D6CD51E3}"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2BE368-5B9F-450F-A0CE-F5E2523B7BE7}" type="slidenum">
              <a:rPr lang="en-US" altLang="en-US"/>
              <a:pPr>
                <a:defRPr/>
              </a:pPr>
              <a:t>‹#›</a:t>
            </a:fld>
            <a:endParaRPr lang="en-US" altLang="en-US"/>
          </a:p>
        </p:txBody>
      </p:sp>
    </p:spTree>
    <p:extLst>
      <p:ext uri="{BB962C8B-B14F-4D97-AF65-F5344CB8AC3E}">
        <p14:creationId xmlns:p14="http://schemas.microsoft.com/office/powerpoint/2010/main" val="3765126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8572DA-33D8-4509-8C49-11C1D0E0CC5C}"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B3630C0-A389-406D-B3E3-FC0982FFDCB9}" type="slidenum">
              <a:rPr lang="en-US" altLang="en-US"/>
              <a:pPr>
                <a:defRPr/>
              </a:pPr>
              <a:t>‹#›</a:t>
            </a:fld>
            <a:endParaRPr lang="en-US" altLang="en-US"/>
          </a:p>
        </p:txBody>
      </p:sp>
    </p:spTree>
    <p:extLst>
      <p:ext uri="{BB962C8B-B14F-4D97-AF65-F5344CB8AC3E}">
        <p14:creationId xmlns:p14="http://schemas.microsoft.com/office/powerpoint/2010/main" val="31410590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9B623E5-1EC9-4467-A7FC-F9B1358D5635}"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143FB8-D1DA-440B-AABD-5AE1F1EC06E5}" type="slidenum">
              <a:rPr lang="en-US" altLang="en-US"/>
              <a:pPr>
                <a:defRPr/>
              </a:pPr>
              <a:t>‹#›</a:t>
            </a:fld>
            <a:endParaRPr lang="en-US" altLang="en-US"/>
          </a:p>
        </p:txBody>
      </p:sp>
    </p:spTree>
    <p:extLst>
      <p:ext uri="{BB962C8B-B14F-4D97-AF65-F5344CB8AC3E}">
        <p14:creationId xmlns:p14="http://schemas.microsoft.com/office/powerpoint/2010/main" val="3540678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6F5961-A442-49CE-B34B-C644143CA37D}"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99DECFE-6B17-44E8-AA42-A60A1BB5B331}" type="slidenum">
              <a:rPr lang="en-US" altLang="en-US"/>
              <a:pPr>
                <a:defRPr/>
              </a:pPr>
              <a:t>‹#›</a:t>
            </a:fld>
            <a:endParaRPr lang="en-US" altLang="en-US"/>
          </a:p>
        </p:txBody>
      </p:sp>
    </p:spTree>
    <p:extLst>
      <p:ext uri="{BB962C8B-B14F-4D97-AF65-F5344CB8AC3E}">
        <p14:creationId xmlns:p14="http://schemas.microsoft.com/office/powerpoint/2010/main" val="28172870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177DBA-133E-401B-85E9-2BF64519BA6D}"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4BB59CB-A70A-42D4-A6E7-2914BF7F479E}" type="slidenum">
              <a:rPr lang="en-US" altLang="en-US"/>
              <a:pPr>
                <a:defRPr/>
              </a:pPr>
              <a:t>‹#›</a:t>
            </a:fld>
            <a:endParaRPr lang="en-US" altLang="en-US"/>
          </a:p>
        </p:txBody>
      </p:sp>
    </p:spTree>
    <p:extLst>
      <p:ext uri="{BB962C8B-B14F-4D97-AF65-F5344CB8AC3E}">
        <p14:creationId xmlns:p14="http://schemas.microsoft.com/office/powerpoint/2010/main" val="10770095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9AE0AE-BA99-4470-AAC0-E9BCE2ACBDEB}"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1F0F8D-830D-47A1-8400-51119D6555B8}" type="slidenum">
              <a:rPr lang="en-US" altLang="en-US"/>
              <a:pPr>
                <a:defRPr/>
              </a:pPr>
              <a:t>‹#›</a:t>
            </a:fld>
            <a:endParaRPr lang="en-US" altLang="en-US"/>
          </a:p>
        </p:txBody>
      </p:sp>
    </p:spTree>
    <p:extLst>
      <p:ext uri="{BB962C8B-B14F-4D97-AF65-F5344CB8AC3E}">
        <p14:creationId xmlns:p14="http://schemas.microsoft.com/office/powerpoint/2010/main" val="2719938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DA2C23-C066-4204-9660-12D6DB473620}"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CE4C9D-4AAC-43EC-B76C-59924D89BB0C}" type="slidenum">
              <a:rPr lang="en-US" altLang="en-US"/>
              <a:pPr>
                <a:defRPr/>
              </a:pPr>
              <a:t>‹#›</a:t>
            </a:fld>
            <a:endParaRPr lang="en-US" altLang="en-US"/>
          </a:p>
        </p:txBody>
      </p:sp>
    </p:spTree>
    <p:extLst>
      <p:ext uri="{BB962C8B-B14F-4D97-AF65-F5344CB8AC3E}">
        <p14:creationId xmlns:p14="http://schemas.microsoft.com/office/powerpoint/2010/main" val="38544989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AAD516-F48B-4FC2-8B43-BC131A84D5E1}"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CA40FF-A06F-46BE-9610-3A7785F028BD}" type="slidenum">
              <a:rPr lang="en-US" altLang="en-US"/>
              <a:pPr>
                <a:defRPr/>
              </a:pPr>
              <a:t>‹#›</a:t>
            </a:fld>
            <a:endParaRPr lang="en-US" altLang="en-US"/>
          </a:p>
        </p:txBody>
      </p:sp>
    </p:spTree>
    <p:extLst>
      <p:ext uri="{BB962C8B-B14F-4D97-AF65-F5344CB8AC3E}">
        <p14:creationId xmlns:p14="http://schemas.microsoft.com/office/powerpoint/2010/main" val="3178601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90B1CA-7865-4AB8-946B-3656249F820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445D0F-9AA6-4EB5-A044-50A29E43D916}" type="slidenum">
              <a:rPr lang="en-US" altLang="en-US"/>
              <a:pPr>
                <a:defRPr/>
              </a:pPr>
              <a:t>‹#›</a:t>
            </a:fld>
            <a:endParaRPr lang="en-US" altLang="en-US"/>
          </a:p>
        </p:txBody>
      </p:sp>
    </p:spTree>
    <p:extLst>
      <p:ext uri="{BB962C8B-B14F-4D97-AF65-F5344CB8AC3E}">
        <p14:creationId xmlns:p14="http://schemas.microsoft.com/office/powerpoint/2010/main" val="6589829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6BFA50-B336-4592-A8BD-3204A156D1E2}"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650B2D-A208-4CC1-A2BA-802912C201B5}" type="slidenum">
              <a:rPr lang="en-US" altLang="en-US"/>
              <a:pPr>
                <a:defRPr/>
              </a:pPr>
              <a:t>‹#›</a:t>
            </a:fld>
            <a:endParaRPr lang="en-US" altLang="en-US"/>
          </a:p>
        </p:txBody>
      </p:sp>
    </p:spTree>
    <p:extLst>
      <p:ext uri="{BB962C8B-B14F-4D97-AF65-F5344CB8AC3E}">
        <p14:creationId xmlns:p14="http://schemas.microsoft.com/office/powerpoint/2010/main" val="356186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4" name="Rectangle 6"/>
          <p:cNvSpPr>
            <a:spLocks noGrp="1" noChangeArrowheads="1"/>
          </p:cNvSpPr>
          <p:nvPr>
            <p:ph type="sldNum" sz="quarter" idx="12"/>
          </p:nvPr>
        </p:nvSpPr>
        <p:spPr>
          <a:ln/>
        </p:spPr>
        <p:txBody>
          <a:bodyPr/>
          <a:lstStyle>
            <a:lvl1pPr>
              <a:defRPr/>
            </a:lvl1pPr>
          </a:lstStyle>
          <a:p>
            <a:fld id="{62DB40EE-CB04-43E9-BBF8-0FCBEEA2B15A}" type="slidenum">
              <a:rPr lang="el-GR" altLang="en-US"/>
              <a:pPr/>
              <a:t>‹#›</a:t>
            </a:fld>
            <a:endParaRPr lang="el-GR"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A2948F0-8539-4CAC-8883-02D1401CFF9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1B6CA8-B9B4-4948-B4C9-937880F90E37}" type="slidenum">
              <a:rPr lang="en-US" altLang="en-US"/>
              <a:pPr>
                <a:defRPr/>
              </a:pPr>
              <a:t>‹#›</a:t>
            </a:fld>
            <a:endParaRPr lang="en-US" altLang="en-US"/>
          </a:p>
        </p:txBody>
      </p:sp>
    </p:spTree>
    <p:extLst>
      <p:ext uri="{BB962C8B-B14F-4D97-AF65-F5344CB8AC3E}">
        <p14:creationId xmlns:p14="http://schemas.microsoft.com/office/powerpoint/2010/main" val="10605495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755516-73C9-4BEA-B673-61F5D6CD51E3}"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2BE368-5B9F-450F-A0CE-F5E2523B7BE7}" type="slidenum">
              <a:rPr lang="en-US" altLang="en-US"/>
              <a:pPr>
                <a:defRPr/>
              </a:pPr>
              <a:t>‹#›</a:t>
            </a:fld>
            <a:endParaRPr lang="en-US" altLang="en-US"/>
          </a:p>
        </p:txBody>
      </p:sp>
    </p:spTree>
    <p:extLst>
      <p:ext uri="{BB962C8B-B14F-4D97-AF65-F5344CB8AC3E}">
        <p14:creationId xmlns:p14="http://schemas.microsoft.com/office/powerpoint/2010/main" val="38182956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8572DA-33D8-4509-8C49-11C1D0E0CC5C}"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B3630C0-A389-406D-B3E3-FC0982FFDCB9}" type="slidenum">
              <a:rPr lang="en-US" altLang="en-US"/>
              <a:pPr>
                <a:defRPr/>
              </a:pPr>
              <a:t>‹#›</a:t>
            </a:fld>
            <a:endParaRPr lang="en-US" altLang="en-US"/>
          </a:p>
        </p:txBody>
      </p:sp>
    </p:spTree>
    <p:extLst>
      <p:ext uri="{BB962C8B-B14F-4D97-AF65-F5344CB8AC3E}">
        <p14:creationId xmlns:p14="http://schemas.microsoft.com/office/powerpoint/2010/main" val="635876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9B623E5-1EC9-4467-A7FC-F9B1358D5635}"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143FB8-D1DA-440B-AABD-5AE1F1EC06E5}" type="slidenum">
              <a:rPr lang="en-US" altLang="en-US"/>
              <a:pPr>
                <a:defRPr/>
              </a:pPr>
              <a:t>‹#›</a:t>
            </a:fld>
            <a:endParaRPr lang="en-US" altLang="en-US"/>
          </a:p>
        </p:txBody>
      </p:sp>
    </p:spTree>
    <p:extLst>
      <p:ext uri="{BB962C8B-B14F-4D97-AF65-F5344CB8AC3E}">
        <p14:creationId xmlns:p14="http://schemas.microsoft.com/office/powerpoint/2010/main" val="36968687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6F5961-A442-49CE-B34B-C644143CA37D}"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99DECFE-6B17-44E8-AA42-A60A1BB5B331}" type="slidenum">
              <a:rPr lang="en-US" altLang="en-US"/>
              <a:pPr>
                <a:defRPr/>
              </a:pPr>
              <a:t>‹#›</a:t>
            </a:fld>
            <a:endParaRPr lang="en-US" altLang="en-US"/>
          </a:p>
        </p:txBody>
      </p:sp>
    </p:spTree>
    <p:extLst>
      <p:ext uri="{BB962C8B-B14F-4D97-AF65-F5344CB8AC3E}">
        <p14:creationId xmlns:p14="http://schemas.microsoft.com/office/powerpoint/2010/main" val="829108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177DBA-133E-401B-85E9-2BF64519BA6D}"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4BB59CB-A70A-42D4-A6E7-2914BF7F479E}" type="slidenum">
              <a:rPr lang="en-US" altLang="en-US"/>
              <a:pPr>
                <a:defRPr/>
              </a:pPr>
              <a:t>‹#›</a:t>
            </a:fld>
            <a:endParaRPr lang="en-US" altLang="en-US"/>
          </a:p>
        </p:txBody>
      </p:sp>
    </p:spTree>
    <p:extLst>
      <p:ext uri="{BB962C8B-B14F-4D97-AF65-F5344CB8AC3E}">
        <p14:creationId xmlns:p14="http://schemas.microsoft.com/office/powerpoint/2010/main" val="16924557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9AE0AE-BA99-4470-AAC0-E9BCE2ACBDEB}"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1F0F8D-830D-47A1-8400-51119D6555B8}" type="slidenum">
              <a:rPr lang="en-US" altLang="en-US"/>
              <a:pPr>
                <a:defRPr/>
              </a:pPr>
              <a:t>‹#›</a:t>
            </a:fld>
            <a:endParaRPr lang="en-US" altLang="en-US"/>
          </a:p>
        </p:txBody>
      </p:sp>
    </p:spTree>
    <p:extLst>
      <p:ext uri="{BB962C8B-B14F-4D97-AF65-F5344CB8AC3E}">
        <p14:creationId xmlns:p14="http://schemas.microsoft.com/office/powerpoint/2010/main" val="258545799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DA2C23-C066-4204-9660-12D6DB473620}"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CE4C9D-4AAC-43EC-B76C-59924D89BB0C}" type="slidenum">
              <a:rPr lang="en-US" altLang="en-US"/>
              <a:pPr>
                <a:defRPr/>
              </a:pPr>
              <a:t>‹#›</a:t>
            </a:fld>
            <a:endParaRPr lang="en-US" altLang="en-US"/>
          </a:p>
        </p:txBody>
      </p:sp>
    </p:spTree>
    <p:extLst>
      <p:ext uri="{BB962C8B-B14F-4D97-AF65-F5344CB8AC3E}">
        <p14:creationId xmlns:p14="http://schemas.microsoft.com/office/powerpoint/2010/main" val="2595795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AAD516-F48B-4FC2-8B43-BC131A84D5E1}"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CA40FF-A06F-46BE-9610-3A7785F028BD}" type="slidenum">
              <a:rPr lang="en-US" altLang="en-US"/>
              <a:pPr>
                <a:defRPr/>
              </a:pPr>
              <a:t>‹#›</a:t>
            </a:fld>
            <a:endParaRPr lang="en-US" altLang="en-US"/>
          </a:p>
        </p:txBody>
      </p:sp>
    </p:spTree>
    <p:extLst>
      <p:ext uri="{BB962C8B-B14F-4D97-AF65-F5344CB8AC3E}">
        <p14:creationId xmlns:p14="http://schemas.microsoft.com/office/powerpoint/2010/main" val="981633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90B1CA-7865-4AB8-946B-3656249F820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445D0F-9AA6-4EB5-A044-50A29E43D916}" type="slidenum">
              <a:rPr lang="en-US" altLang="en-US"/>
              <a:pPr>
                <a:defRPr/>
              </a:pPr>
              <a:t>‹#›</a:t>
            </a:fld>
            <a:endParaRPr lang="en-US" altLang="en-US"/>
          </a:p>
        </p:txBody>
      </p:sp>
    </p:spTree>
    <p:extLst>
      <p:ext uri="{BB962C8B-B14F-4D97-AF65-F5344CB8AC3E}">
        <p14:creationId xmlns:p14="http://schemas.microsoft.com/office/powerpoint/2010/main" val="1237699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7" name="Rectangle 6"/>
          <p:cNvSpPr>
            <a:spLocks noGrp="1" noChangeArrowheads="1"/>
          </p:cNvSpPr>
          <p:nvPr>
            <p:ph type="sldNum" sz="quarter" idx="12"/>
          </p:nvPr>
        </p:nvSpPr>
        <p:spPr>
          <a:ln/>
        </p:spPr>
        <p:txBody>
          <a:bodyPr/>
          <a:lstStyle>
            <a:lvl1pPr>
              <a:defRPr/>
            </a:lvl1pPr>
          </a:lstStyle>
          <a:p>
            <a:fld id="{13F85A33-5145-4CF1-9D21-D5F006B661E2}" type="slidenum">
              <a:rPr lang="el-GR" altLang="en-US"/>
              <a:pPr/>
              <a:t>‹#›</a:t>
            </a:fld>
            <a:endParaRPr lang="el-GR"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6BFA50-B336-4592-A8BD-3204A156D1E2}"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650B2D-A208-4CC1-A2BA-802912C201B5}" type="slidenum">
              <a:rPr lang="en-US" altLang="en-US"/>
              <a:pPr>
                <a:defRPr/>
              </a:pPr>
              <a:t>‹#›</a:t>
            </a:fld>
            <a:endParaRPr lang="en-US" altLang="en-US"/>
          </a:p>
        </p:txBody>
      </p:sp>
    </p:spTree>
    <p:extLst>
      <p:ext uri="{BB962C8B-B14F-4D97-AF65-F5344CB8AC3E}">
        <p14:creationId xmlns:p14="http://schemas.microsoft.com/office/powerpoint/2010/main" val="38273969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A2948F0-8539-4CAC-8883-02D1401CFF9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1B6CA8-B9B4-4948-B4C9-937880F90E37}" type="slidenum">
              <a:rPr lang="en-US" altLang="en-US"/>
              <a:pPr>
                <a:defRPr/>
              </a:pPr>
              <a:t>‹#›</a:t>
            </a:fld>
            <a:endParaRPr lang="en-US" altLang="en-US"/>
          </a:p>
        </p:txBody>
      </p:sp>
    </p:spTree>
    <p:extLst>
      <p:ext uri="{BB962C8B-B14F-4D97-AF65-F5344CB8AC3E}">
        <p14:creationId xmlns:p14="http://schemas.microsoft.com/office/powerpoint/2010/main" val="20354869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755516-73C9-4BEA-B673-61F5D6CD51E3}"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2BE368-5B9F-450F-A0CE-F5E2523B7BE7}" type="slidenum">
              <a:rPr lang="en-US" altLang="en-US"/>
              <a:pPr>
                <a:defRPr/>
              </a:pPr>
              <a:t>‹#›</a:t>
            </a:fld>
            <a:endParaRPr lang="en-US" altLang="en-US"/>
          </a:p>
        </p:txBody>
      </p:sp>
    </p:spTree>
    <p:extLst>
      <p:ext uri="{BB962C8B-B14F-4D97-AF65-F5344CB8AC3E}">
        <p14:creationId xmlns:p14="http://schemas.microsoft.com/office/powerpoint/2010/main" val="716981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8572DA-33D8-4509-8C49-11C1D0E0CC5C}"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B3630C0-A389-406D-B3E3-FC0982FFDCB9}" type="slidenum">
              <a:rPr lang="en-US" altLang="en-US"/>
              <a:pPr>
                <a:defRPr/>
              </a:pPr>
              <a:t>‹#›</a:t>
            </a:fld>
            <a:endParaRPr lang="en-US" altLang="en-US"/>
          </a:p>
        </p:txBody>
      </p:sp>
    </p:spTree>
    <p:extLst>
      <p:ext uri="{BB962C8B-B14F-4D97-AF65-F5344CB8AC3E}">
        <p14:creationId xmlns:p14="http://schemas.microsoft.com/office/powerpoint/2010/main" val="30944241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9B623E5-1EC9-4467-A7FC-F9B1358D5635}"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143FB8-D1DA-440B-AABD-5AE1F1EC06E5}" type="slidenum">
              <a:rPr lang="en-US" altLang="en-US"/>
              <a:pPr>
                <a:defRPr/>
              </a:pPr>
              <a:t>‹#›</a:t>
            </a:fld>
            <a:endParaRPr lang="en-US" altLang="en-US"/>
          </a:p>
        </p:txBody>
      </p:sp>
    </p:spTree>
    <p:extLst>
      <p:ext uri="{BB962C8B-B14F-4D97-AF65-F5344CB8AC3E}">
        <p14:creationId xmlns:p14="http://schemas.microsoft.com/office/powerpoint/2010/main" val="127422833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6F5961-A442-49CE-B34B-C644143CA37D}"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99DECFE-6B17-44E8-AA42-A60A1BB5B331}" type="slidenum">
              <a:rPr lang="en-US" altLang="en-US"/>
              <a:pPr>
                <a:defRPr/>
              </a:pPr>
              <a:t>‹#›</a:t>
            </a:fld>
            <a:endParaRPr lang="en-US" altLang="en-US"/>
          </a:p>
        </p:txBody>
      </p:sp>
    </p:spTree>
    <p:extLst>
      <p:ext uri="{BB962C8B-B14F-4D97-AF65-F5344CB8AC3E}">
        <p14:creationId xmlns:p14="http://schemas.microsoft.com/office/powerpoint/2010/main" val="42901734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177DBA-133E-401B-85E9-2BF64519BA6D}"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4BB59CB-A70A-42D4-A6E7-2914BF7F479E}" type="slidenum">
              <a:rPr lang="en-US" altLang="en-US"/>
              <a:pPr>
                <a:defRPr/>
              </a:pPr>
              <a:t>‹#›</a:t>
            </a:fld>
            <a:endParaRPr lang="en-US" altLang="en-US"/>
          </a:p>
        </p:txBody>
      </p:sp>
    </p:spTree>
    <p:extLst>
      <p:ext uri="{BB962C8B-B14F-4D97-AF65-F5344CB8AC3E}">
        <p14:creationId xmlns:p14="http://schemas.microsoft.com/office/powerpoint/2010/main" val="39994973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9AE0AE-BA99-4470-AAC0-E9BCE2ACBDEB}"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1F0F8D-830D-47A1-8400-51119D6555B8}" type="slidenum">
              <a:rPr lang="en-US" altLang="en-US"/>
              <a:pPr>
                <a:defRPr/>
              </a:pPr>
              <a:t>‹#›</a:t>
            </a:fld>
            <a:endParaRPr lang="en-US" altLang="en-US"/>
          </a:p>
        </p:txBody>
      </p:sp>
    </p:spTree>
    <p:extLst>
      <p:ext uri="{BB962C8B-B14F-4D97-AF65-F5344CB8AC3E}">
        <p14:creationId xmlns:p14="http://schemas.microsoft.com/office/powerpoint/2010/main" val="244641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DA2C23-C066-4204-9660-12D6DB473620}"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CE4C9D-4AAC-43EC-B76C-59924D89BB0C}" type="slidenum">
              <a:rPr lang="en-US" altLang="en-US"/>
              <a:pPr>
                <a:defRPr/>
              </a:pPr>
              <a:t>‹#›</a:t>
            </a:fld>
            <a:endParaRPr lang="en-US" altLang="en-US"/>
          </a:p>
        </p:txBody>
      </p:sp>
    </p:spTree>
    <p:extLst>
      <p:ext uri="{BB962C8B-B14F-4D97-AF65-F5344CB8AC3E}">
        <p14:creationId xmlns:p14="http://schemas.microsoft.com/office/powerpoint/2010/main" val="29995438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AAD516-F48B-4FC2-8B43-BC131A84D5E1}"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CA40FF-A06F-46BE-9610-3A7785F028BD}" type="slidenum">
              <a:rPr lang="en-US" altLang="en-US"/>
              <a:pPr>
                <a:defRPr/>
              </a:pPr>
              <a:t>‹#›</a:t>
            </a:fld>
            <a:endParaRPr lang="en-US" altLang="en-US"/>
          </a:p>
        </p:txBody>
      </p:sp>
    </p:spTree>
    <p:extLst>
      <p:ext uri="{BB962C8B-B14F-4D97-AF65-F5344CB8AC3E}">
        <p14:creationId xmlns:p14="http://schemas.microsoft.com/office/powerpoint/2010/main" val="3240102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l-G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7" name="Rectangle 6"/>
          <p:cNvSpPr>
            <a:spLocks noGrp="1" noChangeArrowheads="1"/>
          </p:cNvSpPr>
          <p:nvPr>
            <p:ph type="sldNum" sz="quarter" idx="12"/>
          </p:nvPr>
        </p:nvSpPr>
        <p:spPr>
          <a:ln/>
        </p:spPr>
        <p:txBody>
          <a:bodyPr/>
          <a:lstStyle>
            <a:lvl1pPr>
              <a:defRPr/>
            </a:lvl1pPr>
          </a:lstStyle>
          <a:p>
            <a:fld id="{FC77634D-3C5E-4C3C-9BF0-B18F9F51818D}" type="slidenum">
              <a:rPr lang="el-GR" altLang="en-US"/>
              <a:pPr/>
              <a:t>‹#›</a:t>
            </a:fld>
            <a:endParaRPr lang="el-GR"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490B1CA-7865-4AB8-946B-3656249F8204}"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445D0F-9AA6-4EB5-A044-50A29E43D916}" type="slidenum">
              <a:rPr lang="en-US" altLang="en-US"/>
              <a:pPr>
                <a:defRPr/>
              </a:pPr>
              <a:t>‹#›</a:t>
            </a:fld>
            <a:endParaRPr lang="en-US" altLang="en-US"/>
          </a:p>
        </p:txBody>
      </p:sp>
    </p:spTree>
    <p:extLst>
      <p:ext uri="{BB962C8B-B14F-4D97-AF65-F5344CB8AC3E}">
        <p14:creationId xmlns:p14="http://schemas.microsoft.com/office/powerpoint/2010/main" val="18565742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6BFA50-B336-4592-A8BD-3204A156D1E2}"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1650B2D-A208-4CC1-A2BA-802912C201B5}" type="slidenum">
              <a:rPr lang="en-US" altLang="en-US"/>
              <a:pPr>
                <a:defRPr/>
              </a:pPr>
              <a:t>‹#›</a:t>
            </a:fld>
            <a:endParaRPr lang="en-US" altLang="en-US"/>
          </a:p>
        </p:txBody>
      </p:sp>
    </p:spTree>
    <p:extLst>
      <p:ext uri="{BB962C8B-B14F-4D97-AF65-F5344CB8AC3E}">
        <p14:creationId xmlns:p14="http://schemas.microsoft.com/office/powerpoint/2010/main" val="20705999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A2948F0-8539-4CAC-8883-02D1401CFF9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71B6CA8-B9B4-4948-B4C9-937880F90E37}" type="slidenum">
              <a:rPr lang="en-US" altLang="en-US"/>
              <a:pPr>
                <a:defRPr/>
              </a:pPr>
              <a:t>‹#›</a:t>
            </a:fld>
            <a:endParaRPr lang="en-US" altLang="en-US"/>
          </a:p>
        </p:txBody>
      </p:sp>
    </p:spTree>
    <p:extLst>
      <p:ext uri="{BB962C8B-B14F-4D97-AF65-F5344CB8AC3E}">
        <p14:creationId xmlns:p14="http://schemas.microsoft.com/office/powerpoint/2010/main" val="31682070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755516-73C9-4BEA-B673-61F5D6CD51E3}"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2BE368-5B9F-450F-A0CE-F5E2523B7BE7}" type="slidenum">
              <a:rPr lang="en-US" altLang="en-US"/>
              <a:pPr>
                <a:defRPr/>
              </a:pPr>
              <a:t>‹#›</a:t>
            </a:fld>
            <a:endParaRPr lang="en-US" altLang="en-US"/>
          </a:p>
        </p:txBody>
      </p:sp>
    </p:spTree>
    <p:extLst>
      <p:ext uri="{BB962C8B-B14F-4D97-AF65-F5344CB8AC3E}">
        <p14:creationId xmlns:p14="http://schemas.microsoft.com/office/powerpoint/2010/main" val="27327942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58572DA-33D8-4509-8C49-11C1D0E0CC5C}" type="datetimeFigureOut">
              <a:rPr lang="en-US">
                <a:solidFill>
                  <a:prstClr val="black">
                    <a:tint val="75000"/>
                  </a:prstClr>
                </a:solidFill>
              </a:rPr>
              <a:pPr>
                <a:defRPr/>
              </a:pPr>
              <a:t>10/6/2017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B3630C0-A389-406D-B3E3-FC0982FFDCB9}" type="slidenum">
              <a:rPr lang="en-US" altLang="en-US"/>
              <a:pPr>
                <a:defRPr/>
              </a:pPr>
              <a:t>‹#›</a:t>
            </a:fld>
            <a:endParaRPr lang="en-US" altLang="en-US"/>
          </a:p>
        </p:txBody>
      </p:sp>
    </p:spTree>
    <p:extLst>
      <p:ext uri="{BB962C8B-B14F-4D97-AF65-F5344CB8AC3E}">
        <p14:creationId xmlns:p14="http://schemas.microsoft.com/office/powerpoint/2010/main" val="9409419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9B623E5-1EC9-4467-A7FC-F9B1358D5635}" type="datetimeFigureOut">
              <a:rPr lang="en-US">
                <a:solidFill>
                  <a:prstClr val="black">
                    <a:tint val="75000"/>
                  </a:prstClr>
                </a:solidFill>
              </a:rPr>
              <a:pPr>
                <a:defRPr/>
              </a:pPr>
              <a:t>10/6/2017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2143FB8-D1DA-440B-AABD-5AE1F1EC06E5}" type="slidenum">
              <a:rPr lang="en-US" altLang="en-US"/>
              <a:pPr>
                <a:defRPr/>
              </a:pPr>
              <a:t>‹#›</a:t>
            </a:fld>
            <a:endParaRPr lang="en-US" altLang="en-US"/>
          </a:p>
        </p:txBody>
      </p:sp>
    </p:spTree>
    <p:extLst>
      <p:ext uri="{BB962C8B-B14F-4D97-AF65-F5344CB8AC3E}">
        <p14:creationId xmlns:p14="http://schemas.microsoft.com/office/powerpoint/2010/main" val="27871520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96F5961-A442-49CE-B34B-C644143CA37D}" type="datetimeFigureOut">
              <a:rPr lang="en-US">
                <a:solidFill>
                  <a:prstClr val="black">
                    <a:tint val="75000"/>
                  </a:prstClr>
                </a:solidFill>
              </a:rPr>
              <a:pPr>
                <a:defRPr/>
              </a:pPr>
              <a:t>10/6/2017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99DECFE-6B17-44E8-AA42-A60A1BB5B331}" type="slidenum">
              <a:rPr lang="en-US" altLang="en-US"/>
              <a:pPr>
                <a:defRPr/>
              </a:pPr>
              <a:t>‹#›</a:t>
            </a:fld>
            <a:endParaRPr lang="en-US" altLang="en-US"/>
          </a:p>
        </p:txBody>
      </p:sp>
    </p:spTree>
    <p:extLst>
      <p:ext uri="{BB962C8B-B14F-4D97-AF65-F5344CB8AC3E}">
        <p14:creationId xmlns:p14="http://schemas.microsoft.com/office/powerpoint/2010/main" val="38492408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6177DBA-133E-401B-85E9-2BF64519BA6D}"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4BB59CB-A70A-42D4-A6E7-2914BF7F479E}" type="slidenum">
              <a:rPr lang="en-US" altLang="en-US"/>
              <a:pPr>
                <a:defRPr/>
              </a:pPr>
              <a:t>‹#›</a:t>
            </a:fld>
            <a:endParaRPr lang="en-US" altLang="en-US"/>
          </a:p>
        </p:txBody>
      </p:sp>
    </p:spTree>
    <p:extLst>
      <p:ext uri="{BB962C8B-B14F-4D97-AF65-F5344CB8AC3E}">
        <p14:creationId xmlns:p14="http://schemas.microsoft.com/office/powerpoint/2010/main" val="6579165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09AE0AE-BA99-4470-AAC0-E9BCE2ACBDEB}" type="datetimeFigureOut">
              <a:rPr lang="en-US">
                <a:solidFill>
                  <a:prstClr val="black">
                    <a:tint val="75000"/>
                  </a:prstClr>
                </a:solidFill>
              </a:rPr>
              <a:pPr>
                <a:defRPr/>
              </a:pPr>
              <a:t>10/6/2017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1F0F8D-830D-47A1-8400-51119D6555B8}" type="slidenum">
              <a:rPr lang="en-US" altLang="en-US"/>
              <a:pPr>
                <a:defRPr/>
              </a:pPr>
              <a:t>‹#›</a:t>
            </a:fld>
            <a:endParaRPr lang="en-US" altLang="en-US"/>
          </a:p>
        </p:txBody>
      </p:sp>
    </p:spTree>
    <p:extLst>
      <p:ext uri="{BB962C8B-B14F-4D97-AF65-F5344CB8AC3E}">
        <p14:creationId xmlns:p14="http://schemas.microsoft.com/office/powerpoint/2010/main" val="20455031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DA2C23-C066-4204-9660-12D6DB473620}"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CE4C9D-4AAC-43EC-B76C-59924D89BB0C}" type="slidenum">
              <a:rPr lang="en-US" altLang="en-US"/>
              <a:pPr>
                <a:defRPr/>
              </a:pPr>
              <a:t>‹#›</a:t>
            </a:fld>
            <a:endParaRPr lang="en-US" altLang="en-US"/>
          </a:p>
        </p:txBody>
      </p:sp>
    </p:spTree>
    <p:extLst>
      <p:ext uri="{BB962C8B-B14F-4D97-AF65-F5344CB8AC3E}">
        <p14:creationId xmlns:p14="http://schemas.microsoft.com/office/powerpoint/2010/main" val="3576402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10.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ltLang="en-US"/>
              <a:t>Κάντε κλικ για επεξεργασία του τίτλου</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n-US"/>
              <a:t>Κάντε κλικ για να επεξεργαστείτε τα στυλ κειμένου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l-GR"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l-GR"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fld id="{55DE039C-EF79-4F61-B8F7-03D0F9D99A82}" type="slidenum">
              <a:rPr lang="el-GR" altLang="en-US"/>
              <a:pPr/>
              <a:t>‹#›</a:t>
            </a:fld>
            <a:endParaRPr lang="el-GR" altLang="en-US"/>
          </a:p>
        </p:txBody>
      </p:sp>
    </p:spTree>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rgbClr val="000080"/>
              </a:gs>
              <a:gs pos="50000">
                <a:srgbClr val="00003B"/>
              </a:gs>
              <a:gs pos="100000">
                <a:srgbClr val="000080"/>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kumimoji="1" lang="en-US" sz="2800" b="1" smtClean="0">
              <a:solidFill>
                <a:srgbClr val="009999"/>
              </a:solidFill>
              <a:latin typeface="Times New Roman" panose="02020603050405020304" pitchFamily="18" charset="0"/>
            </a:endParaRPr>
          </a:p>
        </p:txBody>
      </p:sp>
      <p:sp>
        <p:nvSpPr>
          <p:cNvPr id="1027"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l-GR" smtClean="0"/>
              <a:t>Click to edit Master title style</a:t>
            </a:r>
          </a:p>
        </p:txBody>
      </p:sp>
      <p:sp>
        <p:nvSpPr>
          <p:cNvPr id="1028"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l-GR" smtClean="0"/>
              <a:t>Click to edit Master text styles</a:t>
            </a:r>
          </a:p>
          <a:p>
            <a:pPr lvl="1"/>
            <a:r>
              <a:rPr lang="en-US" altLang="el-GR" smtClean="0"/>
              <a:t>Second level</a:t>
            </a:r>
          </a:p>
          <a:p>
            <a:pPr lvl="2"/>
            <a:r>
              <a:rPr lang="en-US" altLang="el-GR" smtClean="0"/>
              <a:t>Third level</a:t>
            </a:r>
          </a:p>
          <a:p>
            <a:pPr lvl="3"/>
            <a:r>
              <a:rPr lang="en-US" altLang="el-GR" smtClean="0"/>
              <a:t>Fourth level</a:t>
            </a:r>
          </a:p>
          <a:p>
            <a:pPr lvl="4"/>
            <a:r>
              <a:rPr lang="en-US" altLang="el-GR" smtClean="0"/>
              <a:t>Fifth level</a:t>
            </a:r>
          </a:p>
        </p:txBody>
      </p:sp>
      <p:sp>
        <p:nvSpPr>
          <p:cNvPr id="1029" name="Rectangle 5"/>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eaLnBrk="0" hangingPunct="0">
              <a:lnSpc>
                <a:spcPct val="100000"/>
              </a:lnSpc>
              <a:defRPr sz="1400" b="0">
                <a:solidFill>
                  <a:schemeClr val="hlink"/>
                </a:solidFill>
                <a:cs typeface="+mn-cs"/>
              </a:defRPr>
            </a:lvl1pPr>
          </a:lstStyle>
          <a:p>
            <a:pPr>
              <a:defRPr/>
            </a:pPr>
            <a:endParaRPr kumimoji="1" lang="en-US">
              <a:solidFill>
                <a:srgbClr val="FF9966"/>
              </a:solidFill>
              <a:latin typeface="Times New Roman" panose="02020603050405020304" pitchFamily="18" charset="0"/>
            </a:endParaRPr>
          </a:p>
        </p:txBody>
      </p:sp>
      <p:sp>
        <p:nvSpPr>
          <p:cNvPr id="1030" name="Rectangle 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lnSpc>
                <a:spcPct val="100000"/>
              </a:lnSpc>
              <a:defRPr sz="1400" b="0">
                <a:solidFill>
                  <a:schemeClr val="hlink"/>
                </a:solidFill>
                <a:cs typeface="+mn-cs"/>
              </a:defRPr>
            </a:lvl1pPr>
          </a:lstStyle>
          <a:p>
            <a:pPr>
              <a:defRPr/>
            </a:pPr>
            <a:endParaRPr kumimoji="1" lang="en-US">
              <a:solidFill>
                <a:srgbClr val="FF9966"/>
              </a:solidFill>
              <a:latin typeface="Times New Roman" panose="02020603050405020304" pitchFamily="18" charset="0"/>
            </a:endParaRPr>
          </a:p>
        </p:txBody>
      </p:sp>
      <p:sp>
        <p:nvSpPr>
          <p:cNvPr id="1031"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b="0" smtClean="0">
                <a:solidFill>
                  <a:schemeClr val="hlink"/>
                </a:solidFill>
              </a:defRPr>
            </a:lvl1pPr>
          </a:lstStyle>
          <a:p>
            <a:pPr>
              <a:defRPr/>
            </a:pPr>
            <a:fld id="{9BCA3EBE-3DA3-4393-AC2D-CE8C2DC5696F}" type="slidenum">
              <a:rPr kumimoji="1" lang="en-US" altLang="el-GR">
                <a:solidFill>
                  <a:srgbClr val="FF9966"/>
                </a:solidFill>
                <a:latin typeface="Times New Roman" panose="02020603050405020304" pitchFamily="18" charset="0"/>
              </a:rPr>
              <a:pPr>
                <a:defRPr/>
              </a:pPr>
              <a:t>‹#›</a:t>
            </a:fld>
            <a:endParaRPr kumimoji="1" lang="en-US" altLang="el-GR">
              <a:solidFill>
                <a:srgbClr val="FF9966"/>
              </a:solidFill>
              <a:latin typeface="Times New Roman" panose="02020603050405020304" pitchFamily="18" charset="0"/>
            </a:endParaRPr>
          </a:p>
        </p:txBody>
      </p:sp>
    </p:spTree>
    <p:extLst>
      <p:ext uri="{BB962C8B-B14F-4D97-AF65-F5344CB8AC3E}">
        <p14:creationId xmlns:p14="http://schemas.microsoft.com/office/powerpoint/2010/main" val="3261232226"/>
      </p:ext>
    </p:extLst>
  </p:cSld>
  <p:clrMap bg1="lt1" tx1="dk1" bg2="lt2" tx2="dk2" accent1="accent1" accent2="accent2" accent3="accent3" accent4="accent4" accent5="accent5" accent6="accent6" hlink="hlink" folHlink="folHlink"/>
  <p:sldLayoutIdLst>
    <p:sldLayoutId id="2147486606" r:id="rId1"/>
    <p:sldLayoutId id="2147486607" r:id="rId2"/>
    <p:sldLayoutId id="2147486608" r:id="rId3"/>
    <p:sldLayoutId id="2147486609" r:id="rId4"/>
    <p:sldLayoutId id="2147486610" r:id="rId5"/>
    <p:sldLayoutId id="2147486611" r:id="rId6"/>
    <p:sldLayoutId id="2147486612" r:id="rId7"/>
    <p:sldLayoutId id="2147486613" r:id="rId8"/>
    <p:sldLayoutId id="2147486614" r:id="rId9"/>
    <p:sldLayoutId id="2147486615" r:id="rId10"/>
    <p:sldLayoutId id="2147486616" r:id="rId11"/>
    <p:sldLayoutId id="2147486617" r:id="rId12"/>
    <p:sldLayoutId id="2147486618" r:id="rId13"/>
    <p:sldLayoutId id="2147486619" r:id="rId14"/>
  </p:sldLayoutIdLst>
  <p:txStyles>
    <p:titleStyle>
      <a:lvl1pPr algn="l" rtl="0" eaLnBrk="0" fontAlgn="base" hangingPunct="0">
        <a:lnSpc>
          <a:spcPct val="70000"/>
        </a:lnSpc>
        <a:spcBef>
          <a:spcPct val="0"/>
        </a:spcBef>
        <a:spcAft>
          <a:spcPct val="0"/>
        </a:spcAft>
        <a:defRPr kumimoji="1" sz="4800" b="1">
          <a:solidFill>
            <a:srgbClr val="00FF00"/>
          </a:solidFill>
          <a:latin typeface="+mj-lt"/>
          <a:ea typeface="+mj-ea"/>
          <a:cs typeface="+mj-cs"/>
        </a:defRPr>
      </a:lvl1pPr>
      <a:lvl2pPr algn="l" rtl="0" eaLnBrk="0" fontAlgn="base" hangingPunct="0">
        <a:lnSpc>
          <a:spcPct val="70000"/>
        </a:lnSpc>
        <a:spcBef>
          <a:spcPct val="0"/>
        </a:spcBef>
        <a:spcAft>
          <a:spcPct val="0"/>
        </a:spcAft>
        <a:defRPr kumimoji="1" sz="4800" b="1">
          <a:solidFill>
            <a:srgbClr val="00FF00"/>
          </a:solidFill>
          <a:latin typeface="Times New Roman" pitchFamily="18" charset="0"/>
        </a:defRPr>
      </a:lvl2pPr>
      <a:lvl3pPr algn="l" rtl="0" eaLnBrk="0" fontAlgn="base" hangingPunct="0">
        <a:lnSpc>
          <a:spcPct val="70000"/>
        </a:lnSpc>
        <a:spcBef>
          <a:spcPct val="0"/>
        </a:spcBef>
        <a:spcAft>
          <a:spcPct val="0"/>
        </a:spcAft>
        <a:defRPr kumimoji="1" sz="4800" b="1">
          <a:solidFill>
            <a:srgbClr val="00FF00"/>
          </a:solidFill>
          <a:latin typeface="Times New Roman" pitchFamily="18" charset="0"/>
        </a:defRPr>
      </a:lvl3pPr>
      <a:lvl4pPr algn="l" rtl="0" eaLnBrk="0" fontAlgn="base" hangingPunct="0">
        <a:lnSpc>
          <a:spcPct val="70000"/>
        </a:lnSpc>
        <a:spcBef>
          <a:spcPct val="0"/>
        </a:spcBef>
        <a:spcAft>
          <a:spcPct val="0"/>
        </a:spcAft>
        <a:defRPr kumimoji="1" sz="4800" b="1">
          <a:solidFill>
            <a:srgbClr val="00FF00"/>
          </a:solidFill>
          <a:latin typeface="Times New Roman" pitchFamily="18" charset="0"/>
        </a:defRPr>
      </a:lvl4pPr>
      <a:lvl5pPr algn="l" rtl="0" eaLnBrk="0" fontAlgn="base" hangingPunct="0">
        <a:lnSpc>
          <a:spcPct val="70000"/>
        </a:lnSpc>
        <a:spcBef>
          <a:spcPct val="0"/>
        </a:spcBef>
        <a:spcAft>
          <a:spcPct val="0"/>
        </a:spcAft>
        <a:defRPr kumimoji="1" sz="4800" b="1">
          <a:solidFill>
            <a:srgbClr val="00FF00"/>
          </a:solidFill>
          <a:latin typeface="Times New Roman" pitchFamily="18" charset="0"/>
        </a:defRPr>
      </a:lvl5pPr>
      <a:lvl6pPr marL="457200" algn="l" rtl="0" eaLnBrk="0" fontAlgn="base" hangingPunct="0">
        <a:lnSpc>
          <a:spcPct val="70000"/>
        </a:lnSpc>
        <a:spcBef>
          <a:spcPct val="0"/>
        </a:spcBef>
        <a:spcAft>
          <a:spcPct val="0"/>
        </a:spcAft>
        <a:defRPr kumimoji="1" sz="4800" b="1">
          <a:solidFill>
            <a:srgbClr val="00FF00"/>
          </a:solidFill>
          <a:latin typeface="Times New Roman" pitchFamily="18" charset="0"/>
        </a:defRPr>
      </a:lvl6pPr>
      <a:lvl7pPr marL="914400" algn="l" rtl="0" eaLnBrk="0" fontAlgn="base" hangingPunct="0">
        <a:lnSpc>
          <a:spcPct val="70000"/>
        </a:lnSpc>
        <a:spcBef>
          <a:spcPct val="0"/>
        </a:spcBef>
        <a:spcAft>
          <a:spcPct val="0"/>
        </a:spcAft>
        <a:defRPr kumimoji="1" sz="4800" b="1">
          <a:solidFill>
            <a:srgbClr val="00FF00"/>
          </a:solidFill>
          <a:latin typeface="Times New Roman" pitchFamily="18" charset="0"/>
        </a:defRPr>
      </a:lvl7pPr>
      <a:lvl8pPr marL="1371600" algn="l" rtl="0" eaLnBrk="0" fontAlgn="base" hangingPunct="0">
        <a:lnSpc>
          <a:spcPct val="70000"/>
        </a:lnSpc>
        <a:spcBef>
          <a:spcPct val="0"/>
        </a:spcBef>
        <a:spcAft>
          <a:spcPct val="0"/>
        </a:spcAft>
        <a:defRPr kumimoji="1" sz="4800" b="1">
          <a:solidFill>
            <a:srgbClr val="00FF00"/>
          </a:solidFill>
          <a:latin typeface="Times New Roman" pitchFamily="18" charset="0"/>
        </a:defRPr>
      </a:lvl8pPr>
      <a:lvl9pPr marL="1828800" algn="l" rtl="0" eaLnBrk="0" fontAlgn="base" hangingPunct="0">
        <a:lnSpc>
          <a:spcPct val="70000"/>
        </a:lnSpc>
        <a:spcBef>
          <a:spcPct val="0"/>
        </a:spcBef>
        <a:spcAft>
          <a:spcPct val="0"/>
        </a:spcAft>
        <a:defRPr kumimoji="1" sz="4800" b="1">
          <a:solidFill>
            <a:srgbClr val="00FF00"/>
          </a:solidFill>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50000"/>
        <a:buFont typeface="Monotype Sorts"/>
        <a:buChar char="n"/>
        <a:defRPr kumimoji="1" sz="2800">
          <a:solidFill>
            <a:srgbClr val="FFFF66"/>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a:buChar char="u"/>
        <a:defRPr kumimoji="1" sz="2600">
          <a:solidFill>
            <a:srgbClr val="FF3300"/>
          </a:solidFill>
          <a:latin typeface="+mn-lt"/>
        </a:defRPr>
      </a:lvl2pPr>
      <a:lvl3pPr marL="1143000" indent="-228600" algn="l" rtl="0" eaLnBrk="0" fontAlgn="base" hangingPunct="0">
        <a:spcBef>
          <a:spcPct val="20000"/>
        </a:spcBef>
        <a:spcAft>
          <a:spcPct val="0"/>
        </a:spcAft>
        <a:buClr>
          <a:schemeClr val="hlink"/>
        </a:buClr>
        <a:buSzPct val="65000"/>
        <a:buFont typeface="Monotype Sorts"/>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71040" y="568861"/>
            <a:ext cx="780624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l-GR" smtClean="0"/>
              <a:t>Click to edit the title text format</a:t>
            </a:r>
          </a:p>
        </p:txBody>
      </p:sp>
      <p:sp>
        <p:nvSpPr>
          <p:cNvPr id="1027" name="Rectangle 2"/>
          <p:cNvSpPr>
            <a:spLocks noGrp="1" noChangeArrowheads="1"/>
          </p:cNvSpPr>
          <p:nvPr>
            <p:ph type="body" idx="1"/>
          </p:nvPr>
        </p:nvSpPr>
        <p:spPr bwMode="auto">
          <a:xfrm>
            <a:off x="671040" y="1906761"/>
            <a:ext cx="7806240" cy="431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l-GR" smtClean="0"/>
              <a:t>Click to edit the outline text format</a:t>
            </a:r>
          </a:p>
          <a:p>
            <a:pPr lvl="1"/>
            <a:r>
              <a:rPr lang="en-GB" altLang="el-GR" smtClean="0"/>
              <a:t>Second Outline Level</a:t>
            </a:r>
          </a:p>
          <a:p>
            <a:pPr lvl="2"/>
            <a:r>
              <a:rPr lang="en-GB" altLang="el-GR" smtClean="0"/>
              <a:t>Third Outline Level</a:t>
            </a:r>
          </a:p>
          <a:p>
            <a:pPr lvl="3"/>
            <a:r>
              <a:rPr lang="en-GB" altLang="el-GR" smtClean="0"/>
              <a:t>Fourth Outline Level</a:t>
            </a:r>
          </a:p>
          <a:p>
            <a:pPr lvl="4"/>
            <a:r>
              <a:rPr lang="en-GB" altLang="el-GR" smtClean="0"/>
              <a:t>Fifth Outline Level</a:t>
            </a:r>
          </a:p>
          <a:p>
            <a:pPr lvl="4"/>
            <a:r>
              <a:rPr lang="en-GB" altLang="el-GR" smtClean="0"/>
              <a:t>Sixth Outline Level</a:t>
            </a:r>
          </a:p>
          <a:p>
            <a:pPr lvl="4"/>
            <a:r>
              <a:rPr lang="en-GB" altLang="el-GR" smtClean="0"/>
              <a:t>Seventh Outline Level</a:t>
            </a:r>
          </a:p>
          <a:p>
            <a:pPr lvl="4"/>
            <a:r>
              <a:rPr lang="en-GB" altLang="el-GR" smtClean="0"/>
              <a:t>Eighth Outline Level</a:t>
            </a:r>
          </a:p>
          <a:p>
            <a:pPr lvl="4"/>
            <a:r>
              <a:rPr lang="en-GB" altLang="el-GR" smtClean="0"/>
              <a:t>Ninth Outline Level</a:t>
            </a:r>
          </a:p>
        </p:txBody>
      </p:sp>
    </p:spTree>
    <p:extLst>
      <p:ext uri="{BB962C8B-B14F-4D97-AF65-F5344CB8AC3E}">
        <p14:creationId xmlns:p14="http://schemas.microsoft.com/office/powerpoint/2010/main" val="3985102883"/>
      </p:ext>
    </p:extLst>
  </p:cSld>
  <p:clrMap bg1="lt1" tx1="dk1" bg2="lt2" tx2="dk2" accent1="accent1" accent2="accent2" accent3="accent3" accent4="accent4" accent5="accent5" accent6="accent6" hlink="hlink" folHlink="folHlink"/>
  <p:sldLayoutIdLst>
    <p:sldLayoutId id="2147486621" r:id="rId1"/>
    <p:sldLayoutId id="2147486622" r:id="rId2"/>
    <p:sldLayoutId id="2147486623" r:id="rId3"/>
    <p:sldLayoutId id="2147486624" r:id="rId4"/>
    <p:sldLayoutId id="2147486625" r:id="rId5"/>
    <p:sldLayoutId id="2147486626" r:id="rId6"/>
    <p:sldLayoutId id="2147486627" r:id="rId7"/>
    <p:sldLayoutId id="2147486628" r:id="rId8"/>
    <p:sldLayoutId id="2147486629" r:id="rId9"/>
    <p:sldLayoutId id="2147486630" r:id="rId10"/>
    <p:sldLayoutId id="2147486631" r:id="rId11"/>
  </p:sldLayoutIdLst>
  <p:txStyles>
    <p:titleStyle>
      <a:lvl1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2pPr>
      <a:lvl3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3pPr>
      <a:lvl4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4pPr>
      <a:lvl5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9pPr>
    </p:titleStyle>
    <p:bodyStyle>
      <a:lvl1pPr marL="391686" indent="-293764" algn="l" defTabSz="414726" rtl="0" eaLnBrk="0" fontAlgn="base" hangingPunct="0">
        <a:lnSpc>
          <a:spcPct val="93000"/>
        </a:lnSpc>
        <a:spcBef>
          <a:spcPct val="0"/>
        </a:spcBef>
        <a:spcAft>
          <a:spcPts val="806"/>
        </a:spcAft>
        <a:buClr>
          <a:srgbClr val="000000"/>
        </a:buClr>
        <a:buSzPct val="100000"/>
        <a:buFont typeface="Arial" panose="020B0604020202020204" pitchFamily="34" charset="0"/>
        <a:buChar char="•"/>
        <a:defRPr sz="1814">
          <a:solidFill>
            <a:srgbClr val="000000"/>
          </a:solidFill>
          <a:latin typeface="+mn-lt"/>
          <a:ea typeface="+mn-ea"/>
          <a:cs typeface="+mn-cs"/>
        </a:defRPr>
      </a:lvl1pPr>
      <a:lvl2pPr marL="783372" indent="-260644" algn="l" defTabSz="414726" rtl="0" eaLnBrk="0" fontAlgn="base" hangingPunct="0">
        <a:lnSpc>
          <a:spcPct val="93000"/>
        </a:lnSpc>
        <a:spcBef>
          <a:spcPct val="0"/>
        </a:spcBef>
        <a:spcAft>
          <a:spcPts val="1032"/>
        </a:spcAft>
        <a:buClr>
          <a:srgbClr val="000000"/>
        </a:buClr>
        <a:buSzPct val="75000"/>
        <a:buFont typeface="Symbol" pitchFamily="18" charset="2"/>
        <a:buChar char=""/>
        <a:defRPr sz="2358">
          <a:solidFill>
            <a:srgbClr val="000000"/>
          </a:solidFill>
          <a:latin typeface="+mn-lt"/>
          <a:ea typeface="+mn-ea"/>
          <a:cs typeface="+mn-cs"/>
        </a:defRPr>
      </a:lvl2pPr>
      <a:lvl3pPr marL="1175057" indent="-195843" algn="l" defTabSz="414726" rtl="0" eaLnBrk="0" fontAlgn="base" hangingPunct="0">
        <a:lnSpc>
          <a:spcPct val="93000"/>
        </a:lnSpc>
        <a:spcBef>
          <a:spcPct val="0"/>
        </a:spcBef>
        <a:spcAft>
          <a:spcPts val="771"/>
        </a:spcAft>
        <a:buClr>
          <a:srgbClr val="000000"/>
        </a:buClr>
        <a:buSzPct val="45000"/>
        <a:buFont typeface="Wingdings" pitchFamily="2" charset="2"/>
        <a:buChar char=""/>
        <a:defRPr sz="2177">
          <a:solidFill>
            <a:srgbClr val="000000"/>
          </a:solidFill>
          <a:latin typeface="+mn-lt"/>
          <a:ea typeface="+mn-ea"/>
          <a:cs typeface="+mn-cs"/>
        </a:defRPr>
      </a:lvl3pPr>
      <a:lvl4pPr marL="1566743" indent="-195843" algn="l" defTabSz="414726" rtl="0" eaLnBrk="0" fontAlgn="base" hangingPunct="0">
        <a:lnSpc>
          <a:spcPct val="93000"/>
        </a:lnSpc>
        <a:spcBef>
          <a:spcPct val="0"/>
        </a:spcBef>
        <a:spcAft>
          <a:spcPts val="522"/>
        </a:spcAft>
        <a:buClr>
          <a:srgbClr val="000000"/>
        </a:buClr>
        <a:buSzPct val="75000"/>
        <a:buFont typeface="Symbol" pitchFamily="18" charset="2"/>
        <a:buChar char=""/>
        <a:defRPr sz="1814">
          <a:solidFill>
            <a:srgbClr val="000000"/>
          </a:solidFill>
          <a:latin typeface="+mn-lt"/>
          <a:ea typeface="+mn-ea"/>
          <a:cs typeface="+mn-cs"/>
        </a:defRPr>
      </a:lvl4pPr>
      <a:lvl5pPr marL="1958429" indent="-195843" algn="l" defTabSz="414726" rtl="0" eaLnBrk="0" fontAlgn="base" hangingPunct="0">
        <a:lnSpc>
          <a:spcPct val="93000"/>
        </a:lnSpc>
        <a:spcBef>
          <a:spcPct val="0"/>
        </a:spcBef>
        <a:spcAft>
          <a:spcPts val="261"/>
        </a:spcAft>
        <a:buClr>
          <a:srgbClr val="000000"/>
        </a:buClr>
        <a:buSzPct val="45000"/>
        <a:buFont typeface="Wingdings" pitchFamily="2" charset="2"/>
        <a:buChar char=""/>
        <a:defRPr sz="1814">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9pPr>
    </p:bodyStyle>
    <p:otherStyle>
      <a:defPPr>
        <a:defRPr lang="el-G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71040" y="568861"/>
            <a:ext cx="780624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l-GR" smtClean="0"/>
              <a:t>Click to edit the title text format</a:t>
            </a:r>
          </a:p>
        </p:txBody>
      </p:sp>
      <p:sp>
        <p:nvSpPr>
          <p:cNvPr id="1027" name="Rectangle 2"/>
          <p:cNvSpPr>
            <a:spLocks noGrp="1" noChangeArrowheads="1"/>
          </p:cNvSpPr>
          <p:nvPr>
            <p:ph type="body" idx="1"/>
          </p:nvPr>
        </p:nvSpPr>
        <p:spPr bwMode="auto">
          <a:xfrm>
            <a:off x="671040" y="1906761"/>
            <a:ext cx="7806240" cy="431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l-GR" smtClean="0"/>
              <a:t>Click to edit the outline text format</a:t>
            </a:r>
          </a:p>
          <a:p>
            <a:pPr lvl="1"/>
            <a:r>
              <a:rPr lang="en-GB" altLang="el-GR" smtClean="0"/>
              <a:t>Second Outline Level</a:t>
            </a:r>
          </a:p>
          <a:p>
            <a:pPr lvl="2"/>
            <a:r>
              <a:rPr lang="en-GB" altLang="el-GR" smtClean="0"/>
              <a:t>Third Outline Level</a:t>
            </a:r>
          </a:p>
          <a:p>
            <a:pPr lvl="3"/>
            <a:r>
              <a:rPr lang="en-GB" altLang="el-GR" smtClean="0"/>
              <a:t>Fourth Outline Level</a:t>
            </a:r>
          </a:p>
          <a:p>
            <a:pPr lvl="4"/>
            <a:r>
              <a:rPr lang="en-GB" altLang="el-GR" smtClean="0"/>
              <a:t>Fifth Outline Level</a:t>
            </a:r>
          </a:p>
          <a:p>
            <a:pPr lvl="4"/>
            <a:r>
              <a:rPr lang="en-GB" altLang="el-GR" smtClean="0"/>
              <a:t>Sixth Outline Level</a:t>
            </a:r>
          </a:p>
          <a:p>
            <a:pPr lvl="4"/>
            <a:r>
              <a:rPr lang="en-GB" altLang="el-GR" smtClean="0"/>
              <a:t>Seventh Outline Level</a:t>
            </a:r>
          </a:p>
          <a:p>
            <a:pPr lvl="4"/>
            <a:r>
              <a:rPr lang="en-GB" altLang="el-GR" smtClean="0"/>
              <a:t>Eighth Outline Level</a:t>
            </a:r>
          </a:p>
          <a:p>
            <a:pPr lvl="4"/>
            <a:r>
              <a:rPr lang="en-GB" altLang="el-GR" smtClean="0"/>
              <a:t>Ninth Outline Level</a:t>
            </a:r>
          </a:p>
        </p:txBody>
      </p:sp>
    </p:spTree>
    <p:extLst>
      <p:ext uri="{BB962C8B-B14F-4D97-AF65-F5344CB8AC3E}">
        <p14:creationId xmlns:p14="http://schemas.microsoft.com/office/powerpoint/2010/main" val="2853589756"/>
      </p:ext>
    </p:extLst>
  </p:cSld>
  <p:clrMap bg1="lt1" tx1="dk1" bg2="lt2" tx2="dk2" accent1="accent1" accent2="accent2" accent3="accent3" accent4="accent4" accent5="accent5" accent6="accent6" hlink="hlink" folHlink="folHlink"/>
  <p:sldLayoutIdLst>
    <p:sldLayoutId id="2147486633" r:id="rId1"/>
    <p:sldLayoutId id="2147486634" r:id="rId2"/>
    <p:sldLayoutId id="2147486635" r:id="rId3"/>
    <p:sldLayoutId id="2147486636" r:id="rId4"/>
    <p:sldLayoutId id="2147486637" r:id="rId5"/>
    <p:sldLayoutId id="2147486638" r:id="rId6"/>
    <p:sldLayoutId id="2147486639" r:id="rId7"/>
    <p:sldLayoutId id="2147486640" r:id="rId8"/>
    <p:sldLayoutId id="2147486641" r:id="rId9"/>
    <p:sldLayoutId id="2147486642" r:id="rId10"/>
    <p:sldLayoutId id="2147486643" r:id="rId11"/>
  </p:sldLayoutIdLst>
  <p:txStyles>
    <p:titleStyle>
      <a:lvl1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2pPr>
      <a:lvl3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3pPr>
      <a:lvl4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4pPr>
      <a:lvl5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9pPr>
    </p:titleStyle>
    <p:bodyStyle>
      <a:lvl1pPr marL="391686" indent="-293764" algn="l" defTabSz="414726" rtl="0" eaLnBrk="0" fontAlgn="base" hangingPunct="0">
        <a:lnSpc>
          <a:spcPct val="93000"/>
        </a:lnSpc>
        <a:spcBef>
          <a:spcPct val="0"/>
        </a:spcBef>
        <a:spcAft>
          <a:spcPts val="806"/>
        </a:spcAft>
        <a:buClr>
          <a:srgbClr val="000000"/>
        </a:buClr>
        <a:buSzPct val="100000"/>
        <a:buFont typeface="Arial" panose="020B0604020202020204" pitchFamily="34" charset="0"/>
        <a:buChar char="•"/>
        <a:defRPr sz="1814">
          <a:solidFill>
            <a:srgbClr val="000000"/>
          </a:solidFill>
          <a:latin typeface="+mn-lt"/>
          <a:ea typeface="+mn-ea"/>
          <a:cs typeface="+mn-cs"/>
        </a:defRPr>
      </a:lvl1pPr>
      <a:lvl2pPr marL="783372" indent="-260644" algn="l" defTabSz="414726" rtl="0" eaLnBrk="0" fontAlgn="base" hangingPunct="0">
        <a:lnSpc>
          <a:spcPct val="93000"/>
        </a:lnSpc>
        <a:spcBef>
          <a:spcPct val="0"/>
        </a:spcBef>
        <a:spcAft>
          <a:spcPts val="1032"/>
        </a:spcAft>
        <a:buClr>
          <a:srgbClr val="000000"/>
        </a:buClr>
        <a:buSzPct val="75000"/>
        <a:buFont typeface="Symbol" pitchFamily="18" charset="2"/>
        <a:buChar char=""/>
        <a:defRPr sz="2358">
          <a:solidFill>
            <a:srgbClr val="000000"/>
          </a:solidFill>
          <a:latin typeface="+mn-lt"/>
          <a:ea typeface="+mn-ea"/>
          <a:cs typeface="+mn-cs"/>
        </a:defRPr>
      </a:lvl2pPr>
      <a:lvl3pPr marL="1175057" indent="-195843" algn="l" defTabSz="414726" rtl="0" eaLnBrk="0" fontAlgn="base" hangingPunct="0">
        <a:lnSpc>
          <a:spcPct val="93000"/>
        </a:lnSpc>
        <a:spcBef>
          <a:spcPct val="0"/>
        </a:spcBef>
        <a:spcAft>
          <a:spcPts val="771"/>
        </a:spcAft>
        <a:buClr>
          <a:srgbClr val="000000"/>
        </a:buClr>
        <a:buSzPct val="45000"/>
        <a:buFont typeface="Wingdings" pitchFamily="2" charset="2"/>
        <a:buChar char=""/>
        <a:defRPr sz="2177">
          <a:solidFill>
            <a:srgbClr val="000000"/>
          </a:solidFill>
          <a:latin typeface="+mn-lt"/>
          <a:ea typeface="+mn-ea"/>
          <a:cs typeface="+mn-cs"/>
        </a:defRPr>
      </a:lvl3pPr>
      <a:lvl4pPr marL="1566743" indent="-195843" algn="l" defTabSz="414726" rtl="0" eaLnBrk="0" fontAlgn="base" hangingPunct="0">
        <a:lnSpc>
          <a:spcPct val="93000"/>
        </a:lnSpc>
        <a:spcBef>
          <a:spcPct val="0"/>
        </a:spcBef>
        <a:spcAft>
          <a:spcPts val="522"/>
        </a:spcAft>
        <a:buClr>
          <a:srgbClr val="000000"/>
        </a:buClr>
        <a:buSzPct val="75000"/>
        <a:buFont typeface="Symbol" pitchFamily="18" charset="2"/>
        <a:buChar char=""/>
        <a:defRPr sz="1814">
          <a:solidFill>
            <a:srgbClr val="000000"/>
          </a:solidFill>
          <a:latin typeface="+mn-lt"/>
          <a:ea typeface="+mn-ea"/>
          <a:cs typeface="+mn-cs"/>
        </a:defRPr>
      </a:lvl4pPr>
      <a:lvl5pPr marL="1958429" indent="-195843" algn="l" defTabSz="414726" rtl="0" eaLnBrk="0" fontAlgn="base" hangingPunct="0">
        <a:lnSpc>
          <a:spcPct val="93000"/>
        </a:lnSpc>
        <a:spcBef>
          <a:spcPct val="0"/>
        </a:spcBef>
        <a:spcAft>
          <a:spcPts val="261"/>
        </a:spcAft>
        <a:buClr>
          <a:srgbClr val="000000"/>
        </a:buClr>
        <a:buSzPct val="45000"/>
        <a:buFont typeface="Wingdings" pitchFamily="2" charset="2"/>
        <a:buChar char=""/>
        <a:defRPr sz="1814">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9pPr>
    </p:bodyStyle>
    <p:otherStyle>
      <a:defPPr>
        <a:defRPr lang="el-G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71040" y="568861"/>
            <a:ext cx="780624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l-GR" smtClean="0"/>
              <a:t>Click to edit the title text format</a:t>
            </a:r>
          </a:p>
        </p:txBody>
      </p:sp>
      <p:sp>
        <p:nvSpPr>
          <p:cNvPr id="1027" name="Rectangle 2"/>
          <p:cNvSpPr>
            <a:spLocks noGrp="1" noChangeArrowheads="1"/>
          </p:cNvSpPr>
          <p:nvPr>
            <p:ph type="body" idx="1"/>
          </p:nvPr>
        </p:nvSpPr>
        <p:spPr bwMode="auto">
          <a:xfrm>
            <a:off x="671040" y="1906761"/>
            <a:ext cx="7806240" cy="431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l-GR" smtClean="0"/>
              <a:t>Click to edit the outline text format</a:t>
            </a:r>
          </a:p>
          <a:p>
            <a:pPr lvl="1"/>
            <a:r>
              <a:rPr lang="en-GB" altLang="el-GR" smtClean="0"/>
              <a:t>Second Outline Level</a:t>
            </a:r>
          </a:p>
          <a:p>
            <a:pPr lvl="2"/>
            <a:r>
              <a:rPr lang="en-GB" altLang="el-GR" smtClean="0"/>
              <a:t>Third Outline Level</a:t>
            </a:r>
          </a:p>
          <a:p>
            <a:pPr lvl="3"/>
            <a:r>
              <a:rPr lang="en-GB" altLang="el-GR" smtClean="0"/>
              <a:t>Fourth Outline Level</a:t>
            </a:r>
          </a:p>
          <a:p>
            <a:pPr lvl="4"/>
            <a:r>
              <a:rPr lang="en-GB" altLang="el-GR" smtClean="0"/>
              <a:t>Fifth Outline Level</a:t>
            </a:r>
          </a:p>
          <a:p>
            <a:pPr lvl="4"/>
            <a:r>
              <a:rPr lang="en-GB" altLang="el-GR" smtClean="0"/>
              <a:t>Sixth Outline Level</a:t>
            </a:r>
          </a:p>
          <a:p>
            <a:pPr lvl="4"/>
            <a:r>
              <a:rPr lang="en-GB" altLang="el-GR" smtClean="0"/>
              <a:t>Seventh Outline Level</a:t>
            </a:r>
          </a:p>
          <a:p>
            <a:pPr lvl="4"/>
            <a:r>
              <a:rPr lang="en-GB" altLang="el-GR" smtClean="0"/>
              <a:t>Eighth Outline Level</a:t>
            </a:r>
          </a:p>
          <a:p>
            <a:pPr lvl="4"/>
            <a:r>
              <a:rPr lang="en-GB" altLang="el-GR" smtClean="0"/>
              <a:t>Ninth Outline Level</a:t>
            </a:r>
          </a:p>
        </p:txBody>
      </p:sp>
    </p:spTree>
    <p:extLst>
      <p:ext uri="{BB962C8B-B14F-4D97-AF65-F5344CB8AC3E}">
        <p14:creationId xmlns:p14="http://schemas.microsoft.com/office/powerpoint/2010/main" val="4275595534"/>
      </p:ext>
    </p:extLst>
  </p:cSld>
  <p:clrMap bg1="lt1" tx1="dk1" bg2="lt2" tx2="dk2" accent1="accent1" accent2="accent2" accent3="accent3" accent4="accent4" accent5="accent5" accent6="accent6" hlink="hlink" folHlink="folHlink"/>
  <p:sldLayoutIdLst>
    <p:sldLayoutId id="2147486645" r:id="rId1"/>
    <p:sldLayoutId id="2147486646" r:id="rId2"/>
    <p:sldLayoutId id="2147486647" r:id="rId3"/>
    <p:sldLayoutId id="2147486648" r:id="rId4"/>
    <p:sldLayoutId id="2147486649" r:id="rId5"/>
    <p:sldLayoutId id="2147486650" r:id="rId6"/>
    <p:sldLayoutId id="2147486651" r:id="rId7"/>
    <p:sldLayoutId id="2147486652" r:id="rId8"/>
    <p:sldLayoutId id="2147486653" r:id="rId9"/>
    <p:sldLayoutId id="2147486654" r:id="rId10"/>
    <p:sldLayoutId id="2147486655" r:id="rId11"/>
  </p:sldLayoutIdLst>
  <p:txStyles>
    <p:titleStyle>
      <a:lvl1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2pPr>
      <a:lvl3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3pPr>
      <a:lvl4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4pPr>
      <a:lvl5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9pPr>
    </p:titleStyle>
    <p:bodyStyle>
      <a:lvl1pPr marL="391686" indent="-293764" algn="l" defTabSz="414726" rtl="0" eaLnBrk="0" fontAlgn="base" hangingPunct="0">
        <a:lnSpc>
          <a:spcPct val="93000"/>
        </a:lnSpc>
        <a:spcBef>
          <a:spcPct val="0"/>
        </a:spcBef>
        <a:spcAft>
          <a:spcPts val="806"/>
        </a:spcAft>
        <a:buClr>
          <a:srgbClr val="000000"/>
        </a:buClr>
        <a:buSzPct val="100000"/>
        <a:buFont typeface="Arial" panose="020B0604020202020204" pitchFamily="34" charset="0"/>
        <a:buChar char="•"/>
        <a:defRPr sz="1814">
          <a:solidFill>
            <a:srgbClr val="000000"/>
          </a:solidFill>
          <a:latin typeface="+mn-lt"/>
          <a:ea typeface="+mn-ea"/>
          <a:cs typeface="+mn-cs"/>
        </a:defRPr>
      </a:lvl1pPr>
      <a:lvl2pPr marL="783372" indent="-260644" algn="l" defTabSz="414726" rtl="0" eaLnBrk="0" fontAlgn="base" hangingPunct="0">
        <a:lnSpc>
          <a:spcPct val="93000"/>
        </a:lnSpc>
        <a:spcBef>
          <a:spcPct val="0"/>
        </a:spcBef>
        <a:spcAft>
          <a:spcPts val="1032"/>
        </a:spcAft>
        <a:buClr>
          <a:srgbClr val="000000"/>
        </a:buClr>
        <a:buSzPct val="75000"/>
        <a:buFont typeface="Symbol" pitchFamily="18" charset="2"/>
        <a:buChar char=""/>
        <a:defRPr sz="2358">
          <a:solidFill>
            <a:srgbClr val="000000"/>
          </a:solidFill>
          <a:latin typeface="+mn-lt"/>
          <a:ea typeface="+mn-ea"/>
          <a:cs typeface="+mn-cs"/>
        </a:defRPr>
      </a:lvl2pPr>
      <a:lvl3pPr marL="1175057" indent="-195843" algn="l" defTabSz="414726" rtl="0" eaLnBrk="0" fontAlgn="base" hangingPunct="0">
        <a:lnSpc>
          <a:spcPct val="93000"/>
        </a:lnSpc>
        <a:spcBef>
          <a:spcPct val="0"/>
        </a:spcBef>
        <a:spcAft>
          <a:spcPts val="771"/>
        </a:spcAft>
        <a:buClr>
          <a:srgbClr val="000000"/>
        </a:buClr>
        <a:buSzPct val="45000"/>
        <a:buFont typeface="Wingdings" pitchFamily="2" charset="2"/>
        <a:buChar char=""/>
        <a:defRPr sz="2177">
          <a:solidFill>
            <a:srgbClr val="000000"/>
          </a:solidFill>
          <a:latin typeface="+mn-lt"/>
          <a:ea typeface="+mn-ea"/>
          <a:cs typeface="+mn-cs"/>
        </a:defRPr>
      </a:lvl3pPr>
      <a:lvl4pPr marL="1566743" indent="-195843" algn="l" defTabSz="414726" rtl="0" eaLnBrk="0" fontAlgn="base" hangingPunct="0">
        <a:lnSpc>
          <a:spcPct val="93000"/>
        </a:lnSpc>
        <a:spcBef>
          <a:spcPct val="0"/>
        </a:spcBef>
        <a:spcAft>
          <a:spcPts val="522"/>
        </a:spcAft>
        <a:buClr>
          <a:srgbClr val="000000"/>
        </a:buClr>
        <a:buSzPct val="75000"/>
        <a:buFont typeface="Symbol" pitchFamily="18" charset="2"/>
        <a:buChar char=""/>
        <a:defRPr sz="1814">
          <a:solidFill>
            <a:srgbClr val="000000"/>
          </a:solidFill>
          <a:latin typeface="+mn-lt"/>
          <a:ea typeface="+mn-ea"/>
          <a:cs typeface="+mn-cs"/>
        </a:defRPr>
      </a:lvl4pPr>
      <a:lvl5pPr marL="1958429" indent="-195843" algn="l" defTabSz="414726" rtl="0" eaLnBrk="0" fontAlgn="base" hangingPunct="0">
        <a:lnSpc>
          <a:spcPct val="93000"/>
        </a:lnSpc>
        <a:spcBef>
          <a:spcPct val="0"/>
        </a:spcBef>
        <a:spcAft>
          <a:spcPts val="261"/>
        </a:spcAft>
        <a:buClr>
          <a:srgbClr val="000000"/>
        </a:buClr>
        <a:buSzPct val="45000"/>
        <a:buFont typeface="Wingdings" pitchFamily="2" charset="2"/>
        <a:buChar char=""/>
        <a:defRPr sz="1814">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9pPr>
    </p:bodyStyle>
    <p:otherStyle>
      <a:defPPr>
        <a:defRPr lang="el-G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71040" y="568861"/>
            <a:ext cx="7806240" cy="114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el-GR" smtClean="0"/>
              <a:t>Click to edit the title text format</a:t>
            </a:r>
          </a:p>
        </p:txBody>
      </p:sp>
      <p:sp>
        <p:nvSpPr>
          <p:cNvPr id="1027" name="Rectangle 2"/>
          <p:cNvSpPr>
            <a:spLocks noGrp="1" noChangeArrowheads="1"/>
          </p:cNvSpPr>
          <p:nvPr>
            <p:ph type="body" idx="1"/>
          </p:nvPr>
        </p:nvSpPr>
        <p:spPr bwMode="auto">
          <a:xfrm>
            <a:off x="671040" y="1906761"/>
            <a:ext cx="7806240" cy="4319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l-GR" smtClean="0"/>
              <a:t>Click to edit the outline text format</a:t>
            </a:r>
          </a:p>
          <a:p>
            <a:pPr lvl="1"/>
            <a:r>
              <a:rPr lang="en-GB" altLang="el-GR" smtClean="0"/>
              <a:t>Second Outline Level</a:t>
            </a:r>
          </a:p>
          <a:p>
            <a:pPr lvl="2"/>
            <a:r>
              <a:rPr lang="en-GB" altLang="el-GR" smtClean="0"/>
              <a:t>Third Outline Level</a:t>
            </a:r>
          </a:p>
          <a:p>
            <a:pPr lvl="3"/>
            <a:r>
              <a:rPr lang="en-GB" altLang="el-GR" smtClean="0"/>
              <a:t>Fourth Outline Level</a:t>
            </a:r>
          </a:p>
          <a:p>
            <a:pPr lvl="4"/>
            <a:r>
              <a:rPr lang="en-GB" altLang="el-GR" smtClean="0"/>
              <a:t>Fifth Outline Level</a:t>
            </a:r>
          </a:p>
          <a:p>
            <a:pPr lvl="4"/>
            <a:r>
              <a:rPr lang="en-GB" altLang="el-GR" smtClean="0"/>
              <a:t>Sixth Outline Level</a:t>
            </a:r>
          </a:p>
          <a:p>
            <a:pPr lvl="4"/>
            <a:r>
              <a:rPr lang="en-GB" altLang="el-GR" smtClean="0"/>
              <a:t>Seventh Outline Level</a:t>
            </a:r>
          </a:p>
          <a:p>
            <a:pPr lvl="4"/>
            <a:r>
              <a:rPr lang="en-GB" altLang="el-GR" smtClean="0"/>
              <a:t>Eighth Outline Level</a:t>
            </a:r>
          </a:p>
          <a:p>
            <a:pPr lvl="4"/>
            <a:r>
              <a:rPr lang="en-GB" altLang="el-GR" smtClean="0"/>
              <a:t>Ninth Outline Level</a:t>
            </a:r>
          </a:p>
        </p:txBody>
      </p:sp>
    </p:spTree>
    <p:extLst>
      <p:ext uri="{BB962C8B-B14F-4D97-AF65-F5344CB8AC3E}">
        <p14:creationId xmlns:p14="http://schemas.microsoft.com/office/powerpoint/2010/main" val="4262211579"/>
      </p:ext>
    </p:extLst>
  </p:cSld>
  <p:clrMap bg1="lt1" tx1="dk1" bg2="lt2" tx2="dk2" accent1="accent1" accent2="accent2" accent3="accent3" accent4="accent4" accent5="accent5" accent6="accent6" hlink="hlink" folHlink="folHlink"/>
  <p:sldLayoutIdLst>
    <p:sldLayoutId id="2147486657" r:id="rId1"/>
    <p:sldLayoutId id="2147486658" r:id="rId2"/>
    <p:sldLayoutId id="2147486659" r:id="rId3"/>
    <p:sldLayoutId id="2147486660" r:id="rId4"/>
    <p:sldLayoutId id="2147486661" r:id="rId5"/>
    <p:sldLayoutId id="2147486662" r:id="rId6"/>
    <p:sldLayoutId id="2147486663" r:id="rId7"/>
    <p:sldLayoutId id="2147486664" r:id="rId8"/>
    <p:sldLayoutId id="2147486665" r:id="rId9"/>
    <p:sldLayoutId id="2147486666" r:id="rId10"/>
    <p:sldLayoutId id="2147486667" r:id="rId11"/>
    <p:sldLayoutId id="2147486668" r:id="rId12"/>
  </p:sldLayoutIdLst>
  <p:txStyles>
    <p:titleStyle>
      <a:lvl1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2pPr>
      <a:lvl3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3pPr>
      <a:lvl4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4pPr>
      <a:lvl5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9pPr>
    </p:titleStyle>
    <p:bodyStyle>
      <a:lvl1pPr marL="391686" indent="-293764" algn="l" defTabSz="414726" rtl="0" eaLnBrk="0" fontAlgn="base" hangingPunct="0">
        <a:lnSpc>
          <a:spcPct val="93000"/>
        </a:lnSpc>
        <a:spcBef>
          <a:spcPct val="0"/>
        </a:spcBef>
        <a:spcAft>
          <a:spcPts val="806"/>
        </a:spcAft>
        <a:buClr>
          <a:srgbClr val="000000"/>
        </a:buClr>
        <a:buSzPct val="100000"/>
        <a:buFont typeface="Arial" panose="020B0604020202020204" pitchFamily="34" charset="0"/>
        <a:buChar char="•"/>
        <a:defRPr sz="1814">
          <a:solidFill>
            <a:srgbClr val="000000"/>
          </a:solidFill>
          <a:latin typeface="+mn-lt"/>
          <a:ea typeface="+mn-ea"/>
          <a:cs typeface="+mn-cs"/>
        </a:defRPr>
      </a:lvl1pPr>
      <a:lvl2pPr marL="783372" indent="-260644" algn="l" defTabSz="414726" rtl="0" eaLnBrk="0" fontAlgn="base" hangingPunct="0">
        <a:lnSpc>
          <a:spcPct val="93000"/>
        </a:lnSpc>
        <a:spcBef>
          <a:spcPct val="0"/>
        </a:spcBef>
        <a:spcAft>
          <a:spcPts val="1032"/>
        </a:spcAft>
        <a:buClr>
          <a:srgbClr val="000000"/>
        </a:buClr>
        <a:buSzPct val="75000"/>
        <a:buFont typeface="Symbol" pitchFamily="18" charset="2"/>
        <a:buChar char=""/>
        <a:defRPr sz="2358">
          <a:solidFill>
            <a:srgbClr val="000000"/>
          </a:solidFill>
          <a:latin typeface="+mn-lt"/>
          <a:ea typeface="+mn-ea"/>
          <a:cs typeface="+mn-cs"/>
        </a:defRPr>
      </a:lvl2pPr>
      <a:lvl3pPr marL="1175057" indent="-195843" algn="l" defTabSz="414726" rtl="0" eaLnBrk="0" fontAlgn="base" hangingPunct="0">
        <a:lnSpc>
          <a:spcPct val="93000"/>
        </a:lnSpc>
        <a:spcBef>
          <a:spcPct val="0"/>
        </a:spcBef>
        <a:spcAft>
          <a:spcPts val="771"/>
        </a:spcAft>
        <a:buClr>
          <a:srgbClr val="000000"/>
        </a:buClr>
        <a:buSzPct val="45000"/>
        <a:buFont typeface="Wingdings" pitchFamily="2" charset="2"/>
        <a:buChar char=""/>
        <a:defRPr sz="2177">
          <a:solidFill>
            <a:srgbClr val="000000"/>
          </a:solidFill>
          <a:latin typeface="+mn-lt"/>
          <a:ea typeface="+mn-ea"/>
          <a:cs typeface="+mn-cs"/>
        </a:defRPr>
      </a:lvl3pPr>
      <a:lvl4pPr marL="1566743" indent="-195843" algn="l" defTabSz="414726" rtl="0" eaLnBrk="0" fontAlgn="base" hangingPunct="0">
        <a:lnSpc>
          <a:spcPct val="93000"/>
        </a:lnSpc>
        <a:spcBef>
          <a:spcPct val="0"/>
        </a:spcBef>
        <a:spcAft>
          <a:spcPts val="522"/>
        </a:spcAft>
        <a:buClr>
          <a:srgbClr val="000000"/>
        </a:buClr>
        <a:buSzPct val="75000"/>
        <a:buFont typeface="Symbol" pitchFamily="18" charset="2"/>
        <a:buChar char=""/>
        <a:defRPr sz="1814">
          <a:solidFill>
            <a:srgbClr val="000000"/>
          </a:solidFill>
          <a:latin typeface="+mn-lt"/>
          <a:ea typeface="+mn-ea"/>
          <a:cs typeface="+mn-cs"/>
        </a:defRPr>
      </a:lvl4pPr>
      <a:lvl5pPr marL="1958429" indent="-195843" algn="l" defTabSz="414726" rtl="0" eaLnBrk="0" fontAlgn="base" hangingPunct="0">
        <a:lnSpc>
          <a:spcPct val="93000"/>
        </a:lnSpc>
        <a:spcBef>
          <a:spcPct val="0"/>
        </a:spcBef>
        <a:spcAft>
          <a:spcPts val="261"/>
        </a:spcAft>
        <a:buClr>
          <a:srgbClr val="000000"/>
        </a:buClr>
        <a:buSzPct val="45000"/>
        <a:buFont typeface="Wingdings" pitchFamily="2" charset="2"/>
        <a:buChar char=""/>
        <a:defRPr sz="1814">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9pPr>
    </p:bodyStyle>
    <p:otherStyle>
      <a:defPPr>
        <a:defRPr lang="el-G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576350-38E8-44FF-87E7-7557F46F212B}"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E5D2E84-1A20-466A-A190-4EAC2B57724E}" type="slidenum">
              <a:rPr lang="en-US" altLang="en-US"/>
              <a:pPr>
                <a:defRPr/>
              </a:pPr>
              <a:t>‹#›</a:t>
            </a:fld>
            <a:endParaRPr lang="en-US" altLang="en-US"/>
          </a:p>
        </p:txBody>
      </p:sp>
    </p:spTree>
    <p:extLst>
      <p:ext uri="{BB962C8B-B14F-4D97-AF65-F5344CB8AC3E}">
        <p14:creationId xmlns:p14="http://schemas.microsoft.com/office/powerpoint/2010/main" val="4180309647"/>
      </p:ext>
    </p:extLst>
  </p:cSld>
  <p:clrMap bg1="lt1" tx1="dk1" bg2="lt2" tx2="dk2" accent1="accent1" accent2="accent2" accent3="accent3" accent4="accent4" accent5="accent5" accent6="accent6" hlink="hlink" folHlink="folHlink"/>
  <p:sldLayoutIdLst>
    <p:sldLayoutId id="2147486682" r:id="rId1"/>
    <p:sldLayoutId id="2147486683" r:id="rId2"/>
    <p:sldLayoutId id="2147486684" r:id="rId3"/>
    <p:sldLayoutId id="2147486685" r:id="rId4"/>
    <p:sldLayoutId id="2147486686" r:id="rId5"/>
    <p:sldLayoutId id="2147486687" r:id="rId6"/>
    <p:sldLayoutId id="2147486688" r:id="rId7"/>
    <p:sldLayoutId id="2147486689" r:id="rId8"/>
    <p:sldLayoutId id="2147486690" r:id="rId9"/>
    <p:sldLayoutId id="2147486691" r:id="rId10"/>
    <p:sldLayoutId id="21474866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576350-38E8-44FF-87E7-7557F46F212B}"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E5D2E84-1A20-466A-A190-4EAC2B57724E}" type="slidenum">
              <a:rPr lang="en-US" altLang="en-US"/>
              <a:pPr>
                <a:defRPr/>
              </a:pPr>
              <a:t>‹#›</a:t>
            </a:fld>
            <a:endParaRPr lang="en-US" altLang="en-US"/>
          </a:p>
        </p:txBody>
      </p:sp>
    </p:spTree>
    <p:extLst>
      <p:ext uri="{BB962C8B-B14F-4D97-AF65-F5344CB8AC3E}">
        <p14:creationId xmlns:p14="http://schemas.microsoft.com/office/powerpoint/2010/main" val="864435753"/>
      </p:ext>
    </p:extLst>
  </p:cSld>
  <p:clrMap bg1="lt1" tx1="dk1" bg2="lt2" tx2="dk2" accent1="accent1" accent2="accent2" accent3="accent3" accent4="accent4" accent5="accent5" accent6="accent6" hlink="hlink" folHlink="folHlink"/>
  <p:sldLayoutIdLst>
    <p:sldLayoutId id="2147486694" r:id="rId1"/>
    <p:sldLayoutId id="2147486695" r:id="rId2"/>
    <p:sldLayoutId id="2147486696" r:id="rId3"/>
    <p:sldLayoutId id="2147486697" r:id="rId4"/>
    <p:sldLayoutId id="2147486698" r:id="rId5"/>
    <p:sldLayoutId id="2147486699" r:id="rId6"/>
    <p:sldLayoutId id="2147486700" r:id="rId7"/>
    <p:sldLayoutId id="2147486701" r:id="rId8"/>
    <p:sldLayoutId id="2147486702" r:id="rId9"/>
    <p:sldLayoutId id="2147486703" r:id="rId10"/>
    <p:sldLayoutId id="21474867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576350-38E8-44FF-87E7-7557F46F212B}"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E5D2E84-1A20-466A-A190-4EAC2B57724E}" type="slidenum">
              <a:rPr lang="en-US" altLang="en-US"/>
              <a:pPr>
                <a:defRPr/>
              </a:pPr>
              <a:t>‹#›</a:t>
            </a:fld>
            <a:endParaRPr lang="en-US" altLang="en-US"/>
          </a:p>
        </p:txBody>
      </p:sp>
    </p:spTree>
    <p:extLst>
      <p:ext uri="{BB962C8B-B14F-4D97-AF65-F5344CB8AC3E}">
        <p14:creationId xmlns:p14="http://schemas.microsoft.com/office/powerpoint/2010/main" val="33099691"/>
      </p:ext>
    </p:extLst>
  </p:cSld>
  <p:clrMap bg1="lt1" tx1="dk1" bg2="lt2" tx2="dk2" accent1="accent1" accent2="accent2" accent3="accent3" accent4="accent4" accent5="accent5" accent6="accent6" hlink="hlink" folHlink="folHlink"/>
  <p:sldLayoutIdLst>
    <p:sldLayoutId id="2147486706" r:id="rId1"/>
    <p:sldLayoutId id="2147486707" r:id="rId2"/>
    <p:sldLayoutId id="2147486708" r:id="rId3"/>
    <p:sldLayoutId id="2147486709" r:id="rId4"/>
    <p:sldLayoutId id="2147486710" r:id="rId5"/>
    <p:sldLayoutId id="2147486711" r:id="rId6"/>
    <p:sldLayoutId id="2147486712" r:id="rId7"/>
    <p:sldLayoutId id="2147486713" r:id="rId8"/>
    <p:sldLayoutId id="2147486714" r:id="rId9"/>
    <p:sldLayoutId id="2147486715" r:id="rId10"/>
    <p:sldLayoutId id="21474867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576350-38E8-44FF-87E7-7557F46F212B}"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E5D2E84-1A20-466A-A190-4EAC2B57724E}" type="slidenum">
              <a:rPr lang="en-US" altLang="en-US"/>
              <a:pPr>
                <a:defRPr/>
              </a:pPr>
              <a:t>‹#›</a:t>
            </a:fld>
            <a:endParaRPr lang="en-US" altLang="en-US"/>
          </a:p>
        </p:txBody>
      </p:sp>
    </p:spTree>
    <p:extLst>
      <p:ext uri="{BB962C8B-B14F-4D97-AF65-F5344CB8AC3E}">
        <p14:creationId xmlns:p14="http://schemas.microsoft.com/office/powerpoint/2010/main" val="1534003282"/>
      </p:ext>
    </p:extLst>
  </p:cSld>
  <p:clrMap bg1="lt1" tx1="dk1" bg2="lt2" tx2="dk2" accent1="accent1" accent2="accent2" accent3="accent3" accent4="accent4" accent5="accent5" accent6="accent6" hlink="hlink" folHlink="folHlink"/>
  <p:sldLayoutIdLst>
    <p:sldLayoutId id="2147486718" r:id="rId1"/>
    <p:sldLayoutId id="2147486719" r:id="rId2"/>
    <p:sldLayoutId id="2147486720" r:id="rId3"/>
    <p:sldLayoutId id="2147486721" r:id="rId4"/>
    <p:sldLayoutId id="2147486722" r:id="rId5"/>
    <p:sldLayoutId id="2147486723" r:id="rId6"/>
    <p:sldLayoutId id="2147486724" r:id="rId7"/>
    <p:sldLayoutId id="2147486725" r:id="rId8"/>
    <p:sldLayoutId id="2147486726" r:id="rId9"/>
    <p:sldLayoutId id="2147486727" r:id="rId10"/>
    <p:sldLayoutId id="21474867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576350-38E8-44FF-87E7-7557F46F212B}"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E5D2E84-1A20-466A-A190-4EAC2B57724E}" type="slidenum">
              <a:rPr lang="en-US" altLang="en-US"/>
              <a:pPr>
                <a:defRPr/>
              </a:pPr>
              <a:t>‹#›</a:t>
            </a:fld>
            <a:endParaRPr lang="en-US" altLang="en-US"/>
          </a:p>
        </p:txBody>
      </p:sp>
    </p:spTree>
    <p:extLst>
      <p:ext uri="{BB962C8B-B14F-4D97-AF65-F5344CB8AC3E}">
        <p14:creationId xmlns:p14="http://schemas.microsoft.com/office/powerpoint/2010/main" val="2534843794"/>
      </p:ext>
    </p:extLst>
  </p:cSld>
  <p:clrMap bg1="lt1" tx1="dk1" bg2="lt2" tx2="dk2" accent1="accent1" accent2="accent2" accent3="accent3" accent4="accent4" accent5="accent5" accent6="accent6" hlink="hlink" folHlink="folHlink"/>
  <p:sldLayoutIdLst>
    <p:sldLayoutId id="2147486742" r:id="rId1"/>
    <p:sldLayoutId id="2147486743" r:id="rId2"/>
    <p:sldLayoutId id="2147486744" r:id="rId3"/>
    <p:sldLayoutId id="2147486745" r:id="rId4"/>
    <p:sldLayoutId id="2147486746" r:id="rId5"/>
    <p:sldLayoutId id="2147486747" r:id="rId6"/>
    <p:sldLayoutId id="2147486748" r:id="rId7"/>
    <p:sldLayoutId id="2147486749" r:id="rId8"/>
    <p:sldLayoutId id="2147486750" r:id="rId9"/>
    <p:sldLayoutId id="2147486751" r:id="rId10"/>
    <p:sldLayoutId id="21474867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E885BA6D-7A74-48DE-A9B8-E14355D33478}" type="datetimeFigureOut">
              <a:rPr lang="en-US"/>
              <a:pPr>
                <a:defRPr/>
              </a:pPr>
              <a:t>10/6/2017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4D3D067-62AE-4442-9030-ED4BBB159193}" type="slidenum">
              <a:rPr lang="en-US" altLang="el-GR"/>
              <a:pPr/>
              <a:t>‹#›</a:t>
            </a:fld>
            <a:endParaRPr lang="en-US" altLang="el-GR"/>
          </a:p>
        </p:txBody>
      </p:sp>
    </p:spTree>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 id="214748646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576350-38E8-44FF-87E7-7557F46F212B}"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E5D2E84-1A20-466A-A190-4EAC2B57724E}" type="slidenum">
              <a:rPr lang="en-US" altLang="en-US"/>
              <a:pPr>
                <a:defRPr/>
              </a:pPr>
              <a:t>‹#›</a:t>
            </a:fld>
            <a:endParaRPr lang="en-US" altLang="en-US"/>
          </a:p>
        </p:txBody>
      </p:sp>
    </p:spTree>
    <p:extLst>
      <p:ext uri="{BB962C8B-B14F-4D97-AF65-F5344CB8AC3E}">
        <p14:creationId xmlns:p14="http://schemas.microsoft.com/office/powerpoint/2010/main" val="2431362208"/>
      </p:ext>
    </p:extLst>
  </p:cSld>
  <p:clrMap bg1="lt1" tx1="dk1" bg2="lt2" tx2="dk2" accent1="accent1" accent2="accent2" accent3="accent3" accent4="accent4" accent5="accent5" accent6="accent6" hlink="hlink" folHlink="folHlink"/>
  <p:sldLayoutIdLst>
    <p:sldLayoutId id="2147486754" r:id="rId1"/>
    <p:sldLayoutId id="2147486755" r:id="rId2"/>
    <p:sldLayoutId id="2147486756" r:id="rId3"/>
    <p:sldLayoutId id="2147486757" r:id="rId4"/>
    <p:sldLayoutId id="2147486758" r:id="rId5"/>
    <p:sldLayoutId id="2147486759" r:id="rId6"/>
    <p:sldLayoutId id="2147486760" r:id="rId7"/>
    <p:sldLayoutId id="2147486761" r:id="rId8"/>
    <p:sldLayoutId id="2147486762" r:id="rId9"/>
    <p:sldLayoutId id="2147486763" r:id="rId10"/>
    <p:sldLayoutId id="21474867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576350-38E8-44FF-87E7-7557F46F212B}"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E5D2E84-1A20-466A-A190-4EAC2B57724E}" type="slidenum">
              <a:rPr lang="en-US" altLang="en-US"/>
              <a:pPr>
                <a:defRPr/>
              </a:pPr>
              <a:t>‹#›</a:t>
            </a:fld>
            <a:endParaRPr lang="en-US" altLang="en-US"/>
          </a:p>
        </p:txBody>
      </p:sp>
    </p:spTree>
    <p:extLst>
      <p:ext uri="{BB962C8B-B14F-4D97-AF65-F5344CB8AC3E}">
        <p14:creationId xmlns:p14="http://schemas.microsoft.com/office/powerpoint/2010/main" val="3675390514"/>
      </p:ext>
    </p:extLst>
  </p:cSld>
  <p:clrMap bg1="lt1" tx1="dk1" bg2="lt2" tx2="dk2" accent1="accent1" accent2="accent2" accent3="accent3" accent4="accent4" accent5="accent5" accent6="accent6" hlink="hlink" folHlink="folHlink"/>
  <p:sldLayoutIdLst>
    <p:sldLayoutId id="2147486778" r:id="rId1"/>
    <p:sldLayoutId id="2147486779" r:id="rId2"/>
    <p:sldLayoutId id="2147486780" r:id="rId3"/>
    <p:sldLayoutId id="2147486781" r:id="rId4"/>
    <p:sldLayoutId id="2147486782" r:id="rId5"/>
    <p:sldLayoutId id="2147486783" r:id="rId6"/>
    <p:sldLayoutId id="2147486784" r:id="rId7"/>
    <p:sldLayoutId id="2147486785" r:id="rId8"/>
    <p:sldLayoutId id="2147486786" r:id="rId9"/>
    <p:sldLayoutId id="2147486787" r:id="rId10"/>
    <p:sldLayoutId id="21474867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1576350-38E8-44FF-87E7-7557F46F212B}"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CE5D2E84-1A20-466A-A190-4EAC2B57724E}" type="slidenum">
              <a:rPr lang="en-US" altLang="en-US"/>
              <a:pPr>
                <a:defRPr/>
              </a:pPr>
              <a:t>‹#›</a:t>
            </a:fld>
            <a:endParaRPr lang="en-US" altLang="en-US"/>
          </a:p>
        </p:txBody>
      </p:sp>
    </p:spTree>
    <p:extLst>
      <p:ext uri="{BB962C8B-B14F-4D97-AF65-F5344CB8AC3E}">
        <p14:creationId xmlns:p14="http://schemas.microsoft.com/office/powerpoint/2010/main" val="3351363116"/>
      </p:ext>
    </p:extLst>
  </p:cSld>
  <p:clrMap bg1="lt1" tx1="dk1" bg2="lt2" tx2="dk2" accent1="accent1" accent2="accent2" accent3="accent3" accent4="accent4" accent5="accent5" accent6="accent6" hlink="hlink" folHlink="folHlink"/>
  <p:sldLayoutIdLst>
    <p:sldLayoutId id="2147486790" r:id="rId1"/>
    <p:sldLayoutId id="2147486791" r:id="rId2"/>
    <p:sldLayoutId id="2147486792" r:id="rId3"/>
    <p:sldLayoutId id="2147486793" r:id="rId4"/>
    <p:sldLayoutId id="2147486794" r:id="rId5"/>
    <p:sldLayoutId id="2147486795" r:id="rId6"/>
    <p:sldLayoutId id="2147486796" r:id="rId7"/>
    <p:sldLayoutId id="2147486797" r:id="rId8"/>
    <p:sldLayoutId id="2147486798" r:id="rId9"/>
    <p:sldLayoutId id="2147486799" r:id="rId10"/>
    <p:sldLayoutId id="21474868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64C335F-21CF-4391-904A-CD75B8B1C548}"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E7E4D15F-0DDD-4574-BF6A-23198431E606}" type="slidenum">
              <a:rPr lang="en-US" altLang="en-US"/>
              <a:pPr>
                <a:defRPr/>
              </a:pPr>
              <a:t>‹#›</a:t>
            </a:fld>
            <a:endParaRPr lang="en-US" altLang="en-US"/>
          </a:p>
        </p:txBody>
      </p:sp>
    </p:spTree>
    <p:extLst>
      <p:ext uri="{BB962C8B-B14F-4D97-AF65-F5344CB8AC3E}">
        <p14:creationId xmlns:p14="http://schemas.microsoft.com/office/powerpoint/2010/main" val="1902130706"/>
      </p:ext>
    </p:extLst>
  </p:cSld>
  <p:clrMap bg1="lt1" tx1="dk1" bg2="lt2" tx2="dk2" accent1="accent1" accent2="accent2" accent3="accent3" accent4="accent4" accent5="accent5" accent6="accent6" hlink="hlink" folHlink="folHlink"/>
  <p:sldLayoutIdLst>
    <p:sldLayoutId id="2147486802" r:id="rId1"/>
    <p:sldLayoutId id="2147486803" r:id="rId2"/>
    <p:sldLayoutId id="2147486804" r:id="rId3"/>
    <p:sldLayoutId id="2147486805" r:id="rId4"/>
    <p:sldLayoutId id="2147486806" r:id="rId5"/>
    <p:sldLayoutId id="2147486807" r:id="rId6"/>
    <p:sldLayoutId id="2147486808" r:id="rId7"/>
    <p:sldLayoutId id="2147486809" r:id="rId8"/>
    <p:sldLayoutId id="2147486810" r:id="rId9"/>
    <p:sldLayoutId id="2147486811" r:id="rId10"/>
    <p:sldLayoutId id="21474868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0705319-1C65-4E39-B281-A35F190D6D50}" type="datetimeFigureOut">
              <a:rPr lang="en-US"/>
              <a:pPr>
                <a:defRPr/>
              </a:pPr>
              <a:t>10/6/2017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18DDC27E-C8C4-451D-AC55-91BE0E32A387}" type="slidenum">
              <a:rPr lang="en-US" altLang="el-GR"/>
              <a:pPr/>
              <a:t>‹#›</a:t>
            </a:fld>
            <a:endParaRPr lang="en-US" altLang="el-GR"/>
          </a:p>
        </p:txBody>
      </p:sp>
    </p:spTree>
  </p:cSld>
  <p:clrMap bg1="lt1" tx1="dk1" bg2="lt2" tx2="dk2" accent1="accent1" accent2="accent2" accent3="accent3" accent4="accent4" accent5="accent5" accent6="accent6" hlink="hlink" folHlink="folHlink"/>
  <p:sldLayoutIdLst>
    <p:sldLayoutId id="2147486436" r:id="rId1"/>
    <p:sldLayoutId id="2147486437" r:id="rId2"/>
    <p:sldLayoutId id="2147486438" r:id="rId3"/>
    <p:sldLayoutId id="2147486439" r:id="rId4"/>
    <p:sldLayoutId id="2147486440" r:id="rId5"/>
    <p:sldLayoutId id="2147486441" r:id="rId6"/>
    <p:sldLayoutId id="2147486442" r:id="rId7"/>
    <p:sldLayoutId id="2147486443" r:id="rId8"/>
    <p:sldLayoutId id="2147486444" r:id="rId9"/>
    <p:sldLayoutId id="2147486445" r:id="rId10"/>
    <p:sldLayoutId id="214748644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671513" y="568325"/>
            <a:ext cx="7805737" cy="1144588"/>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altLang="el-GR"/>
              <a:t>Click to edit the title text format</a:t>
            </a:r>
          </a:p>
        </p:txBody>
      </p:sp>
      <p:sp>
        <p:nvSpPr>
          <p:cNvPr id="6147" name="Rectangle 2"/>
          <p:cNvSpPr>
            <a:spLocks noGrp="1" noChangeArrowheads="1"/>
          </p:cNvSpPr>
          <p:nvPr>
            <p:ph type="body" idx="1"/>
          </p:nvPr>
        </p:nvSpPr>
        <p:spPr bwMode="auto">
          <a:xfrm>
            <a:off x="671513" y="1906588"/>
            <a:ext cx="7805737" cy="4319587"/>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ltLang="el-GR"/>
              <a:t>Click to edit the outline text format</a:t>
            </a:r>
          </a:p>
          <a:p>
            <a:pPr lvl="1"/>
            <a:r>
              <a:rPr lang="en-GB" altLang="el-GR"/>
              <a:t>Second Outline Level</a:t>
            </a:r>
          </a:p>
          <a:p>
            <a:pPr lvl="2"/>
            <a:r>
              <a:rPr lang="en-GB" altLang="el-GR"/>
              <a:t>Third Outline Level</a:t>
            </a:r>
          </a:p>
          <a:p>
            <a:pPr lvl="3"/>
            <a:r>
              <a:rPr lang="en-GB" altLang="el-GR"/>
              <a:t>Fourth Outline Level</a:t>
            </a:r>
          </a:p>
          <a:p>
            <a:pPr lvl="4"/>
            <a:r>
              <a:rPr lang="en-GB" altLang="el-GR"/>
              <a:t>Fifth Outline Level</a:t>
            </a:r>
          </a:p>
          <a:p>
            <a:pPr lvl="4"/>
            <a:r>
              <a:rPr lang="en-GB" altLang="el-GR"/>
              <a:t>Sixth Outline Level</a:t>
            </a:r>
          </a:p>
          <a:p>
            <a:pPr lvl="4"/>
            <a:r>
              <a:rPr lang="en-GB" altLang="el-GR"/>
              <a:t>Seventh Outline Level</a:t>
            </a:r>
          </a:p>
          <a:p>
            <a:pPr lvl="4"/>
            <a:r>
              <a:rPr lang="en-GB" altLang="el-GR"/>
              <a:t>Eighth Outline Level</a:t>
            </a:r>
          </a:p>
          <a:p>
            <a:pPr lvl="4"/>
            <a:r>
              <a:rPr lang="en-GB" altLang="el-GR"/>
              <a:t>Ninth Outline Level</a:t>
            </a:r>
          </a:p>
        </p:txBody>
      </p:sp>
    </p:spTree>
  </p:cSld>
  <p:clrMap bg1="lt1" tx1="dk1" bg2="lt2" tx2="dk2" accent1="accent1" accent2="accent2" accent3="accent3" accent4="accent4" accent5="accent5" accent6="accent6" hlink="hlink" folHlink="folHlink"/>
  <p:sldLayoutIdLst>
    <p:sldLayoutId id="2147486447" r:id="rId1"/>
    <p:sldLayoutId id="2147486448" r:id="rId2"/>
    <p:sldLayoutId id="2147486449" r:id="rId3"/>
    <p:sldLayoutId id="2147486450" r:id="rId4"/>
    <p:sldLayoutId id="2147486451" r:id="rId5"/>
    <p:sldLayoutId id="2147486452" r:id="rId6"/>
    <p:sldLayoutId id="2147486453" r:id="rId7"/>
    <p:sldLayoutId id="2147486454" r:id="rId8"/>
    <p:sldLayoutId id="2147486455" r:id="rId9"/>
    <p:sldLayoutId id="2147486456" r:id="rId10"/>
    <p:sldLayoutId id="2147486457" r:id="rId11"/>
  </p:sldLayoutIdLst>
  <p:txStyles>
    <p:titleStyle>
      <a:lvl1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mj-lt"/>
          <a:ea typeface="+mj-ea"/>
          <a:cs typeface="+mj-cs"/>
        </a:defRPr>
      </a:lvl1pPr>
      <a:lvl2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6" charset="0"/>
          <a:ea typeface="msgothic" charset="0"/>
          <a:cs typeface="msgothic" charset="0"/>
        </a:defRPr>
      </a:lvl2pPr>
      <a:lvl3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6" charset="0"/>
          <a:ea typeface="msgothic" charset="0"/>
          <a:cs typeface="msgothic" charset="0"/>
        </a:defRPr>
      </a:lvl3pPr>
      <a:lvl4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6" charset="0"/>
          <a:ea typeface="msgothic" charset="0"/>
          <a:cs typeface="msgothic" charset="0"/>
        </a:defRPr>
      </a:lvl4pPr>
      <a:lvl5pPr algn="ctr" defTabSz="414338" rtl="0" eaLnBrk="0" fontAlgn="base" hangingPunct="0">
        <a:lnSpc>
          <a:spcPct val="93000"/>
        </a:lnSpc>
        <a:spcBef>
          <a:spcPct val="0"/>
        </a:spcBef>
        <a:spcAft>
          <a:spcPct val="0"/>
        </a:spcAft>
        <a:buClr>
          <a:srgbClr val="000000"/>
        </a:buClr>
        <a:buSzPct val="45000"/>
        <a:buFont typeface="Wingdings" pitchFamily="2" charset="2"/>
        <a:defRPr sz="2500" b="1">
          <a:solidFill>
            <a:srgbClr val="000000"/>
          </a:solidFill>
          <a:latin typeface="Times New Roman" pitchFamily="16"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9pPr>
    </p:titleStyle>
    <p:bodyStyle>
      <a:lvl1pPr marL="390525" indent="-293688" algn="l" defTabSz="414338" rtl="0" eaLnBrk="0" fontAlgn="base" hangingPunct="0">
        <a:lnSpc>
          <a:spcPct val="93000"/>
        </a:lnSpc>
        <a:spcBef>
          <a:spcPct val="0"/>
        </a:spcBef>
        <a:spcAft>
          <a:spcPts val="800"/>
        </a:spcAft>
        <a:buClr>
          <a:srgbClr val="000000"/>
        </a:buClr>
        <a:buSzPct val="100000"/>
        <a:buFont typeface="Arial" pitchFamily="34" charset="0"/>
        <a:buChar char="•"/>
        <a:defRPr sz="3200">
          <a:solidFill>
            <a:srgbClr val="000000"/>
          </a:solidFill>
          <a:latin typeface="+mn-lt"/>
          <a:ea typeface="+mn-ea"/>
          <a:cs typeface="+mn-cs"/>
        </a:defRPr>
      </a:lvl1pPr>
      <a:lvl2pPr marL="782638" indent="-260350" algn="l" defTabSz="414338" rtl="0" eaLnBrk="0" fontAlgn="base" hangingPunct="0">
        <a:lnSpc>
          <a:spcPct val="93000"/>
        </a:lnSpc>
        <a:spcBef>
          <a:spcPct val="0"/>
        </a:spcBef>
        <a:spcAft>
          <a:spcPts val="1038"/>
        </a:spcAft>
        <a:buClr>
          <a:srgbClr val="000000"/>
        </a:buClr>
        <a:buSzPct val="75000"/>
        <a:buFont typeface="Symbol" pitchFamily="18" charset="2"/>
        <a:buChar char=""/>
        <a:defRPr sz="2300">
          <a:solidFill>
            <a:srgbClr val="000000"/>
          </a:solidFill>
          <a:latin typeface="+mn-lt"/>
          <a:ea typeface="+mn-ea"/>
          <a:cs typeface="+mn-cs"/>
        </a:defRPr>
      </a:lvl2pPr>
      <a:lvl3pPr marL="1174750" indent="-195263" algn="l" defTabSz="414338" rtl="0" eaLnBrk="0" fontAlgn="base" hangingPunct="0">
        <a:lnSpc>
          <a:spcPct val="93000"/>
        </a:lnSpc>
        <a:spcBef>
          <a:spcPct val="0"/>
        </a:spcBef>
        <a:spcAft>
          <a:spcPts val="775"/>
        </a:spcAft>
        <a:buClr>
          <a:srgbClr val="000000"/>
        </a:buClr>
        <a:buSzPct val="45000"/>
        <a:buFont typeface="Wingdings" pitchFamily="2" charset="2"/>
        <a:buChar char=""/>
        <a:defRPr sz="2100">
          <a:solidFill>
            <a:srgbClr val="000000"/>
          </a:solidFill>
          <a:latin typeface="+mn-lt"/>
          <a:ea typeface="+mn-ea"/>
          <a:cs typeface="+mn-cs"/>
        </a:defRPr>
      </a:lvl3pPr>
      <a:lvl4pPr marL="1565275" indent="-195263" algn="l" defTabSz="414338" rtl="0" eaLnBrk="0" fontAlgn="base" hangingPunct="0">
        <a:lnSpc>
          <a:spcPct val="93000"/>
        </a:lnSpc>
        <a:spcBef>
          <a:spcPct val="0"/>
        </a:spcBef>
        <a:spcAft>
          <a:spcPts val="525"/>
        </a:spcAft>
        <a:buClr>
          <a:srgbClr val="000000"/>
        </a:buClr>
        <a:buSzPct val="75000"/>
        <a:buFont typeface="Symbol" pitchFamily="18" charset="2"/>
        <a:buChar char=""/>
        <a:defRPr sz="2000">
          <a:solidFill>
            <a:srgbClr val="000000"/>
          </a:solidFill>
          <a:latin typeface="+mn-lt"/>
          <a:ea typeface="+mn-ea"/>
          <a:cs typeface="+mn-cs"/>
        </a:defRPr>
      </a:lvl4pPr>
      <a:lvl5pPr marL="1957388" indent="-195263" algn="l" defTabSz="414338" rtl="0" eaLnBrk="0" fontAlgn="base" hangingPunct="0">
        <a:lnSpc>
          <a:spcPct val="93000"/>
        </a:lnSpc>
        <a:spcBef>
          <a:spcPct val="0"/>
        </a:spcBef>
        <a:spcAft>
          <a:spcPts val="263"/>
        </a:spcAft>
        <a:buClr>
          <a:srgbClr val="000000"/>
        </a:buClr>
        <a:buSzPct val="45000"/>
        <a:buFont typeface="Wingdings" pitchFamily="2" charset="2"/>
        <a:buChar char=""/>
        <a:defRPr sz="2000">
          <a:solidFill>
            <a:srgbClr val="000000"/>
          </a:solidFill>
          <a:latin typeface="+mn-lt"/>
          <a:ea typeface="+mn-ea"/>
          <a:cs typeface="+mn-cs"/>
        </a:defRPr>
      </a:lvl5pPr>
      <a:lvl6pPr marL="2373155"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6pPr>
      <a:lvl7pPr marL="2787881"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7pPr>
      <a:lvl8pPr marL="3202607"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8pPr>
      <a:lvl9pPr marL="3617333" indent="-195843" algn="l" defTabSz="414726" rtl="0" fontAlgn="base" hangingPunct="0">
        <a:lnSpc>
          <a:spcPct val="93000"/>
        </a:lnSpc>
        <a:spcBef>
          <a:spcPct val="0"/>
        </a:spcBef>
        <a:spcAft>
          <a:spcPts val="261"/>
        </a:spcAft>
        <a:buClr>
          <a:srgbClr val="000000"/>
        </a:buClr>
        <a:buSzPct val="45000"/>
        <a:buFont typeface="Wingdings" charset="2"/>
        <a:buChar char=""/>
        <a:defRPr sz="1814">
          <a:solidFill>
            <a:srgbClr val="000000"/>
          </a:solidFill>
          <a:latin typeface="+mn-lt"/>
          <a:ea typeface="+mn-ea"/>
          <a:cs typeface="+mn-cs"/>
        </a:defRPr>
      </a:lvl9pPr>
    </p:bodyStyle>
    <p:otherStyle>
      <a:defPPr>
        <a:defRPr lang="el-GR"/>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fld id="{69A0098C-AA3C-42F2-BE21-1BBBD653B825}" type="slidenum">
              <a:rPr lang="en-US" altLang="el-GR"/>
              <a:pPr/>
              <a:t>‹#›</a:t>
            </a:fld>
            <a:endParaRPr lang="en-US" altLang="el-GR"/>
          </a:p>
        </p:txBody>
      </p:sp>
    </p:spTree>
  </p:cSld>
  <p:clrMap bg1="lt1" tx1="dk1" bg2="lt2" tx2="dk2" accent1="accent1" accent2="accent2" accent3="accent3" accent4="accent4" accent5="accent5" accent6="accent6" hlink="hlink" folHlink="folHlink"/>
  <p:sldLayoutIdLst>
    <p:sldLayoutId id="2147486458" r:id="rId1"/>
    <p:sldLayoutId id="2147486459" r:id="rId2"/>
    <p:sldLayoutId id="2147486460" r:id="rId3"/>
    <p:sldLayoutId id="2147486461" r:id="rId4"/>
    <p:sldLayoutId id="2147486462" r:id="rId5"/>
    <p:sldLayoutId id="2147486463" r:id="rId6"/>
    <p:sldLayoutId id="2147486464" r:id="rId7"/>
    <p:sldLayoutId id="2147486465" r:id="rId8"/>
    <p:sldLayoutId id="2147486466" r:id="rId9"/>
    <p:sldLayoutId id="2147486467" r:id="rId10"/>
    <p:sldLayoutId id="2147486468"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8FADBD0-933F-4952-A917-BBE8CD22A6F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FC41294-2BB2-4A9B-9AEA-1909FE1AC9D3}" type="slidenum">
              <a:rPr lang="en-US" altLang="en-US"/>
              <a:pPr>
                <a:defRPr/>
              </a:pPr>
              <a:t>‹#›</a:t>
            </a:fld>
            <a:endParaRPr lang="en-US" altLang="en-US"/>
          </a:p>
        </p:txBody>
      </p:sp>
    </p:spTree>
    <p:extLst>
      <p:ext uri="{BB962C8B-B14F-4D97-AF65-F5344CB8AC3E}">
        <p14:creationId xmlns:p14="http://schemas.microsoft.com/office/powerpoint/2010/main" val="3975485199"/>
      </p:ext>
    </p:extLst>
  </p:cSld>
  <p:clrMap bg1="lt1" tx1="dk1" bg2="lt2" tx2="dk2" accent1="accent1" accent2="accent2" accent3="accent3" accent4="accent4" accent5="accent5" accent6="accent6" hlink="hlink" folHlink="folHlink"/>
  <p:sldLayoutIdLst>
    <p:sldLayoutId id="2147486534" r:id="rId1"/>
    <p:sldLayoutId id="2147486535" r:id="rId2"/>
    <p:sldLayoutId id="2147486536" r:id="rId3"/>
    <p:sldLayoutId id="2147486537" r:id="rId4"/>
    <p:sldLayoutId id="2147486538" r:id="rId5"/>
    <p:sldLayoutId id="2147486539" r:id="rId6"/>
    <p:sldLayoutId id="2147486540" r:id="rId7"/>
    <p:sldLayoutId id="2147486541" r:id="rId8"/>
    <p:sldLayoutId id="2147486542" r:id="rId9"/>
    <p:sldLayoutId id="2147486543" r:id="rId10"/>
    <p:sldLayoutId id="21474865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8FADBD0-933F-4952-A917-BBE8CD22A6F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FC41294-2BB2-4A9B-9AEA-1909FE1AC9D3}" type="slidenum">
              <a:rPr lang="en-US" altLang="en-US"/>
              <a:pPr>
                <a:defRPr/>
              </a:pPr>
              <a:t>‹#›</a:t>
            </a:fld>
            <a:endParaRPr lang="en-US" altLang="en-US"/>
          </a:p>
        </p:txBody>
      </p:sp>
    </p:spTree>
    <p:extLst>
      <p:ext uri="{BB962C8B-B14F-4D97-AF65-F5344CB8AC3E}">
        <p14:creationId xmlns:p14="http://schemas.microsoft.com/office/powerpoint/2010/main" val="3051382013"/>
      </p:ext>
    </p:extLst>
  </p:cSld>
  <p:clrMap bg1="lt1" tx1="dk1" bg2="lt2" tx2="dk2" accent1="accent1" accent2="accent2" accent3="accent3" accent4="accent4" accent5="accent5" accent6="accent6" hlink="hlink" folHlink="folHlink"/>
  <p:sldLayoutIdLst>
    <p:sldLayoutId id="2147486570" r:id="rId1"/>
    <p:sldLayoutId id="2147486571" r:id="rId2"/>
    <p:sldLayoutId id="2147486572" r:id="rId3"/>
    <p:sldLayoutId id="2147486573" r:id="rId4"/>
    <p:sldLayoutId id="2147486574" r:id="rId5"/>
    <p:sldLayoutId id="2147486575" r:id="rId6"/>
    <p:sldLayoutId id="2147486576" r:id="rId7"/>
    <p:sldLayoutId id="2147486577" r:id="rId8"/>
    <p:sldLayoutId id="2147486578" r:id="rId9"/>
    <p:sldLayoutId id="2147486579" r:id="rId10"/>
    <p:sldLayoutId id="21474865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8FADBD0-933F-4952-A917-BBE8CD22A6F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FC41294-2BB2-4A9B-9AEA-1909FE1AC9D3}" type="slidenum">
              <a:rPr lang="en-US" altLang="en-US"/>
              <a:pPr>
                <a:defRPr/>
              </a:pPr>
              <a:t>‹#›</a:t>
            </a:fld>
            <a:endParaRPr lang="en-US" altLang="en-US"/>
          </a:p>
        </p:txBody>
      </p:sp>
    </p:spTree>
    <p:extLst>
      <p:ext uri="{BB962C8B-B14F-4D97-AF65-F5344CB8AC3E}">
        <p14:creationId xmlns:p14="http://schemas.microsoft.com/office/powerpoint/2010/main" val="3692631693"/>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8FADBD0-933F-4952-A917-BBE8CD22A6F7}" type="datetimeFigureOut">
              <a:rPr lang="en-US">
                <a:solidFill>
                  <a:prstClr val="black">
                    <a:tint val="75000"/>
                  </a:prstClr>
                </a:solidFill>
              </a:rPr>
              <a:pPr>
                <a:defRPr/>
              </a:pPr>
              <a:t>10/6/2017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FC41294-2BB2-4A9B-9AEA-1909FE1AC9D3}" type="slidenum">
              <a:rPr lang="en-US" altLang="en-US"/>
              <a:pPr>
                <a:defRPr/>
              </a:pPr>
              <a:t>‹#›</a:t>
            </a:fld>
            <a:endParaRPr lang="en-US" altLang="en-US"/>
          </a:p>
        </p:txBody>
      </p:sp>
    </p:spTree>
    <p:extLst>
      <p:ext uri="{BB962C8B-B14F-4D97-AF65-F5344CB8AC3E}">
        <p14:creationId xmlns:p14="http://schemas.microsoft.com/office/powerpoint/2010/main" val="3725866010"/>
      </p:ext>
    </p:extLst>
  </p:cSld>
  <p:clrMap bg1="lt1" tx1="dk1" bg2="lt2" tx2="dk2" accent1="accent1" accent2="accent2" accent3="accent3" accent4="accent4" accent5="accent5" accent6="accent6" hlink="hlink" folHlink="folHlink"/>
  <p:sldLayoutIdLst>
    <p:sldLayoutId id="2147486594" r:id="rId1"/>
    <p:sldLayoutId id="2147486595" r:id="rId2"/>
    <p:sldLayoutId id="2147486596" r:id="rId3"/>
    <p:sldLayoutId id="2147486597" r:id="rId4"/>
    <p:sldLayoutId id="2147486598" r:id="rId5"/>
    <p:sldLayoutId id="2147486599" r:id="rId6"/>
    <p:sldLayoutId id="2147486600" r:id="rId7"/>
    <p:sldLayoutId id="2147486601" r:id="rId8"/>
    <p:sldLayoutId id="2147486602" r:id="rId9"/>
    <p:sldLayoutId id="2147486603" r:id="rId10"/>
    <p:sldLayoutId id="2147486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2.emf"/><Relationship Id="rId4" Type="http://schemas.openxmlformats.org/officeDocument/2006/relationships/image" Target="../media/image21.emf"/></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8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7.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98.xml"/></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emf"/><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wmf"/><Relationship Id="rId7" Type="http://schemas.openxmlformats.org/officeDocument/2006/relationships/image" Target="../media/image7.wmf"/><Relationship Id="rId2" Type="http://schemas.openxmlformats.org/officeDocument/2006/relationships/notesSlide" Target="../notesSlides/notesSlide2.xml"/><Relationship Id="rId1" Type="http://schemas.openxmlformats.org/officeDocument/2006/relationships/slideLayout" Target="../slideLayouts/slideLayout104.xml"/><Relationship Id="rId6" Type="http://schemas.openxmlformats.org/officeDocument/2006/relationships/image" Target="../media/image6.wmf"/><Relationship Id="rId5" Type="http://schemas.openxmlformats.org/officeDocument/2006/relationships/image" Target="../media/image5.wmf"/><Relationship Id="rId10" Type="http://schemas.openxmlformats.org/officeDocument/2006/relationships/image" Target="../media/image10.wmf"/><Relationship Id="rId4" Type="http://schemas.openxmlformats.org/officeDocument/2006/relationships/image" Target="../media/image4.wmf"/><Relationship Id="rId9" Type="http://schemas.openxmlformats.org/officeDocument/2006/relationships/image" Target="../media/image9.wmf"/></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47.png"/><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49.png"/><Relationship Id="rId5" Type="http://schemas.openxmlformats.org/officeDocument/2006/relationships/image" Target="../media/image46.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8.png"/><Relationship Id="rId14" Type="http://schemas.openxmlformats.org/officeDocument/2006/relationships/image" Target="../media/image5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116.xml"/><Relationship Id="rId5" Type="http://schemas.openxmlformats.org/officeDocument/2006/relationships/image" Target="../media/image54.jpeg"/><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59.emf"/></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63.xml"/><Relationship Id="rId5" Type="http://schemas.openxmlformats.org/officeDocument/2006/relationships/image" Target="../media/image69.jpe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3.xml"/><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5.pn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2.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2.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14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4.xml"/></Relationships>
</file>

<file path=ppt/slides/_rels/slide4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3.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49.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emf"/><Relationship Id="rId1" Type="http://schemas.openxmlformats.org/officeDocument/2006/relationships/slideLayout" Target="../slideLayouts/slideLayout95.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6.xml"/></Relationships>
</file>

<file path=ppt/slides/_rels/slide45.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05.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27.xml"/><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38.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3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hyperlink" Target="http://images.cell.com/images/journal_images/0092-8674/PIIS0092867496661723.GR5.lrg.gif"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5.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1295400"/>
          </a:xfrm>
          <a:solidFill>
            <a:schemeClr val="tx1"/>
          </a:solidFill>
        </p:spPr>
        <p:txBody>
          <a:bodyPr/>
          <a:lstStyle/>
          <a:p>
            <a:r>
              <a:rPr lang="en-US" altLang="en-US" sz="3600" dirty="0" smtClean="0">
                <a:solidFill>
                  <a:schemeClr val="bg1"/>
                </a:solidFill>
                <a:latin typeface="Arial Narrow" pitchFamily="34" charset="0"/>
              </a:rPr>
              <a:t>Overview of Innate Immunity (aim, effector cells and mechanisms)</a:t>
            </a:r>
            <a:endParaRPr lang="en-US" altLang="en-US" sz="3600" dirty="0">
              <a:solidFill>
                <a:schemeClr val="bg1"/>
              </a:solidFill>
              <a:latin typeface="Arial Narrow" pitchFamily="34" charset="0"/>
            </a:endParaRPr>
          </a:p>
        </p:txBody>
      </p:sp>
      <p:pic>
        <p:nvPicPr>
          <p:cNvPr id="5"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925" y="5239115"/>
            <a:ext cx="1531937"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 y="5289032"/>
            <a:ext cx="1560847" cy="1554480"/>
          </a:xfrm>
          <a:prstGeom prst="rect">
            <a:avLst/>
          </a:prstGeom>
        </p:spPr>
      </p:pic>
      <p:sp>
        <p:nvSpPr>
          <p:cNvPr id="7" name="2 - TextBox"/>
          <p:cNvSpPr txBox="1"/>
          <p:nvPr/>
        </p:nvSpPr>
        <p:spPr>
          <a:xfrm>
            <a:off x="3343311" y="3807069"/>
            <a:ext cx="2733442" cy="1200329"/>
          </a:xfrm>
          <a:prstGeom prst="rect">
            <a:avLst/>
          </a:prstGeom>
          <a:noFill/>
        </p:spPr>
        <p:txBody>
          <a:bodyPr wrap="none" rtlCol="0">
            <a:spAutoFit/>
          </a:bodyPr>
          <a:lstStyle/>
          <a:p>
            <a:pPr algn="ctr"/>
            <a:r>
              <a:rPr lang="en-US" sz="2400" dirty="0" err="1" smtClean="0">
                <a:latin typeface="Arial Narrow" panose="020B0606020202030204" pitchFamily="34" charset="0"/>
              </a:rPr>
              <a:t>Giorgos</a:t>
            </a:r>
            <a:r>
              <a:rPr lang="en-US" sz="2400" dirty="0" smtClean="0">
                <a:latin typeface="Arial Narrow" panose="020B0606020202030204" pitchFamily="34" charset="0"/>
              </a:rPr>
              <a:t> </a:t>
            </a:r>
            <a:r>
              <a:rPr lang="en-US" sz="2400" dirty="0" err="1" smtClean="0">
                <a:latin typeface="Arial Narrow" panose="020B0606020202030204" pitchFamily="34" charset="0"/>
              </a:rPr>
              <a:t>Chamilos</a:t>
            </a:r>
            <a:r>
              <a:rPr lang="en-US" sz="2400" dirty="0" smtClean="0">
                <a:latin typeface="Arial Narrow" panose="020B0606020202030204" pitchFamily="34" charset="0"/>
              </a:rPr>
              <a:t>, MD</a:t>
            </a:r>
          </a:p>
          <a:p>
            <a:pPr algn="ctr"/>
            <a:r>
              <a:rPr lang="en-US" sz="2400" dirty="0" smtClean="0">
                <a:latin typeface="Arial Narrow" panose="020B0606020202030204" pitchFamily="34" charset="0"/>
              </a:rPr>
              <a:t>University of Crete</a:t>
            </a:r>
          </a:p>
          <a:p>
            <a:pPr algn="ctr"/>
            <a:r>
              <a:rPr lang="en-US" sz="2400" dirty="0" smtClean="0">
                <a:latin typeface="Arial Narrow" panose="020B0606020202030204" pitchFamily="34" charset="0"/>
              </a:rPr>
              <a:t>hamilos@imbb.forth.gr</a:t>
            </a:r>
            <a:endParaRPr lang="el-GR" sz="2400" dirty="0">
              <a:latin typeface="Arial Narrow" panose="020B0606020202030204" pitchFamily="34" charset="0"/>
            </a:endParaRPr>
          </a:p>
        </p:txBody>
      </p:sp>
    </p:spTree>
  </p:cSld>
  <p:clrMapOvr>
    <a:masterClrMapping/>
  </p:clrMapOvr>
  <p:transition spd="slow" advTm="191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900113"/>
          </a:xfrm>
          <a:prstGeom prst="rect">
            <a:avLst/>
          </a:prstGeom>
          <a:solidFill>
            <a:schemeClr val="tx1"/>
          </a:solidFill>
        </p:spPr>
        <p:txBody>
          <a:bodyPr>
            <a:normAutofit fontScale="90000" lnSpcReduction="10000"/>
          </a:bodyPr>
          <a:lstStyle/>
          <a:p>
            <a:pPr algn="ctr" eaLnBrk="1" fontAlgn="auto" hangingPunct="1">
              <a:spcBef>
                <a:spcPts val="0"/>
              </a:spcBef>
              <a:spcAft>
                <a:spcPts val="0"/>
              </a:spcAft>
              <a:defRPr/>
            </a:pPr>
            <a:r>
              <a:rPr lang="en-US" sz="3200" kern="0" dirty="0">
                <a:solidFill>
                  <a:schemeClr val="bg1"/>
                </a:solidFill>
                <a:latin typeface="Arial Narrow" panose="020B0606020202030204" pitchFamily="34" charset="0"/>
                <a:ea typeface="+mj-ea"/>
              </a:rPr>
              <a:t>Functional Specialization: Recognition of PAMPs from Different Classes of Pathogens by different PRRs and DC subsets</a:t>
            </a:r>
          </a:p>
        </p:txBody>
      </p:sp>
      <p:grpSp>
        <p:nvGrpSpPr>
          <p:cNvPr id="2" name="Group 1"/>
          <p:cNvGrpSpPr>
            <a:grpSpLocks/>
          </p:cNvGrpSpPr>
          <p:nvPr/>
        </p:nvGrpSpPr>
        <p:grpSpPr bwMode="auto">
          <a:xfrm>
            <a:off x="500063" y="1143000"/>
            <a:ext cx="8215312" cy="3489325"/>
            <a:chOff x="500063" y="2071688"/>
            <a:chExt cx="8215312" cy="3489325"/>
          </a:xfrm>
        </p:grpSpPr>
        <p:pic>
          <p:nvPicPr>
            <p:cNvPr id="24588" name="Picture 3"/>
            <p:cNvPicPr>
              <a:picLocks noChangeAspect="1" noChangeArrowheads="1"/>
            </p:cNvPicPr>
            <p:nvPr/>
          </p:nvPicPr>
          <p:blipFill>
            <a:blip r:embed="rId3"/>
            <a:srcRect l="2501" r="1666"/>
            <a:stretch>
              <a:fillRect/>
            </a:stretch>
          </p:blipFill>
          <p:spPr bwMode="auto">
            <a:xfrm>
              <a:off x="500063" y="2071688"/>
              <a:ext cx="8215312" cy="3489325"/>
            </a:xfrm>
            <a:prstGeom prst="rect">
              <a:avLst/>
            </a:prstGeom>
            <a:noFill/>
            <a:ln w="9525">
              <a:noFill/>
              <a:miter lim="800000"/>
              <a:headEnd/>
              <a:tailEnd/>
            </a:ln>
          </p:spPr>
        </p:pic>
        <p:sp>
          <p:nvSpPr>
            <p:cNvPr id="24589" name="TextBox 1"/>
            <p:cNvSpPr txBox="1">
              <a:spLocks noChangeArrowheads="1"/>
            </p:cNvSpPr>
            <p:nvPr/>
          </p:nvSpPr>
          <p:spPr bwMode="auto">
            <a:xfrm>
              <a:off x="6705600" y="4295775"/>
              <a:ext cx="514350" cy="276225"/>
            </a:xfrm>
            <a:prstGeom prst="rect">
              <a:avLst/>
            </a:prstGeom>
            <a:noFill/>
            <a:ln w="9525">
              <a:noFill/>
              <a:miter lim="800000"/>
              <a:headEnd/>
              <a:tailEnd/>
            </a:ln>
          </p:spPr>
          <p:txBody>
            <a:bodyPr wrap="none">
              <a:spAutoFit/>
            </a:bodyPr>
            <a:lstStyle/>
            <a:p>
              <a:r>
                <a:rPr lang="en-US" altLang="el-GR" sz="1200" b="1">
                  <a:latin typeface="Arial Narrow" pitchFamily="34" charset="0"/>
                </a:rPr>
                <a:t>CLRs</a:t>
              </a:r>
              <a:endParaRPr lang="el-GR" altLang="el-GR" sz="1200" b="1">
                <a:latin typeface="Arial Narrow" pitchFamily="34" charset="0"/>
              </a:endParaRPr>
            </a:p>
          </p:txBody>
        </p:sp>
      </p:grpSp>
      <p:sp>
        <p:nvSpPr>
          <p:cNvPr id="3" name="Arrow: Down 2"/>
          <p:cNvSpPr/>
          <p:nvPr/>
        </p:nvSpPr>
        <p:spPr>
          <a:xfrm>
            <a:off x="1600200" y="4632325"/>
            <a:ext cx="457200" cy="4889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pic>
        <p:nvPicPr>
          <p:cNvPr id="5" name="Picture 4"/>
          <p:cNvPicPr>
            <a:picLocks noChangeAspect="1"/>
          </p:cNvPicPr>
          <p:nvPr/>
        </p:nvPicPr>
        <p:blipFill>
          <a:blip r:embed="rId4"/>
          <a:srcRect/>
          <a:stretch>
            <a:fillRect/>
          </a:stretch>
        </p:blipFill>
        <p:spPr bwMode="auto">
          <a:xfrm>
            <a:off x="279400" y="5205413"/>
            <a:ext cx="3556000" cy="1665287"/>
          </a:xfrm>
          <a:prstGeom prst="rect">
            <a:avLst/>
          </a:prstGeom>
          <a:noFill/>
          <a:ln w="9525">
            <a:noFill/>
            <a:miter lim="800000"/>
            <a:headEnd/>
            <a:tailEnd/>
          </a:ln>
        </p:spPr>
      </p:pic>
      <p:pic>
        <p:nvPicPr>
          <p:cNvPr id="7" name="Picture 6"/>
          <p:cNvPicPr>
            <a:picLocks noChangeAspect="1"/>
          </p:cNvPicPr>
          <p:nvPr/>
        </p:nvPicPr>
        <p:blipFill>
          <a:blip r:embed="rId5"/>
          <a:srcRect t="4797"/>
          <a:stretch>
            <a:fillRect/>
          </a:stretch>
        </p:blipFill>
        <p:spPr bwMode="auto">
          <a:xfrm>
            <a:off x="4343400" y="5216525"/>
            <a:ext cx="3273425" cy="1619250"/>
          </a:xfrm>
          <a:prstGeom prst="rect">
            <a:avLst/>
          </a:prstGeom>
          <a:noFill/>
          <a:ln w="9525">
            <a:noFill/>
            <a:miter lim="800000"/>
            <a:headEnd/>
            <a:tailEnd/>
          </a:ln>
        </p:spPr>
      </p:pic>
      <p:cxnSp>
        <p:nvCxnSpPr>
          <p:cNvPr id="10" name="Straight Connector 9"/>
          <p:cNvCxnSpPr/>
          <p:nvPr/>
        </p:nvCxnSpPr>
        <p:spPr>
          <a:xfrm>
            <a:off x="685800" y="4632325"/>
            <a:ext cx="2209800" cy="0"/>
          </a:xfrm>
          <a:prstGeom prst="line">
            <a:avLst/>
          </a:prstGeom>
          <a:ln w="38100"/>
        </p:spPr>
        <p:style>
          <a:lnRef idx="1">
            <a:schemeClr val="dk1"/>
          </a:lnRef>
          <a:fillRef idx="0">
            <a:schemeClr val="dk1"/>
          </a:fillRef>
          <a:effectRef idx="0">
            <a:schemeClr val="dk1"/>
          </a:effectRef>
          <a:fontRef idx="minor">
            <a:schemeClr val="tx1"/>
          </a:fontRef>
        </p:style>
      </p:cxnSp>
      <p:sp>
        <p:nvSpPr>
          <p:cNvPr id="13" name="Arrow: Down 12"/>
          <p:cNvSpPr/>
          <p:nvPr/>
        </p:nvSpPr>
        <p:spPr>
          <a:xfrm>
            <a:off x="5638800" y="4648200"/>
            <a:ext cx="457200" cy="48895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cxnSp>
        <p:nvCxnSpPr>
          <p:cNvPr id="14" name="Straight Connector 13"/>
          <p:cNvCxnSpPr/>
          <p:nvPr/>
        </p:nvCxnSpPr>
        <p:spPr>
          <a:xfrm>
            <a:off x="3157538" y="4632325"/>
            <a:ext cx="5300662" cy="28575"/>
          </a:xfrm>
          <a:prstGeom prst="line">
            <a:avLst/>
          </a:prstGeom>
          <a:ln w="38100"/>
        </p:spPr>
        <p:style>
          <a:lnRef idx="1">
            <a:schemeClr val="dk1"/>
          </a:lnRef>
          <a:fillRef idx="0">
            <a:schemeClr val="dk1"/>
          </a:fillRef>
          <a:effectRef idx="0">
            <a:schemeClr val="dk1"/>
          </a:effectRef>
          <a:fontRef idx="minor">
            <a:schemeClr val="tx1"/>
          </a:fontRef>
        </p:style>
      </p:cxnSp>
      <p:sp>
        <p:nvSpPr>
          <p:cNvPr id="15" name="TextBox 14"/>
          <p:cNvSpPr txBox="1">
            <a:spLocks noChangeArrowheads="1"/>
          </p:cNvSpPr>
          <p:nvPr/>
        </p:nvSpPr>
        <p:spPr bwMode="auto">
          <a:xfrm>
            <a:off x="469900" y="6411913"/>
            <a:ext cx="573088" cy="369887"/>
          </a:xfrm>
          <a:prstGeom prst="rect">
            <a:avLst/>
          </a:prstGeom>
          <a:noFill/>
          <a:ln w="9525">
            <a:noFill/>
            <a:miter lim="800000"/>
            <a:headEnd/>
            <a:tailEnd/>
          </a:ln>
        </p:spPr>
        <p:txBody>
          <a:bodyPr wrap="none">
            <a:spAutoFit/>
          </a:bodyPr>
          <a:lstStyle/>
          <a:p>
            <a:r>
              <a:rPr lang="en-US" altLang="el-GR" b="1">
                <a:solidFill>
                  <a:schemeClr val="bg1"/>
                </a:solidFill>
                <a:latin typeface="Arial Narrow" pitchFamily="34" charset="0"/>
              </a:rPr>
              <a:t>pDC</a:t>
            </a:r>
            <a:endParaRPr lang="el-GR" altLang="el-GR" b="1">
              <a:solidFill>
                <a:schemeClr val="bg1"/>
              </a:solidFill>
              <a:latin typeface="Arial Narrow" pitchFamily="34" charset="0"/>
            </a:endParaRPr>
          </a:p>
        </p:txBody>
      </p:sp>
      <p:sp>
        <p:nvSpPr>
          <p:cNvPr id="18" name="TextBox 17"/>
          <p:cNvSpPr txBox="1">
            <a:spLocks noChangeArrowheads="1"/>
          </p:cNvSpPr>
          <p:nvPr/>
        </p:nvSpPr>
        <p:spPr bwMode="auto">
          <a:xfrm>
            <a:off x="4381500" y="6411913"/>
            <a:ext cx="625475" cy="369887"/>
          </a:xfrm>
          <a:prstGeom prst="rect">
            <a:avLst/>
          </a:prstGeom>
          <a:noFill/>
          <a:ln w="9525">
            <a:noFill/>
            <a:miter lim="800000"/>
            <a:headEnd/>
            <a:tailEnd/>
          </a:ln>
        </p:spPr>
        <p:txBody>
          <a:bodyPr wrap="none">
            <a:spAutoFit/>
          </a:bodyPr>
          <a:lstStyle/>
          <a:p>
            <a:r>
              <a:rPr lang="en-US" altLang="el-GR" b="1">
                <a:solidFill>
                  <a:schemeClr val="bg1"/>
                </a:solidFill>
                <a:latin typeface="Arial Narrow" pitchFamily="34" charset="0"/>
              </a:rPr>
              <a:t>mDC</a:t>
            </a:r>
            <a:endParaRPr lang="el-GR" altLang="el-GR" b="1">
              <a:solidFill>
                <a:schemeClr val="bg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13" grpId="0" animBg="1"/>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676400"/>
            <a:ext cx="8153400" cy="474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itle 1"/>
          <p:cNvSpPr>
            <a:spLocks/>
          </p:cNvSpPr>
          <p:nvPr/>
        </p:nvSpPr>
        <p:spPr bwMode="auto">
          <a:xfrm>
            <a:off x="0" y="-37707"/>
            <a:ext cx="9144000" cy="900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mtClean="0">
                <a:solidFill>
                  <a:prstClr val="white"/>
                </a:solidFill>
                <a:latin typeface="Arial Narrow" panose="020B0606020202030204" pitchFamily="34" charset="0"/>
              </a:rPr>
              <a:t>Dendritic cell development and subsets </a:t>
            </a:r>
          </a:p>
        </p:txBody>
      </p:sp>
    </p:spTree>
    <p:extLst>
      <p:ext uri="{BB962C8B-B14F-4D97-AF65-F5344CB8AC3E}">
        <p14:creationId xmlns:p14="http://schemas.microsoft.com/office/powerpoint/2010/main" val="1641884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0" y="-56444"/>
            <a:ext cx="9144000" cy="900113"/>
          </a:xfrm>
          <a:solidFill>
            <a:schemeClr val="tx1"/>
          </a:solidFill>
        </p:spPr>
        <p:txBody>
          <a:bodyPr/>
          <a:lstStyle/>
          <a:p>
            <a:pPr eaLnBrk="1" hangingPunct="1"/>
            <a:r>
              <a:rPr lang="en-US" altLang="en-US" sz="3600" smtClean="0">
                <a:solidFill>
                  <a:schemeClr val="bg1"/>
                </a:solidFill>
                <a:latin typeface="Arial Narrow" panose="020B0606020202030204" pitchFamily="34" charset="0"/>
                <a:cs typeface="Arial" panose="020B0604020202020204" pitchFamily="34" charset="0"/>
              </a:rPr>
              <a:t>pDCs: virus experts of innate immunity</a:t>
            </a:r>
          </a:p>
        </p:txBody>
      </p:sp>
      <p:sp>
        <p:nvSpPr>
          <p:cNvPr id="3" name="Content Placeholder 2"/>
          <p:cNvSpPr>
            <a:spLocks noGrp="1"/>
          </p:cNvSpPr>
          <p:nvPr>
            <p:ph idx="1"/>
          </p:nvPr>
        </p:nvSpPr>
        <p:spPr>
          <a:xfrm>
            <a:off x="457200" y="3124200"/>
            <a:ext cx="8305800" cy="3505200"/>
          </a:xfrm>
        </p:spPr>
        <p:txBody>
          <a:bodyPr/>
          <a:lstStyle/>
          <a:p>
            <a:pPr eaLnBrk="1" hangingPunct="1">
              <a:buFont typeface="Courier New" panose="02070309020205020404" pitchFamily="49" charset="0"/>
              <a:buChar char="o"/>
            </a:pPr>
            <a:r>
              <a:rPr lang="en-US" altLang="en-US" sz="2000" smtClean="0">
                <a:latin typeface="Arial" panose="020B0604020202020204" pitchFamily="34" charset="0"/>
                <a:cs typeface="Arial" panose="020B0604020202020204" pitchFamily="34" charset="0"/>
              </a:rPr>
              <a:t>Plasma cell morphology, lineage  (-), CD123</a:t>
            </a:r>
            <a:r>
              <a:rPr lang="en-US" altLang="en-US" sz="2000" baseline="30000" smtClean="0">
                <a:latin typeface="Arial" panose="020B0604020202020204" pitchFamily="34" charset="0"/>
                <a:cs typeface="Arial" panose="020B0604020202020204" pitchFamily="34" charset="0"/>
              </a:rPr>
              <a:t>+</a:t>
            </a:r>
            <a:r>
              <a:rPr lang="en-US" altLang="en-US" sz="2000" smtClean="0">
                <a:latin typeface="Arial" panose="020B0604020202020204" pitchFamily="34" charset="0"/>
                <a:cs typeface="Arial" panose="020B0604020202020204" pitchFamily="34" charset="0"/>
              </a:rPr>
              <a:t> (IL3R), CD4</a:t>
            </a:r>
            <a:r>
              <a:rPr lang="en-US" altLang="en-US" sz="2000" baseline="30000" smtClean="0">
                <a:latin typeface="Arial" panose="020B0604020202020204" pitchFamily="34" charset="0"/>
                <a:cs typeface="Arial" panose="020B0604020202020204" pitchFamily="34" charset="0"/>
              </a:rPr>
              <a:t>+</a:t>
            </a:r>
            <a:r>
              <a:rPr lang="en-US" altLang="en-US" sz="2000" smtClean="0">
                <a:latin typeface="Arial" panose="020B0604020202020204" pitchFamily="34" charset="0"/>
                <a:cs typeface="Arial" panose="020B0604020202020204" pitchFamily="34" charset="0"/>
              </a:rPr>
              <a:t>, MHC II</a:t>
            </a:r>
            <a:r>
              <a:rPr lang="en-US" altLang="en-US" sz="2000" baseline="30000" smtClean="0">
                <a:latin typeface="Arial" panose="020B0604020202020204" pitchFamily="34" charset="0"/>
                <a:cs typeface="Arial" panose="020B0604020202020204" pitchFamily="34" charset="0"/>
              </a:rPr>
              <a:t>+</a:t>
            </a:r>
          </a:p>
          <a:p>
            <a:pPr eaLnBrk="1" hangingPunct="1">
              <a:buFont typeface="Courier New" panose="02070309020205020404" pitchFamily="49" charset="0"/>
              <a:buChar char="o"/>
            </a:pPr>
            <a:r>
              <a:rPr lang="en-US" altLang="en-US" sz="2000" smtClean="0">
                <a:latin typeface="Arial" panose="020B0604020202020204" pitchFamily="34" charset="0"/>
                <a:cs typeface="Arial" panose="020B0604020202020204" pitchFamily="34" charset="0"/>
              </a:rPr>
              <a:t>Specific markers: BDCA-2, BDCA-4, ILT-7 </a:t>
            </a:r>
          </a:p>
          <a:p>
            <a:pPr eaLnBrk="1" hangingPunct="1">
              <a:buFont typeface="Courier New" panose="02070309020205020404" pitchFamily="49" charset="0"/>
              <a:buChar char="o"/>
            </a:pPr>
            <a:r>
              <a:rPr lang="en-US" altLang="en-US" sz="2000" smtClean="0">
                <a:latin typeface="Arial" panose="020B0604020202020204" pitchFamily="34" charset="0"/>
                <a:cs typeface="Arial" panose="020B0604020202020204" pitchFamily="34" charset="0"/>
              </a:rPr>
              <a:t>Lack phagocytic properties</a:t>
            </a:r>
          </a:p>
          <a:p>
            <a:pPr eaLnBrk="1" hangingPunct="1">
              <a:buFont typeface="Courier New" panose="02070309020205020404" pitchFamily="49" charset="0"/>
              <a:buChar char="o"/>
            </a:pPr>
            <a:r>
              <a:rPr lang="en-US" altLang="en-US" sz="2000" smtClean="0">
                <a:latin typeface="Arial" panose="020B0604020202020204" pitchFamily="34" charset="0"/>
                <a:cs typeface="Arial" panose="020B0604020202020204" pitchFamily="34" charset="0"/>
              </a:rPr>
              <a:t>Express TLR7/TLR9 that recognize nucleic acids within endosomes</a:t>
            </a:r>
          </a:p>
          <a:p>
            <a:pPr eaLnBrk="1" hangingPunct="1">
              <a:buFont typeface="Courier New" panose="02070309020205020404" pitchFamily="49" charset="0"/>
              <a:buChar char="o"/>
            </a:pPr>
            <a:r>
              <a:rPr lang="en-US" altLang="en-US" sz="2000" smtClean="0">
                <a:latin typeface="Arial" panose="020B0604020202020204" pitchFamily="34" charset="0"/>
                <a:cs typeface="Arial" panose="020B0604020202020204" pitchFamily="34" charset="0"/>
              </a:rPr>
              <a:t>Secrete extraordinary amounts of type I IFNs </a:t>
            </a:r>
          </a:p>
          <a:p>
            <a:pPr eaLnBrk="1" hangingPunct="1">
              <a:buFont typeface="Courier New" panose="02070309020205020404" pitchFamily="49" charset="0"/>
              <a:buChar char="o"/>
            </a:pPr>
            <a:r>
              <a:rPr lang="en-US" altLang="en-US" sz="2000" smtClean="0">
                <a:latin typeface="Arial" panose="020B0604020202020204" pitchFamily="34" charset="0"/>
                <a:cs typeface="Arial" panose="020B0604020202020204" pitchFamily="34" charset="0"/>
              </a:rPr>
              <a:t>Limited set of pro-inflammatory cytokines (IL-6, TNFa, </a:t>
            </a:r>
            <a:r>
              <a:rPr lang="en-US" altLang="en-US" sz="2000" b="1" smtClean="0">
                <a:solidFill>
                  <a:srgbClr val="FF0000"/>
                </a:solidFill>
                <a:latin typeface="Arial" panose="020B0604020202020204" pitchFamily="34" charset="0"/>
                <a:cs typeface="Arial" panose="020B0604020202020204" pitchFamily="34" charset="0"/>
              </a:rPr>
              <a:t>no IL-12</a:t>
            </a:r>
            <a:r>
              <a:rPr lang="en-US" altLang="en-US" sz="2000" smtClean="0">
                <a:latin typeface="Arial" panose="020B0604020202020204" pitchFamily="34" charset="0"/>
                <a:cs typeface="Arial" panose="020B0604020202020204" pitchFamily="34" charset="0"/>
              </a:rPr>
              <a:t>)</a:t>
            </a:r>
          </a:p>
          <a:p>
            <a:pPr eaLnBrk="1" hangingPunct="1">
              <a:buFont typeface="Courier New" panose="02070309020205020404" pitchFamily="49" charset="0"/>
              <a:buChar char="o"/>
            </a:pPr>
            <a:r>
              <a:rPr lang="en-US" altLang="en-US" sz="2000" smtClean="0">
                <a:latin typeface="Arial" panose="020B0604020202020204" pitchFamily="34" charset="0"/>
                <a:cs typeface="Arial" panose="020B0604020202020204" pitchFamily="34" charset="0"/>
              </a:rPr>
              <a:t>IFN responses by pDCs can link innate and adaptive immunity by controlling the function of mDCs, T cells, B cells, and NK cells</a:t>
            </a:r>
          </a:p>
          <a:p>
            <a:pPr eaLnBrk="1" hangingPunct="1">
              <a:buFont typeface="Courier New" panose="02070309020205020404" pitchFamily="49" charset="0"/>
              <a:buChar char="o"/>
            </a:pPr>
            <a:r>
              <a:rPr lang="en-US" altLang="en-US" sz="2000" smtClean="0">
                <a:latin typeface="Arial" panose="020B0604020202020204" pitchFamily="34" charset="0"/>
                <a:cs typeface="Arial" panose="020B0604020202020204" pitchFamily="34" charset="0"/>
              </a:rPr>
              <a:t>Other properties: cross-presentation, tolerance, killing (granzyme B, TRAIL)</a:t>
            </a:r>
          </a:p>
          <a:p>
            <a:pPr eaLnBrk="1" hangingPunct="1">
              <a:buFont typeface="Courier New" panose="02070309020205020404" pitchFamily="49" charset="0"/>
              <a:buChar char="o"/>
            </a:pPr>
            <a:endParaRPr lang="en-US" altLang="en-US" sz="2000" smtClean="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l="1443" t="11752" r="74146" b="8566"/>
          <a:stretch>
            <a:fillRect/>
          </a:stretch>
        </p:blipFill>
        <p:spPr bwMode="auto">
          <a:xfrm>
            <a:off x="457200" y="1371600"/>
            <a:ext cx="150336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25542" t="11752" r="44759" b="8566"/>
          <a:stretch>
            <a:fillRect/>
          </a:stretch>
        </p:blipFill>
        <p:spPr bwMode="auto">
          <a:xfrm>
            <a:off x="2057400" y="1371600"/>
            <a:ext cx="18288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57716" t="11752" r="5159" b="8566"/>
          <a:stretch>
            <a:fillRect/>
          </a:stretch>
        </p:blipFill>
        <p:spPr bwMode="auto">
          <a:xfrm>
            <a:off x="4038600" y="1371600"/>
            <a:ext cx="22860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r="-2197"/>
          <a:stretch>
            <a:fillRect/>
          </a:stretch>
        </p:blipFill>
        <p:spPr bwMode="auto">
          <a:xfrm>
            <a:off x="6400800" y="1350963"/>
            <a:ext cx="2590800"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6477000" y="2447925"/>
            <a:ext cx="1219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i="1" smtClean="0">
                <a:solidFill>
                  <a:prstClr val="white"/>
                </a:solidFill>
                <a:latin typeface="Arial" panose="020B0604020202020204" pitchFamily="34" charset="0"/>
              </a:rPr>
              <a:t>Pit-Hopkins</a:t>
            </a:r>
          </a:p>
          <a:p>
            <a:pPr eaLnBrk="1" hangingPunct="1">
              <a:spcBef>
                <a:spcPct val="0"/>
              </a:spcBef>
              <a:buFontTx/>
              <a:buNone/>
            </a:pPr>
            <a:r>
              <a:rPr lang="en-US" altLang="en-US" sz="1400" b="1" i="1" smtClean="0">
                <a:solidFill>
                  <a:prstClr val="white"/>
                </a:solidFill>
                <a:latin typeface="Arial" panose="020B0604020202020204" pitchFamily="34" charset="0"/>
              </a:rPr>
              <a:t>E2-2  </a:t>
            </a:r>
            <a:r>
              <a:rPr lang="en-US" altLang="en-US" sz="1400" b="1" i="1" baseline="30000" smtClean="0">
                <a:solidFill>
                  <a:prstClr val="white"/>
                </a:solidFill>
                <a:latin typeface="Arial" panose="020B0604020202020204" pitchFamily="34" charset="0"/>
              </a:rPr>
              <a:t>-/-</a:t>
            </a:r>
          </a:p>
        </p:txBody>
      </p:sp>
    </p:spTree>
    <p:extLst>
      <p:ext uri="{BB962C8B-B14F-4D97-AF65-F5344CB8AC3E}">
        <p14:creationId xmlns:p14="http://schemas.microsoft.com/office/powerpoint/2010/main" val="3467811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linds(horizontal)">
                                      <p:cBhvr>
                                        <p:cTn id="22" dur="500"/>
                                        <p:tgtEl>
                                          <p:spTgt spid="10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linds(horizontal)">
                                      <p:cBhvr>
                                        <p:cTn id="32" dur="500"/>
                                        <p:tgtEl>
                                          <p:spTgt spid="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blinds(horizontal)">
                                      <p:cBhvr>
                                        <p:cTn id="37" dur="500"/>
                                        <p:tgtEl>
                                          <p:spTgt spid="3">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blinds(horizontal)">
                                      <p:cBhvr>
                                        <p:cTn id="42" dur="500"/>
                                        <p:tgtEl>
                                          <p:spTgt spid="3">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blinds(horizontal)">
                                      <p:cBhvr>
                                        <p:cTn id="47" dur="500"/>
                                        <p:tgtEl>
                                          <p:spTgt spid="3">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4" end="4"/>
                                            </p:txEl>
                                          </p:spTgt>
                                        </p:tgtEl>
                                        <p:attrNameLst>
                                          <p:attrName>style.visibility</p:attrName>
                                        </p:attrNameLst>
                                      </p:cBhvr>
                                      <p:to>
                                        <p:strVal val="visible"/>
                                      </p:to>
                                    </p:set>
                                    <p:animEffect transition="in" filter="blinds(horizontal)">
                                      <p:cBhvr>
                                        <p:cTn id="52" dur="500"/>
                                        <p:tgtEl>
                                          <p:spTgt spid="3">
                                            <p:txEl>
                                              <p:pRg st="4" end="4"/>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blinds(horizontal)">
                                      <p:cBhvr>
                                        <p:cTn id="57" dur="500"/>
                                        <p:tgtEl>
                                          <p:spTgt spid="3">
                                            <p:txEl>
                                              <p:pRg st="5" end="5"/>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blinds(horizontal)">
                                      <p:cBhvr>
                                        <p:cTn id="62" dur="500"/>
                                        <p:tgtEl>
                                          <p:spTgt spid="3">
                                            <p:txEl>
                                              <p:pRg st="6" end="6"/>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3">
                                            <p:txEl>
                                              <p:pRg st="7" end="7"/>
                                            </p:txEl>
                                          </p:spTgt>
                                        </p:tgtEl>
                                        <p:attrNameLst>
                                          <p:attrName>style.visibility</p:attrName>
                                        </p:attrNameLst>
                                      </p:cBhvr>
                                      <p:to>
                                        <p:strVal val="visible"/>
                                      </p:to>
                                    </p:set>
                                    <p:animEffect transition="in" filter="blinds(horizontal)">
                                      <p:cBhvr>
                                        <p:cTn id="6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dc.jpg"/>
          <p:cNvPicPr>
            <a:picLocks noChangeAspect="1"/>
          </p:cNvPicPr>
          <p:nvPr/>
        </p:nvPicPr>
        <p:blipFill>
          <a:blip r:embed="rId3">
            <a:extLst>
              <a:ext uri="{28A0092B-C50C-407E-A947-70E740481C1C}">
                <a14:useLocalDpi xmlns:a14="http://schemas.microsoft.com/office/drawing/2010/main" val="0"/>
              </a:ext>
            </a:extLst>
          </a:blip>
          <a:srcRect l="65833" r="5000"/>
          <a:stretch>
            <a:fillRect/>
          </a:stretch>
        </p:blipFill>
        <p:spPr bwMode="auto">
          <a:xfrm>
            <a:off x="6324600" y="1539875"/>
            <a:ext cx="266700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p:nvPr>
        </p:nvSpPr>
        <p:spPr>
          <a:xfrm>
            <a:off x="0" y="-56444"/>
            <a:ext cx="9144000" cy="900113"/>
          </a:xfrm>
          <a:solidFill>
            <a:schemeClr val="tx1"/>
          </a:solidFill>
        </p:spPr>
        <p:txBody>
          <a:bodyPr/>
          <a:lstStyle/>
          <a:p>
            <a:pPr eaLnBrk="1" hangingPunct="1"/>
            <a:r>
              <a:rPr lang="en-US" altLang="en-US" sz="3600" smtClean="0">
                <a:solidFill>
                  <a:schemeClr val="bg1"/>
                </a:solidFill>
                <a:latin typeface="Arial Narrow" panose="020B0606020202030204" pitchFamily="34" charset="0"/>
                <a:cs typeface="Arial" panose="020B0604020202020204" pitchFamily="34" charset="0"/>
              </a:rPr>
              <a:t>Toll-like receptor signaling</a:t>
            </a:r>
          </a:p>
        </p:txBody>
      </p:sp>
      <p:grpSp>
        <p:nvGrpSpPr>
          <p:cNvPr id="2" name="Group 15"/>
          <p:cNvGrpSpPr>
            <a:grpSpLocks/>
          </p:cNvGrpSpPr>
          <p:nvPr/>
        </p:nvGrpSpPr>
        <p:grpSpPr bwMode="auto">
          <a:xfrm>
            <a:off x="349250" y="1539875"/>
            <a:ext cx="6051550" cy="5241925"/>
            <a:chOff x="304800" y="1539240"/>
            <a:chExt cx="6052131" cy="5242560"/>
          </a:xfrm>
        </p:grpSpPr>
        <p:grpSp>
          <p:nvGrpSpPr>
            <p:cNvPr id="14346" name="Group 14"/>
            <p:cNvGrpSpPr>
              <a:grpSpLocks/>
            </p:cNvGrpSpPr>
            <p:nvPr/>
          </p:nvGrpSpPr>
          <p:grpSpPr bwMode="auto">
            <a:xfrm>
              <a:off x="304800" y="1539240"/>
              <a:ext cx="6052131" cy="5242560"/>
              <a:chOff x="304800" y="1539240"/>
              <a:chExt cx="6052131" cy="5242560"/>
            </a:xfrm>
          </p:grpSpPr>
          <p:pic>
            <p:nvPicPr>
              <p:cNvPr id="14348" name="Picture 7" descr="Untitled-1.jpg"/>
              <p:cNvPicPr>
                <a:picLocks noChangeAspect="1"/>
              </p:cNvPicPr>
              <p:nvPr/>
            </p:nvPicPr>
            <p:blipFill>
              <a:blip r:embed="rId4">
                <a:extLst>
                  <a:ext uri="{28A0092B-C50C-407E-A947-70E740481C1C}">
                    <a14:useLocalDpi xmlns:a14="http://schemas.microsoft.com/office/drawing/2010/main" val="0"/>
                  </a:ext>
                </a:extLst>
              </a:blip>
              <a:srcRect r="34167"/>
              <a:stretch>
                <a:fillRect/>
              </a:stretch>
            </p:blipFill>
            <p:spPr bwMode="auto">
              <a:xfrm>
                <a:off x="304800" y="1539240"/>
                <a:ext cx="6019800" cy="524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9" name="TextBox 11"/>
              <p:cNvSpPr txBox="1">
                <a:spLocks noChangeArrowheads="1"/>
              </p:cNvSpPr>
              <p:nvPr/>
            </p:nvSpPr>
            <p:spPr bwMode="auto">
              <a:xfrm>
                <a:off x="6172200" y="2133600"/>
                <a:ext cx="184731"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smtClean="0">
                  <a:solidFill>
                    <a:prstClr val="black"/>
                  </a:solidFill>
                </a:endParaRPr>
              </a:p>
            </p:txBody>
          </p:sp>
        </p:grpSp>
        <p:sp>
          <p:nvSpPr>
            <p:cNvPr id="14347" name="TextBox 12"/>
            <p:cNvSpPr txBox="1">
              <a:spLocks noChangeArrowheads="1"/>
            </p:cNvSpPr>
            <p:nvPr/>
          </p:nvSpPr>
          <p:spPr bwMode="auto">
            <a:xfrm>
              <a:off x="5105400" y="2209800"/>
              <a:ext cx="71846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700" smtClean="0">
                  <a:solidFill>
                    <a:prstClr val="black"/>
                  </a:solidFill>
                  <a:latin typeface="Arial" panose="020B0604020202020204" pitchFamily="34" charset="0"/>
                </a:rPr>
                <a:t>TLR2</a:t>
              </a:r>
            </a:p>
          </p:txBody>
        </p:sp>
      </p:grpSp>
      <p:sp>
        <p:nvSpPr>
          <p:cNvPr id="18" name="Rectangle 17"/>
          <p:cNvSpPr/>
          <p:nvPr/>
        </p:nvSpPr>
        <p:spPr>
          <a:xfrm>
            <a:off x="3048000" y="48768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9" name="Rectangle 18"/>
          <p:cNvSpPr/>
          <p:nvPr/>
        </p:nvSpPr>
        <p:spPr>
          <a:xfrm>
            <a:off x="5029200" y="48768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20" name="Rectangle 19"/>
          <p:cNvSpPr/>
          <p:nvPr/>
        </p:nvSpPr>
        <p:spPr>
          <a:xfrm>
            <a:off x="6629400" y="49530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21" name="Rectangle 20"/>
          <p:cNvSpPr/>
          <p:nvPr/>
        </p:nvSpPr>
        <p:spPr>
          <a:xfrm>
            <a:off x="7696200" y="4953000"/>
            <a:ext cx="685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p:txBody>
      </p:sp>
      <p:sp>
        <p:nvSpPr>
          <p:cNvPr id="14" name="Rectangle 13"/>
          <p:cNvSpPr/>
          <p:nvPr/>
        </p:nvSpPr>
        <p:spPr>
          <a:xfrm>
            <a:off x="7696200" y="1981200"/>
            <a:ext cx="9144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solidFill>
                  <a:srgbClr val="0000FF"/>
                </a:solidFill>
                <a:latin typeface="Arial" pitchFamily="34" charset="0"/>
                <a:cs typeface="Arial" pitchFamily="34" charset="0"/>
              </a:rPr>
              <a:t>UNC93B</a:t>
            </a:r>
          </a:p>
        </p:txBody>
      </p:sp>
    </p:spTree>
    <p:extLst>
      <p:ext uri="{BB962C8B-B14F-4D97-AF65-F5344CB8AC3E}">
        <p14:creationId xmlns:p14="http://schemas.microsoft.com/office/powerpoint/2010/main" val="383848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linds(horizontal)">
                                      <p:cBhvr>
                                        <p:cTn id="27" dur="500"/>
                                        <p:tgtEl>
                                          <p:spTgt spid="2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linds(horizont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a:solidFill>
            <a:schemeClr val="tx1"/>
          </a:solidFill>
        </p:spPr>
        <p:txBody>
          <a:bodyPr/>
          <a:lstStyle/>
          <a:p>
            <a:r>
              <a:rPr lang="en-US" dirty="0" smtClean="0">
                <a:solidFill>
                  <a:schemeClr val="bg1"/>
                </a:solidFill>
                <a:latin typeface="Arial Narrow" panose="020B0606020202030204" pitchFamily="34" charset="0"/>
              </a:rPr>
              <a:t>TLR Signaling in </a:t>
            </a:r>
            <a:r>
              <a:rPr lang="en-US" dirty="0" err="1" smtClean="0">
                <a:solidFill>
                  <a:schemeClr val="bg1"/>
                </a:solidFill>
                <a:latin typeface="Arial Narrow" panose="020B0606020202030204" pitchFamily="34" charset="0"/>
              </a:rPr>
              <a:t>pDCs</a:t>
            </a:r>
            <a:endParaRPr lang="en-US" dirty="0">
              <a:solidFill>
                <a:schemeClr val="bg1"/>
              </a:solidFill>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1905000" y="1752600"/>
            <a:ext cx="5809524" cy="4676190"/>
          </a:xfrm>
          <a:prstGeom prst="rect">
            <a:avLst/>
          </a:prstGeom>
        </p:spPr>
      </p:pic>
    </p:spTree>
    <p:extLst>
      <p:ext uri="{BB962C8B-B14F-4D97-AF65-F5344CB8AC3E}">
        <p14:creationId xmlns:p14="http://schemas.microsoft.com/office/powerpoint/2010/main" val="28618792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900113"/>
          </a:xfrm>
          <a:solidFill>
            <a:schemeClr val="tx1"/>
          </a:solidFill>
        </p:spPr>
        <p:txBody>
          <a:bodyPr/>
          <a:lstStyle/>
          <a:p>
            <a:pPr eaLnBrk="1" hangingPunct="1"/>
            <a:r>
              <a:rPr lang="en-US" altLang="en-US" sz="3200" smtClean="0">
                <a:solidFill>
                  <a:schemeClr val="bg1"/>
                </a:solidFill>
                <a:latin typeface="Arial Narrow" panose="020B0606020202030204" pitchFamily="34" charset="0"/>
                <a:cs typeface="Arial" panose="020B0604020202020204" pitchFamily="34" charset="0"/>
              </a:rPr>
              <a:t>TLR-independent recognition of viral nucleic acids</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t="13924"/>
          <a:stretch>
            <a:fillRect/>
          </a:stretch>
        </p:blipFill>
        <p:spPr bwMode="auto">
          <a:xfrm>
            <a:off x="161925" y="1600200"/>
            <a:ext cx="8601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flipH="1">
            <a:off x="4648200" y="4267200"/>
            <a:ext cx="685800" cy="276999"/>
          </a:xfrm>
          <a:prstGeom prst="rect">
            <a:avLst/>
          </a:prstGeom>
          <a:solidFill>
            <a:srgbClr val="FFD13F"/>
          </a:solidFill>
        </p:spPr>
        <p:txBody>
          <a:bodyPr wrap="square" rtlCol="0">
            <a:spAutoFit/>
          </a:bodyPr>
          <a:lstStyle/>
          <a:p>
            <a:r>
              <a:rPr lang="en-US" sz="1200" b="1" dirty="0" smtClean="0"/>
              <a:t>STING</a:t>
            </a:r>
            <a:endParaRPr lang="en-US" sz="1200" b="1" dirty="0"/>
          </a:p>
        </p:txBody>
      </p:sp>
    </p:spTree>
    <p:extLst>
      <p:ext uri="{BB962C8B-B14F-4D97-AF65-F5344CB8AC3E}">
        <p14:creationId xmlns:p14="http://schemas.microsoft.com/office/powerpoint/2010/main" val="771059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p:cNvPicPr>
          <p:nvPr/>
        </p:nvPicPr>
        <p:blipFill>
          <a:blip r:embed="rId3"/>
          <a:srcRect/>
          <a:stretch>
            <a:fillRect/>
          </a:stretch>
        </p:blipFill>
        <p:spPr bwMode="auto">
          <a:xfrm>
            <a:off x="5410200" y="2057400"/>
            <a:ext cx="3048000" cy="762000"/>
          </a:xfrm>
          <a:prstGeom prst="rect">
            <a:avLst/>
          </a:prstGeom>
          <a:solidFill>
            <a:schemeClr val="tx1"/>
          </a:solidFill>
          <a:ln w="38100">
            <a:solidFill>
              <a:srgbClr val="C00000"/>
            </a:solidFill>
            <a:miter lim="800000"/>
            <a:headEnd/>
            <a:tailEnd/>
          </a:ln>
        </p:spPr>
      </p:pic>
      <p:pic>
        <p:nvPicPr>
          <p:cNvPr id="3" name="Picture 2"/>
          <p:cNvPicPr>
            <a:picLocks noChangeAspect="1"/>
          </p:cNvPicPr>
          <p:nvPr/>
        </p:nvPicPr>
        <p:blipFill>
          <a:blip r:embed="rId4"/>
          <a:srcRect t="13850" r="50000"/>
          <a:stretch>
            <a:fillRect/>
          </a:stretch>
        </p:blipFill>
        <p:spPr bwMode="auto">
          <a:xfrm>
            <a:off x="-76200" y="3581400"/>
            <a:ext cx="4365625" cy="3168650"/>
          </a:xfrm>
          <a:prstGeom prst="rect">
            <a:avLst/>
          </a:prstGeom>
          <a:noFill/>
          <a:ln w="9525">
            <a:noFill/>
            <a:miter lim="800000"/>
            <a:headEnd/>
            <a:tailEnd/>
          </a:ln>
        </p:spPr>
      </p:pic>
      <p:pic>
        <p:nvPicPr>
          <p:cNvPr id="9" name="Picture 8"/>
          <p:cNvPicPr>
            <a:picLocks noChangeAspect="1"/>
          </p:cNvPicPr>
          <p:nvPr/>
        </p:nvPicPr>
        <p:blipFill>
          <a:blip r:embed="rId4"/>
          <a:srcRect l="48332" t="13850" r="1666"/>
          <a:stretch>
            <a:fillRect/>
          </a:stretch>
        </p:blipFill>
        <p:spPr bwMode="auto">
          <a:xfrm>
            <a:off x="4648200" y="3581400"/>
            <a:ext cx="4365625" cy="3168650"/>
          </a:xfrm>
          <a:prstGeom prst="rect">
            <a:avLst/>
          </a:prstGeom>
          <a:noFill/>
          <a:ln w="9525">
            <a:noFill/>
            <a:miter lim="800000"/>
            <a:headEnd/>
            <a:tailEnd/>
          </a:ln>
        </p:spPr>
      </p:pic>
      <p:sp>
        <p:nvSpPr>
          <p:cNvPr id="4" name="TextBox 3"/>
          <p:cNvSpPr txBox="1">
            <a:spLocks noChangeArrowheads="1"/>
          </p:cNvSpPr>
          <p:nvPr/>
        </p:nvSpPr>
        <p:spPr bwMode="auto">
          <a:xfrm>
            <a:off x="914400" y="3124200"/>
            <a:ext cx="3375025" cy="461963"/>
          </a:xfrm>
          <a:prstGeom prst="rect">
            <a:avLst/>
          </a:prstGeom>
          <a:noFill/>
          <a:ln w="9525">
            <a:noFill/>
            <a:miter lim="800000"/>
            <a:headEnd/>
            <a:tailEnd/>
          </a:ln>
        </p:spPr>
        <p:txBody>
          <a:bodyPr>
            <a:spAutoFit/>
          </a:bodyPr>
          <a:lstStyle/>
          <a:p>
            <a:r>
              <a:rPr lang="en-US" altLang="el-GR" sz="2400" b="1">
                <a:solidFill>
                  <a:srgbClr val="C00000"/>
                </a:solidFill>
                <a:latin typeface="Arial Narrow" pitchFamily="34" charset="0"/>
              </a:rPr>
              <a:t>Stranger Hypothesis</a:t>
            </a:r>
            <a:endParaRPr lang="el-GR" altLang="el-GR" sz="2400" b="1">
              <a:solidFill>
                <a:srgbClr val="C00000"/>
              </a:solidFill>
              <a:latin typeface="Arial Narrow" pitchFamily="34" charset="0"/>
            </a:endParaRPr>
          </a:p>
        </p:txBody>
      </p:sp>
      <p:sp>
        <p:nvSpPr>
          <p:cNvPr id="11" name="TextBox 10"/>
          <p:cNvSpPr txBox="1">
            <a:spLocks noChangeArrowheads="1"/>
          </p:cNvSpPr>
          <p:nvPr/>
        </p:nvSpPr>
        <p:spPr bwMode="auto">
          <a:xfrm>
            <a:off x="5499100" y="3124200"/>
            <a:ext cx="2487613" cy="461963"/>
          </a:xfrm>
          <a:prstGeom prst="rect">
            <a:avLst/>
          </a:prstGeom>
          <a:noFill/>
          <a:ln w="9525">
            <a:noFill/>
            <a:miter lim="800000"/>
            <a:headEnd/>
            <a:tailEnd/>
          </a:ln>
        </p:spPr>
        <p:txBody>
          <a:bodyPr wrap="none">
            <a:spAutoFit/>
          </a:bodyPr>
          <a:lstStyle/>
          <a:p>
            <a:r>
              <a:rPr lang="en-US" altLang="el-GR" sz="2400" b="1">
                <a:solidFill>
                  <a:srgbClr val="C00000"/>
                </a:solidFill>
                <a:latin typeface="Arial Narrow" pitchFamily="34" charset="0"/>
              </a:rPr>
              <a:t>Danger Hypothesis</a:t>
            </a:r>
            <a:endParaRPr lang="el-GR" altLang="el-GR" sz="2400" b="1">
              <a:solidFill>
                <a:srgbClr val="C00000"/>
              </a:solidFill>
              <a:latin typeface="Arial Narrow" pitchFamily="34" charset="0"/>
            </a:endParaRPr>
          </a:p>
        </p:txBody>
      </p:sp>
      <p:pic>
        <p:nvPicPr>
          <p:cNvPr id="20487" name="Picture 4"/>
          <p:cNvPicPr>
            <a:picLocks noChangeAspect="1"/>
          </p:cNvPicPr>
          <p:nvPr/>
        </p:nvPicPr>
        <p:blipFill>
          <a:blip r:embed="rId5"/>
          <a:srcRect/>
          <a:stretch>
            <a:fillRect/>
          </a:stretch>
        </p:blipFill>
        <p:spPr bwMode="auto">
          <a:xfrm>
            <a:off x="0" y="0"/>
            <a:ext cx="7980363" cy="1728788"/>
          </a:xfrm>
          <a:prstGeom prst="rect">
            <a:avLst/>
          </a:prstGeom>
          <a:noFill/>
          <a:ln w="9525">
            <a:noFill/>
            <a:miter lim="800000"/>
            <a:headEnd/>
            <a:tailEnd/>
          </a:ln>
        </p:spPr>
      </p:pic>
      <p:pic>
        <p:nvPicPr>
          <p:cNvPr id="20488" name="Picture 5"/>
          <p:cNvPicPr>
            <a:picLocks noChangeAspect="1"/>
          </p:cNvPicPr>
          <p:nvPr/>
        </p:nvPicPr>
        <p:blipFill>
          <a:blip r:embed="rId6"/>
          <a:srcRect/>
          <a:stretch>
            <a:fillRect/>
          </a:stretch>
        </p:blipFill>
        <p:spPr bwMode="auto">
          <a:xfrm>
            <a:off x="2590800" y="1219200"/>
            <a:ext cx="4471988" cy="698500"/>
          </a:xfrm>
          <a:prstGeom prst="rect">
            <a:avLst/>
          </a:prstGeom>
          <a:noFill/>
          <a:ln w="9525">
            <a:noFill/>
            <a:miter lim="800000"/>
            <a:headEnd/>
            <a:tailEnd/>
          </a:ln>
        </p:spPr>
      </p:pic>
      <p:pic>
        <p:nvPicPr>
          <p:cNvPr id="2" name="Picture 1"/>
          <p:cNvPicPr>
            <a:picLocks noChangeAspect="1"/>
          </p:cNvPicPr>
          <p:nvPr/>
        </p:nvPicPr>
        <p:blipFill>
          <a:blip r:embed="rId7"/>
          <a:srcRect/>
          <a:stretch>
            <a:fillRect/>
          </a:stretch>
        </p:blipFill>
        <p:spPr bwMode="auto">
          <a:xfrm>
            <a:off x="7062788" y="134938"/>
            <a:ext cx="1951037" cy="1608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900113"/>
          </a:xfrm>
          <a:prstGeom prst="rect">
            <a:avLst/>
          </a:prstGeom>
          <a:solidFill>
            <a:schemeClr val="tx1"/>
          </a:solidFill>
        </p:spPr>
        <p:txBody>
          <a:bodyPr>
            <a:normAutofit fontScale="97500"/>
          </a:bodyPr>
          <a:lstStyle/>
          <a:p>
            <a:pPr algn="ctr" eaLnBrk="1" fontAlgn="auto" hangingPunct="1">
              <a:spcBef>
                <a:spcPts val="0"/>
              </a:spcBef>
              <a:spcAft>
                <a:spcPts val="0"/>
              </a:spcAft>
              <a:defRPr/>
            </a:pPr>
            <a:r>
              <a:rPr lang="en-US" sz="3200" kern="0" dirty="0">
                <a:solidFill>
                  <a:schemeClr val="bg1"/>
                </a:solidFill>
                <a:latin typeface="Arial Narrow" pitchFamily="34" charset="0"/>
                <a:ea typeface="+mj-ea"/>
              </a:rPr>
              <a:t>Sensing of Damage: PAMPs, DAMPs and MAMPs</a:t>
            </a:r>
          </a:p>
        </p:txBody>
      </p:sp>
      <p:grpSp>
        <p:nvGrpSpPr>
          <p:cNvPr id="9" name="8 - Ομάδα"/>
          <p:cNvGrpSpPr/>
          <p:nvPr/>
        </p:nvGrpSpPr>
        <p:grpSpPr>
          <a:xfrm>
            <a:off x="152400" y="1295400"/>
            <a:ext cx="2590800" cy="5029200"/>
            <a:chOff x="152400" y="1295400"/>
            <a:chExt cx="2590800" cy="5029200"/>
          </a:xfrm>
        </p:grpSpPr>
        <p:pic>
          <p:nvPicPr>
            <p:cNvPr id="28674" name="Picture 53" descr="nri3095-f4"/>
            <p:cNvPicPr>
              <a:picLocks noChangeAspect="1" noChangeArrowheads="1"/>
            </p:cNvPicPr>
            <p:nvPr/>
          </p:nvPicPr>
          <p:blipFill>
            <a:blip r:embed="rId3"/>
            <a:srcRect t="7191" r="70241"/>
            <a:stretch>
              <a:fillRect/>
            </a:stretch>
          </p:blipFill>
          <p:spPr bwMode="auto">
            <a:xfrm>
              <a:off x="152400" y="1981200"/>
              <a:ext cx="2590800" cy="4343400"/>
            </a:xfrm>
            <a:prstGeom prst="rect">
              <a:avLst/>
            </a:prstGeom>
            <a:noFill/>
            <a:ln w="9525">
              <a:noFill/>
              <a:miter lim="800000"/>
              <a:headEnd/>
              <a:tailEnd/>
            </a:ln>
          </p:spPr>
        </p:pic>
        <p:sp>
          <p:nvSpPr>
            <p:cNvPr id="4" name="3 - TextBox"/>
            <p:cNvSpPr txBox="1"/>
            <p:nvPr/>
          </p:nvSpPr>
          <p:spPr>
            <a:xfrm>
              <a:off x="507257" y="1295400"/>
              <a:ext cx="1626343" cy="369332"/>
            </a:xfrm>
            <a:prstGeom prst="rect">
              <a:avLst/>
            </a:prstGeom>
            <a:solidFill>
              <a:srgbClr val="00B0F0"/>
            </a:solidFill>
          </p:spPr>
          <p:txBody>
            <a:bodyPr wrap="none" rtlCol="0">
              <a:spAutoFit/>
            </a:bodyPr>
            <a:lstStyle/>
            <a:p>
              <a:r>
                <a:rPr lang="en-US" dirty="0">
                  <a:solidFill>
                    <a:schemeClr val="bg1"/>
                  </a:solidFill>
                  <a:latin typeface="Arial Narrow" pitchFamily="34" charset="0"/>
                </a:rPr>
                <a:t>Infection: PAMPs</a:t>
              </a:r>
              <a:endParaRPr lang="el-GR" dirty="0">
                <a:solidFill>
                  <a:schemeClr val="bg1"/>
                </a:solidFill>
                <a:latin typeface="Arial Narrow" pitchFamily="34" charset="0"/>
              </a:endParaRPr>
            </a:p>
          </p:txBody>
        </p:sp>
      </p:grpSp>
      <p:grpSp>
        <p:nvGrpSpPr>
          <p:cNvPr id="10" name="9 - Ομάδα"/>
          <p:cNvGrpSpPr/>
          <p:nvPr/>
        </p:nvGrpSpPr>
        <p:grpSpPr>
          <a:xfrm>
            <a:off x="2971800" y="1295400"/>
            <a:ext cx="3124200" cy="5029200"/>
            <a:chOff x="2971800" y="1295400"/>
            <a:chExt cx="3124200" cy="5029200"/>
          </a:xfrm>
        </p:grpSpPr>
        <p:sp>
          <p:nvSpPr>
            <p:cNvPr id="5" name="4 - TextBox"/>
            <p:cNvSpPr txBox="1"/>
            <p:nvPr/>
          </p:nvSpPr>
          <p:spPr>
            <a:xfrm>
              <a:off x="3407484" y="1295400"/>
              <a:ext cx="2231316" cy="369332"/>
            </a:xfrm>
            <a:prstGeom prst="rect">
              <a:avLst/>
            </a:prstGeom>
            <a:solidFill>
              <a:srgbClr val="00B0F0"/>
            </a:solidFill>
          </p:spPr>
          <p:txBody>
            <a:bodyPr wrap="none" rtlCol="0">
              <a:spAutoFit/>
            </a:bodyPr>
            <a:lstStyle/>
            <a:p>
              <a:r>
                <a:rPr lang="en-US" dirty="0">
                  <a:solidFill>
                    <a:schemeClr val="bg1"/>
                  </a:solidFill>
                  <a:latin typeface="Arial Narrow" pitchFamily="34" charset="0"/>
                </a:rPr>
                <a:t>Tissue Damage: PAMPs</a:t>
              </a:r>
              <a:endParaRPr lang="el-GR" dirty="0">
                <a:solidFill>
                  <a:schemeClr val="bg1"/>
                </a:solidFill>
                <a:latin typeface="Arial Narrow" pitchFamily="34" charset="0"/>
              </a:endParaRPr>
            </a:p>
          </p:txBody>
        </p:sp>
        <p:pic>
          <p:nvPicPr>
            <p:cNvPr id="7" name="Picture 53" descr="nri3095-f4"/>
            <p:cNvPicPr>
              <a:picLocks noChangeAspect="1" noChangeArrowheads="1"/>
            </p:cNvPicPr>
            <p:nvPr/>
          </p:nvPicPr>
          <p:blipFill>
            <a:blip r:embed="rId3"/>
            <a:srcRect l="30635" t="7191" r="33479"/>
            <a:stretch>
              <a:fillRect/>
            </a:stretch>
          </p:blipFill>
          <p:spPr bwMode="auto">
            <a:xfrm>
              <a:off x="2971800" y="1981200"/>
              <a:ext cx="3124200" cy="4343400"/>
            </a:xfrm>
            <a:prstGeom prst="rect">
              <a:avLst/>
            </a:prstGeom>
            <a:noFill/>
            <a:ln w="9525">
              <a:noFill/>
              <a:miter lim="800000"/>
              <a:headEnd/>
              <a:tailEnd/>
            </a:ln>
          </p:spPr>
        </p:pic>
      </p:grpSp>
      <p:grpSp>
        <p:nvGrpSpPr>
          <p:cNvPr id="11" name="10 - Ομάδα"/>
          <p:cNvGrpSpPr/>
          <p:nvPr/>
        </p:nvGrpSpPr>
        <p:grpSpPr>
          <a:xfrm>
            <a:off x="6153150" y="1295400"/>
            <a:ext cx="2914650" cy="5029200"/>
            <a:chOff x="6153150" y="1295400"/>
            <a:chExt cx="2914650" cy="5029200"/>
          </a:xfrm>
        </p:grpSpPr>
        <p:sp>
          <p:nvSpPr>
            <p:cNvPr id="6" name="5 - TextBox"/>
            <p:cNvSpPr txBox="1"/>
            <p:nvPr/>
          </p:nvSpPr>
          <p:spPr>
            <a:xfrm>
              <a:off x="6455484" y="1295400"/>
              <a:ext cx="2383716" cy="646331"/>
            </a:xfrm>
            <a:prstGeom prst="rect">
              <a:avLst/>
            </a:prstGeom>
            <a:solidFill>
              <a:srgbClr val="00B0F0"/>
            </a:solidFill>
          </p:spPr>
          <p:txBody>
            <a:bodyPr wrap="square" rtlCol="0">
              <a:spAutoFit/>
            </a:bodyPr>
            <a:lstStyle/>
            <a:p>
              <a:r>
                <a:rPr lang="en-US" dirty="0">
                  <a:solidFill>
                    <a:schemeClr val="bg1"/>
                  </a:solidFill>
                  <a:latin typeface="Arial Narrow" pitchFamily="34" charset="0"/>
                </a:rPr>
                <a:t>Tissue Damage: MAMPs, PAMPs or DAMPs?</a:t>
              </a:r>
              <a:endParaRPr lang="el-GR" dirty="0">
                <a:solidFill>
                  <a:schemeClr val="bg1"/>
                </a:solidFill>
                <a:latin typeface="Arial Narrow" pitchFamily="34" charset="0"/>
              </a:endParaRPr>
            </a:p>
          </p:txBody>
        </p:sp>
        <p:pic>
          <p:nvPicPr>
            <p:cNvPr id="8" name="Picture 53" descr="nri3095-f4"/>
            <p:cNvPicPr>
              <a:picLocks noChangeAspect="1" noChangeArrowheads="1"/>
            </p:cNvPicPr>
            <p:nvPr/>
          </p:nvPicPr>
          <p:blipFill>
            <a:blip r:embed="rId3"/>
            <a:srcRect l="66521" t="7191"/>
            <a:stretch>
              <a:fillRect/>
            </a:stretch>
          </p:blipFill>
          <p:spPr bwMode="auto">
            <a:xfrm>
              <a:off x="6153150" y="1981200"/>
              <a:ext cx="2914650" cy="434340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900113"/>
          </a:xfrm>
          <a:prstGeom prst="rect">
            <a:avLst/>
          </a:prstGeom>
          <a:solidFill>
            <a:schemeClr val="tx1"/>
          </a:solidFill>
        </p:spPr>
        <p:txBody>
          <a:bodyPr>
            <a:normAutofit fontScale="97500"/>
          </a:bodyPr>
          <a:lstStyle/>
          <a:p>
            <a:pPr algn="ctr" eaLnBrk="1" fontAlgn="auto" hangingPunct="1">
              <a:spcBef>
                <a:spcPts val="0"/>
              </a:spcBef>
              <a:spcAft>
                <a:spcPts val="0"/>
              </a:spcAft>
              <a:defRPr/>
            </a:pPr>
            <a:r>
              <a:rPr lang="en-US" sz="3200" kern="0" dirty="0">
                <a:solidFill>
                  <a:schemeClr val="bg1"/>
                </a:solidFill>
                <a:latin typeface="Arial Narrow" pitchFamily="34" charset="0"/>
                <a:ea typeface="+mj-ea"/>
              </a:rPr>
              <a:t>Sensing of Live vs. Dead bacteria: vita-PAMPs</a:t>
            </a:r>
          </a:p>
        </p:txBody>
      </p:sp>
      <p:pic>
        <p:nvPicPr>
          <p:cNvPr id="21507" name="Picture 6"/>
          <p:cNvPicPr>
            <a:picLocks noChangeAspect="1"/>
          </p:cNvPicPr>
          <p:nvPr/>
        </p:nvPicPr>
        <p:blipFill>
          <a:blip r:embed="rId3"/>
          <a:srcRect l="53786"/>
          <a:stretch>
            <a:fillRect/>
          </a:stretch>
        </p:blipFill>
        <p:spPr bwMode="auto">
          <a:xfrm>
            <a:off x="2971800" y="1371600"/>
            <a:ext cx="2160587" cy="4699000"/>
          </a:xfrm>
          <a:prstGeom prst="rect">
            <a:avLst/>
          </a:prstGeom>
          <a:noFill/>
          <a:ln w="9525">
            <a:noFill/>
            <a:miter lim="800000"/>
            <a:headEnd/>
            <a:tailEnd/>
          </a:ln>
        </p:spPr>
      </p:pic>
      <p:sp>
        <p:nvSpPr>
          <p:cNvPr id="23556" name="TextBox 7"/>
          <p:cNvSpPr txBox="1">
            <a:spLocks noChangeArrowheads="1"/>
          </p:cNvSpPr>
          <p:nvPr/>
        </p:nvSpPr>
        <p:spPr bwMode="auto">
          <a:xfrm>
            <a:off x="760413" y="6235700"/>
            <a:ext cx="4013200" cy="338138"/>
          </a:xfrm>
          <a:prstGeom prst="rect">
            <a:avLst/>
          </a:prstGeom>
          <a:noFill/>
          <a:ln w="9525">
            <a:noFill/>
            <a:miter lim="800000"/>
            <a:headEnd/>
            <a:tailEnd/>
          </a:ln>
        </p:spPr>
        <p:txBody>
          <a:bodyPr wrap="none">
            <a:spAutoFit/>
          </a:bodyPr>
          <a:lstStyle/>
          <a:p>
            <a:r>
              <a:rPr lang="en-US" altLang="el-GR" sz="1600" i="1" dirty="0">
                <a:latin typeface="Arial Narrow" pitchFamily="34" charset="0"/>
              </a:rPr>
              <a:t>Sander et al., Nature 2011 May 22;474(7351):385-9</a:t>
            </a:r>
            <a:endParaRPr lang="el-GR" altLang="el-GR" sz="1600" i="1" dirty="0">
              <a:latin typeface="Arial Narrow" pitchFamily="34" charset="0"/>
            </a:endParaRPr>
          </a:p>
        </p:txBody>
      </p:sp>
      <p:graphicFrame>
        <p:nvGraphicFramePr>
          <p:cNvPr id="2" name="Diagram 1"/>
          <p:cNvGraphicFramePr/>
          <p:nvPr/>
        </p:nvGraphicFramePr>
        <p:xfrm>
          <a:off x="5257800" y="2222500"/>
          <a:ext cx="3657600" cy="2717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6"/>
          <p:cNvPicPr>
            <a:picLocks noChangeAspect="1"/>
          </p:cNvPicPr>
          <p:nvPr/>
        </p:nvPicPr>
        <p:blipFill>
          <a:blip r:embed="rId3"/>
          <a:srcRect r="45637"/>
          <a:stretch>
            <a:fillRect/>
          </a:stretch>
        </p:blipFill>
        <p:spPr bwMode="auto">
          <a:xfrm>
            <a:off x="430213" y="1371600"/>
            <a:ext cx="2541587" cy="469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556" grpId="0"/>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srcRect/>
          <a:stretch>
            <a:fillRect/>
          </a:stretch>
        </p:blipFill>
        <p:spPr bwMode="auto">
          <a:xfrm>
            <a:off x="1066800" y="1219200"/>
            <a:ext cx="6564313" cy="5148263"/>
          </a:xfrm>
          <a:prstGeom prst="rect">
            <a:avLst/>
          </a:prstGeom>
          <a:noFill/>
          <a:ln w="9525">
            <a:noFill/>
            <a:miter lim="800000"/>
            <a:headEnd/>
            <a:tailEnd/>
          </a:ln>
        </p:spPr>
      </p:pic>
      <p:sp>
        <p:nvSpPr>
          <p:cNvPr id="3" name="Title 1"/>
          <p:cNvSpPr txBox="1">
            <a:spLocks/>
          </p:cNvSpPr>
          <p:nvPr/>
        </p:nvSpPr>
        <p:spPr>
          <a:xfrm>
            <a:off x="0" y="0"/>
            <a:ext cx="9144000" cy="900113"/>
          </a:xfrm>
          <a:prstGeom prst="rect">
            <a:avLst/>
          </a:prstGeom>
          <a:solidFill>
            <a:schemeClr val="tx1"/>
          </a:solidFill>
        </p:spPr>
        <p:txBody>
          <a:bodyPr>
            <a:normAutofit fontScale="90000" lnSpcReduction="10000"/>
          </a:bodyPr>
          <a:lstStyle/>
          <a:p>
            <a:pPr algn="ctr" eaLnBrk="1" fontAlgn="auto" hangingPunct="1">
              <a:spcBef>
                <a:spcPts val="0"/>
              </a:spcBef>
              <a:spcAft>
                <a:spcPts val="0"/>
              </a:spcAft>
              <a:defRPr/>
            </a:pPr>
            <a:r>
              <a:rPr lang="en-US" sz="3200" b="1" kern="0" dirty="0">
                <a:solidFill>
                  <a:schemeClr val="bg1"/>
                </a:solidFill>
                <a:latin typeface="Arial Narrow" pitchFamily="34" charset="0"/>
                <a:ea typeface="+mj-ea"/>
              </a:rPr>
              <a:t>Functional Specialization</a:t>
            </a:r>
            <a:r>
              <a:rPr lang="en-US" sz="3200" kern="0" dirty="0">
                <a:solidFill>
                  <a:schemeClr val="bg1"/>
                </a:solidFill>
                <a:latin typeface="Arial Narrow" pitchFamily="34" charset="0"/>
                <a:ea typeface="+mj-ea"/>
              </a:rPr>
              <a:t>: PRR signaling is shaping Dendritic Cells (DCs) responses and </a:t>
            </a:r>
            <a:r>
              <a:rPr lang="en-US" sz="3200" kern="0" dirty="0" err="1">
                <a:solidFill>
                  <a:schemeClr val="bg1"/>
                </a:solidFill>
                <a:latin typeface="Arial Narrow" pitchFamily="34" charset="0"/>
                <a:ea typeface="+mj-ea"/>
              </a:rPr>
              <a:t>Th</a:t>
            </a:r>
            <a:r>
              <a:rPr lang="en-US" sz="3200" kern="0" dirty="0">
                <a:solidFill>
                  <a:schemeClr val="bg1"/>
                </a:solidFill>
                <a:latin typeface="Arial Narrow" pitchFamily="34" charset="0"/>
                <a:ea typeface="+mj-ea"/>
              </a:rPr>
              <a:t> polarization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reeform 2"/>
          <p:cNvSpPr>
            <a:spLocks/>
          </p:cNvSpPr>
          <p:nvPr/>
        </p:nvSpPr>
        <p:spPr bwMode="auto">
          <a:xfrm>
            <a:off x="8077200" y="2133600"/>
            <a:ext cx="536575" cy="1630363"/>
          </a:xfrm>
          <a:custGeom>
            <a:avLst/>
            <a:gdLst>
              <a:gd name="T0" fmla="*/ 2147483646 w 338"/>
              <a:gd name="T1" fmla="*/ 2147483646 h 1027"/>
              <a:gd name="T2" fmla="*/ 2147483646 w 338"/>
              <a:gd name="T3" fmla="*/ 2147483646 h 1027"/>
              <a:gd name="T4" fmla="*/ 2147483646 w 338"/>
              <a:gd name="T5" fmla="*/ 2147483646 h 1027"/>
              <a:gd name="T6" fmla="*/ 2147483646 w 338"/>
              <a:gd name="T7" fmla="*/ 2147483646 h 1027"/>
              <a:gd name="T8" fmla="*/ 2147483646 w 338"/>
              <a:gd name="T9" fmla="*/ 2147483646 h 1027"/>
              <a:gd name="T10" fmla="*/ 2147483646 w 338"/>
              <a:gd name="T11" fmla="*/ 2147483646 h 1027"/>
              <a:gd name="T12" fmla="*/ 2147483646 w 338"/>
              <a:gd name="T13" fmla="*/ 2147483646 h 1027"/>
              <a:gd name="T14" fmla="*/ 2147483646 w 338"/>
              <a:gd name="T15" fmla="*/ 2147483646 h 1027"/>
              <a:gd name="T16" fmla="*/ 2147483646 w 338"/>
              <a:gd name="T17" fmla="*/ 2147483646 h 1027"/>
              <a:gd name="T18" fmla="*/ 2147483646 w 338"/>
              <a:gd name="T19" fmla="*/ 2147483646 h 1027"/>
              <a:gd name="T20" fmla="*/ 2147483646 w 338"/>
              <a:gd name="T21" fmla="*/ 2147483646 h 1027"/>
              <a:gd name="T22" fmla="*/ 2147483646 w 338"/>
              <a:gd name="T23" fmla="*/ 2147483646 h 1027"/>
              <a:gd name="T24" fmla="*/ 2147483646 w 338"/>
              <a:gd name="T25" fmla="*/ 2147483646 h 1027"/>
              <a:gd name="T26" fmla="*/ 2147483646 w 338"/>
              <a:gd name="T27" fmla="*/ 2147483646 h 1027"/>
              <a:gd name="T28" fmla="*/ 2147483646 w 338"/>
              <a:gd name="T29" fmla="*/ 2147483646 h 1027"/>
              <a:gd name="T30" fmla="*/ 2147483646 w 338"/>
              <a:gd name="T31" fmla="*/ 2147483646 h 1027"/>
              <a:gd name="T32" fmla="*/ 2147483646 w 338"/>
              <a:gd name="T33" fmla="*/ 2147483646 h 1027"/>
              <a:gd name="T34" fmla="*/ 2147483646 w 338"/>
              <a:gd name="T35" fmla="*/ 2147483646 h 1027"/>
              <a:gd name="T36" fmla="*/ 2147483646 w 338"/>
              <a:gd name="T37" fmla="*/ 2147483646 h 1027"/>
              <a:gd name="T38" fmla="*/ 2147483646 w 338"/>
              <a:gd name="T39" fmla="*/ 2147483646 h 1027"/>
              <a:gd name="T40" fmla="*/ 2147483646 w 338"/>
              <a:gd name="T41" fmla="*/ 2147483646 h 1027"/>
              <a:gd name="T42" fmla="*/ 2147483646 w 338"/>
              <a:gd name="T43" fmla="*/ 2147483646 h 1027"/>
              <a:gd name="T44" fmla="*/ 2147483646 w 338"/>
              <a:gd name="T45" fmla="*/ 2147483646 h 1027"/>
              <a:gd name="T46" fmla="*/ 2147483646 w 338"/>
              <a:gd name="T47" fmla="*/ 2147483646 h 1027"/>
              <a:gd name="T48" fmla="*/ 2147483646 w 338"/>
              <a:gd name="T49" fmla="*/ 2147483646 h 1027"/>
              <a:gd name="T50" fmla="*/ 2147483646 w 338"/>
              <a:gd name="T51" fmla="*/ 2147483646 h 1027"/>
              <a:gd name="T52" fmla="*/ 2147483646 w 338"/>
              <a:gd name="T53" fmla="*/ 2147483646 h 1027"/>
              <a:gd name="T54" fmla="*/ 2147483646 w 338"/>
              <a:gd name="T55" fmla="*/ 2147483646 h 1027"/>
              <a:gd name="T56" fmla="*/ 2147483646 w 338"/>
              <a:gd name="T57" fmla="*/ 2147483646 h 1027"/>
              <a:gd name="T58" fmla="*/ 2147483646 w 338"/>
              <a:gd name="T59" fmla="*/ 2147483646 h 1027"/>
              <a:gd name="T60" fmla="*/ 2147483646 w 338"/>
              <a:gd name="T61" fmla="*/ 2147483646 h 1027"/>
              <a:gd name="T62" fmla="*/ 2147483646 w 338"/>
              <a:gd name="T63" fmla="*/ 2147483646 h 1027"/>
              <a:gd name="T64" fmla="*/ 2147483646 w 338"/>
              <a:gd name="T65" fmla="*/ 2147483646 h 1027"/>
              <a:gd name="T66" fmla="*/ 2147483646 w 338"/>
              <a:gd name="T67" fmla="*/ 2147483646 h 1027"/>
              <a:gd name="T68" fmla="*/ 2147483646 w 338"/>
              <a:gd name="T69" fmla="*/ 2147483646 h 1027"/>
              <a:gd name="T70" fmla="*/ 2147483646 w 338"/>
              <a:gd name="T71" fmla="*/ 2147483646 h 1027"/>
              <a:gd name="T72" fmla="*/ 2147483646 w 338"/>
              <a:gd name="T73" fmla="*/ 2147483646 h 1027"/>
              <a:gd name="T74" fmla="*/ 2147483646 w 338"/>
              <a:gd name="T75" fmla="*/ 2147483646 h 1027"/>
              <a:gd name="T76" fmla="*/ 2147483646 w 338"/>
              <a:gd name="T77" fmla="*/ 2147483646 h 1027"/>
              <a:gd name="T78" fmla="*/ 2147483646 w 338"/>
              <a:gd name="T79" fmla="*/ 2147483646 h 1027"/>
              <a:gd name="T80" fmla="*/ 2147483646 w 338"/>
              <a:gd name="T81" fmla="*/ 2147483646 h 1027"/>
              <a:gd name="T82" fmla="*/ 2147483646 w 338"/>
              <a:gd name="T83" fmla="*/ 2147483646 h 1027"/>
              <a:gd name="T84" fmla="*/ 2147483646 w 338"/>
              <a:gd name="T85" fmla="*/ 2147483646 h 1027"/>
              <a:gd name="T86" fmla="*/ 2147483646 w 338"/>
              <a:gd name="T87" fmla="*/ 2147483646 h 1027"/>
              <a:gd name="T88" fmla="*/ 2147483646 w 338"/>
              <a:gd name="T89" fmla="*/ 2147483646 h 1027"/>
              <a:gd name="T90" fmla="*/ 2147483646 w 338"/>
              <a:gd name="T91" fmla="*/ 2147483646 h 1027"/>
              <a:gd name="T92" fmla="*/ 2147483646 w 338"/>
              <a:gd name="T93" fmla="*/ 2147483646 h 1027"/>
              <a:gd name="T94" fmla="*/ 2147483646 w 338"/>
              <a:gd name="T95" fmla="*/ 2147483646 h 1027"/>
              <a:gd name="T96" fmla="*/ 2147483646 w 338"/>
              <a:gd name="T97" fmla="*/ 2147483646 h 1027"/>
              <a:gd name="T98" fmla="*/ 2147483646 w 338"/>
              <a:gd name="T99" fmla="*/ 2147483646 h 1027"/>
              <a:gd name="T100" fmla="*/ 2147483646 w 338"/>
              <a:gd name="T101" fmla="*/ 2147483646 h 1027"/>
              <a:gd name="T102" fmla="*/ 2147483646 w 338"/>
              <a:gd name="T103" fmla="*/ 2147483646 h 1027"/>
              <a:gd name="T104" fmla="*/ 2147483646 w 338"/>
              <a:gd name="T105" fmla="*/ 2147483646 h 1027"/>
              <a:gd name="T106" fmla="*/ 2147483646 w 338"/>
              <a:gd name="T107" fmla="*/ 2147483646 h 1027"/>
              <a:gd name="T108" fmla="*/ 2147483646 w 338"/>
              <a:gd name="T109" fmla="*/ 2147483646 h 1027"/>
              <a:gd name="T110" fmla="*/ 2147483646 w 338"/>
              <a:gd name="T111" fmla="*/ 0 h 10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8"/>
              <a:gd name="T169" fmla="*/ 0 h 1027"/>
              <a:gd name="T170" fmla="*/ 338 w 338"/>
              <a:gd name="T171" fmla="*/ 1027 h 10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8" h="1027">
                <a:moveTo>
                  <a:pt x="0" y="255"/>
                </a:moveTo>
                <a:lnTo>
                  <a:pt x="6" y="250"/>
                </a:lnTo>
                <a:lnTo>
                  <a:pt x="11" y="245"/>
                </a:lnTo>
                <a:lnTo>
                  <a:pt x="16" y="234"/>
                </a:lnTo>
                <a:lnTo>
                  <a:pt x="16" y="229"/>
                </a:lnTo>
                <a:lnTo>
                  <a:pt x="21" y="229"/>
                </a:lnTo>
                <a:lnTo>
                  <a:pt x="21" y="234"/>
                </a:lnTo>
                <a:lnTo>
                  <a:pt x="21" y="281"/>
                </a:lnTo>
                <a:lnTo>
                  <a:pt x="21" y="307"/>
                </a:lnTo>
                <a:lnTo>
                  <a:pt x="21" y="333"/>
                </a:lnTo>
                <a:lnTo>
                  <a:pt x="21" y="354"/>
                </a:lnTo>
                <a:lnTo>
                  <a:pt x="26" y="380"/>
                </a:lnTo>
                <a:lnTo>
                  <a:pt x="32" y="401"/>
                </a:lnTo>
                <a:lnTo>
                  <a:pt x="42" y="427"/>
                </a:lnTo>
                <a:lnTo>
                  <a:pt x="42" y="433"/>
                </a:lnTo>
                <a:lnTo>
                  <a:pt x="47" y="438"/>
                </a:lnTo>
                <a:lnTo>
                  <a:pt x="52" y="448"/>
                </a:lnTo>
                <a:lnTo>
                  <a:pt x="52" y="453"/>
                </a:lnTo>
                <a:lnTo>
                  <a:pt x="52" y="474"/>
                </a:lnTo>
                <a:lnTo>
                  <a:pt x="58" y="495"/>
                </a:lnTo>
                <a:lnTo>
                  <a:pt x="58" y="516"/>
                </a:lnTo>
                <a:lnTo>
                  <a:pt x="58" y="537"/>
                </a:lnTo>
                <a:lnTo>
                  <a:pt x="63" y="547"/>
                </a:lnTo>
                <a:lnTo>
                  <a:pt x="63" y="558"/>
                </a:lnTo>
                <a:lnTo>
                  <a:pt x="68" y="579"/>
                </a:lnTo>
                <a:lnTo>
                  <a:pt x="78" y="594"/>
                </a:lnTo>
                <a:lnTo>
                  <a:pt x="84" y="615"/>
                </a:lnTo>
                <a:lnTo>
                  <a:pt x="94" y="636"/>
                </a:lnTo>
                <a:lnTo>
                  <a:pt x="99" y="641"/>
                </a:lnTo>
                <a:lnTo>
                  <a:pt x="99" y="646"/>
                </a:lnTo>
                <a:lnTo>
                  <a:pt x="110" y="673"/>
                </a:lnTo>
                <a:lnTo>
                  <a:pt x="120" y="693"/>
                </a:lnTo>
                <a:lnTo>
                  <a:pt x="125" y="699"/>
                </a:lnTo>
                <a:lnTo>
                  <a:pt x="130" y="709"/>
                </a:lnTo>
                <a:lnTo>
                  <a:pt x="136" y="719"/>
                </a:lnTo>
                <a:lnTo>
                  <a:pt x="141" y="725"/>
                </a:lnTo>
                <a:lnTo>
                  <a:pt x="146" y="735"/>
                </a:lnTo>
                <a:lnTo>
                  <a:pt x="151" y="751"/>
                </a:lnTo>
                <a:lnTo>
                  <a:pt x="162" y="777"/>
                </a:lnTo>
                <a:lnTo>
                  <a:pt x="167" y="787"/>
                </a:lnTo>
                <a:lnTo>
                  <a:pt x="167" y="797"/>
                </a:lnTo>
                <a:lnTo>
                  <a:pt x="172" y="803"/>
                </a:lnTo>
                <a:lnTo>
                  <a:pt x="172" y="808"/>
                </a:lnTo>
                <a:lnTo>
                  <a:pt x="167" y="819"/>
                </a:lnTo>
                <a:lnTo>
                  <a:pt x="167" y="829"/>
                </a:lnTo>
                <a:lnTo>
                  <a:pt x="167" y="839"/>
                </a:lnTo>
                <a:lnTo>
                  <a:pt x="167" y="850"/>
                </a:lnTo>
                <a:lnTo>
                  <a:pt x="167" y="860"/>
                </a:lnTo>
                <a:lnTo>
                  <a:pt x="167" y="871"/>
                </a:lnTo>
                <a:lnTo>
                  <a:pt x="167" y="886"/>
                </a:lnTo>
                <a:lnTo>
                  <a:pt x="172" y="891"/>
                </a:lnTo>
                <a:lnTo>
                  <a:pt x="172" y="902"/>
                </a:lnTo>
                <a:lnTo>
                  <a:pt x="172" y="907"/>
                </a:lnTo>
                <a:lnTo>
                  <a:pt x="172" y="917"/>
                </a:lnTo>
                <a:lnTo>
                  <a:pt x="172" y="923"/>
                </a:lnTo>
                <a:lnTo>
                  <a:pt x="172" y="933"/>
                </a:lnTo>
                <a:lnTo>
                  <a:pt x="172" y="938"/>
                </a:lnTo>
                <a:lnTo>
                  <a:pt x="172" y="943"/>
                </a:lnTo>
                <a:lnTo>
                  <a:pt x="172" y="954"/>
                </a:lnTo>
                <a:lnTo>
                  <a:pt x="172" y="975"/>
                </a:lnTo>
                <a:lnTo>
                  <a:pt x="172" y="980"/>
                </a:lnTo>
                <a:lnTo>
                  <a:pt x="172" y="991"/>
                </a:lnTo>
                <a:lnTo>
                  <a:pt x="177" y="996"/>
                </a:lnTo>
                <a:lnTo>
                  <a:pt x="182" y="996"/>
                </a:lnTo>
                <a:lnTo>
                  <a:pt x="188" y="991"/>
                </a:lnTo>
                <a:lnTo>
                  <a:pt x="188" y="985"/>
                </a:lnTo>
                <a:lnTo>
                  <a:pt x="193" y="970"/>
                </a:lnTo>
                <a:lnTo>
                  <a:pt x="193" y="954"/>
                </a:lnTo>
                <a:lnTo>
                  <a:pt x="198" y="938"/>
                </a:lnTo>
                <a:lnTo>
                  <a:pt x="198" y="928"/>
                </a:lnTo>
                <a:lnTo>
                  <a:pt x="203" y="917"/>
                </a:lnTo>
                <a:lnTo>
                  <a:pt x="203" y="912"/>
                </a:lnTo>
                <a:lnTo>
                  <a:pt x="203" y="923"/>
                </a:lnTo>
                <a:lnTo>
                  <a:pt x="203" y="933"/>
                </a:lnTo>
                <a:lnTo>
                  <a:pt x="203" y="954"/>
                </a:lnTo>
                <a:lnTo>
                  <a:pt x="203" y="980"/>
                </a:lnTo>
                <a:lnTo>
                  <a:pt x="203" y="991"/>
                </a:lnTo>
                <a:lnTo>
                  <a:pt x="203" y="1001"/>
                </a:lnTo>
                <a:lnTo>
                  <a:pt x="208" y="1011"/>
                </a:lnTo>
                <a:lnTo>
                  <a:pt x="208" y="1017"/>
                </a:lnTo>
                <a:lnTo>
                  <a:pt x="214" y="1022"/>
                </a:lnTo>
                <a:lnTo>
                  <a:pt x="219" y="1022"/>
                </a:lnTo>
                <a:lnTo>
                  <a:pt x="224" y="1022"/>
                </a:lnTo>
                <a:lnTo>
                  <a:pt x="224" y="1011"/>
                </a:lnTo>
                <a:lnTo>
                  <a:pt x="229" y="1001"/>
                </a:lnTo>
                <a:lnTo>
                  <a:pt x="229" y="985"/>
                </a:lnTo>
                <a:lnTo>
                  <a:pt x="229" y="965"/>
                </a:lnTo>
                <a:lnTo>
                  <a:pt x="234" y="943"/>
                </a:lnTo>
                <a:lnTo>
                  <a:pt x="234" y="933"/>
                </a:lnTo>
                <a:lnTo>
                  <a:pt x="234" y="923"/>
                </a:lnTo>
                <a:lnTo>
                  <a:pt x="234" y="917"/>
                </a:lnTo>
                <a:lnTo>
                  <a:pt x="240" y="928"/>
                </a:lnTo>
                <a:lnTo>
                  <a:pt x="240" y="943"/>
                </a:lnTo>
                <a:lnTo>
                  <a:pt x="245" y="959"/>
                </a:lnTo>
                <a:lnTo>
                  <a:pt x="245" y="975"/>
                </a:lnTo>
                <a:lnTo>
                  <a:pt x="250" y="1006"/>
                </a:lnTo>
                <a:lnTo>
                  <a:pt x="255" y="1017"/>
                </a:lnTo>
                <a:lnTo>
                  <a:pt x="260" y="1027"/>
                </a:lnTo>
                <a:lnTo>
                  <a:pt x="266" y="1027"/>
                </a:lnTo>
                <a:lnTo>
                  <a:pt x="271" y="1027"/>
                </a:lnTo>
                <a:lnTo>
                  <a:pt x="271" y="1022"/>
                </a:lnTo>
                <a:lnTo>
                  <a:pt x="271" y="1017"/>
                </a:lnTo>
                <a:lnTo>
                  <a:pt x="271" y="1011"/>
                </a:lnTo>
                <a:lnTo>
                  <a:pt x="271" y="970"/>
                </a:lnTo>
                <a:lnTo>
                  <a:pt x="271" y="949"/>
                </a:lnTo>
                <a:lnTo>
                  <a:pt x="266" y="928"/>
                </a:lnTo>
                <a:lnTo>
                  <a:pt x="266" y="923"/>
                </a:lnTo>
                <a:lnTo>
                  <a:pt x="266" y="917"/>
                </a:lnTo>
                <a:lnTo>
                  <a:pt x="266" y="912"/>
                </a:lnTo>
                <a:lnTo>
                  <a:pt x="260" y="912"/>
                </a:lnTo>
                <a:lnTo>
                  <a:pt x="271" y="923"/>
                </a:lnTo>
                <a:lnTo>
                  <a:pt x="276" y="938"/>
                </a:lnTo>
                <a:lnTo>
                  <a:pt x="292" y="965"/>
                </a:lnTo>
                <a:lnTo>
                  <a:pt x="297" y="975"/>
                </a:lnTo>
                <a:lnTo>
                  <a:pt x="302" y="985"/>
                </a:lnTo>
                <a:lnTo>
                  <a:pt x="307" y="996"/>
                </a:lnTo>
                <a:lnTo>
                  <a:pt x="312" y="1001"/>
                </a:lnTo>
                <a:lnTo>
                  <a:pt x="312" y="996"/>
                </a:lnTo>
                <a:lnTo>
                  <a:pt x="318" y="996"/>
                </a:lnTo>
                <a:lnTo>
                  <a:pt x="323" y="985"/>
                </a:lnTo>
                <a:lnTo>
                  <a:pt x="318" y="975"/>
                </a:lnTo>
                <a:lnTo>
                  <a:pt x="312" y="959"/>
                </a:lnTo>
                <a:lnTo>
                  <a:pt x="307" y="943"/>
                </a:lnTo>
                <a:lnTo>
                  <a:pt x="302" y="928"/>
                </a:lnTo>
                <a:lnTo>
                  <a:pt x="292" y="912"/>
                </a:lnTo>
                <a:lnTo>
                  <a:pt x="292" y="902"/>
                </a:lnTo>
                <a:lnTo>
                  <a:pt x="281" y="871"/>
                </a:lnTo>
                <a:lnTo>
                  <a:pt x="286" y="871"/>
                </a:lnTo>
                <a:lnTo>
                  <a:pt x="286" y="865"/>
                </a:lnTo>
                <a:lnTo>
                  <a:pt x="297" y="876"/>
                </a:lnTo>
                <a:lnTo>
                  <a:pt x="302" y="891"/>
                </a:lnTo>
                <a:lnTo>
                  <a:pt x="312" y="907"/>
                </a:lnTo>
                <a:lnTo>
                  <a:pt x="323" y="917"/>
                </a:lnTo>
                <a:lnTo>
                  <a:pt x="323" y="923"/>
                </a:lnTo>
                <a:lnTo>
                  <a:pt x="328" y="923"/>
                </a:lnTo>
                <a:lnTo>
                  <a:pt x="333" y="917"/>
                </a:lnTo>
                <a:lnTo>
                  <a:pt x="338" y="907"/>
                </a:lnTo>
                <a:lnTo>
                  <a:pt x="338" y="902"/>
                </a:lnTo>
                <a:lnTo>
                  <a:pt x="333" y="891"/>
                </a:lnTo>
                <a:lnTo>
                  <a:pt x="328" y="881"/>
                </a:lnTo>
                <a:lnTo>
                  <a:pt x="323" y="860"/>
                </a:lnTo>
                <a:lnTo>
                  <a:pt x="318" y="850"/>
                </a:lnTo>
                <a:lnTo>
                  <a:pt x="312" y="839"/>
                </a:lnTo>
                <a:lnTo>
                  <a:pt x="307" y="834"/>
                </a:lnTo>
                <a:lnTo>
                  <a:pt x="307" y="829"/>
                </a:lnTo>
                <a:lnTo>
                  <a:pt x="302" y="819"/>
                </a:lnTo>
                <a:lnTo>
                  <a:pt x="302" y="813"/>
                </a:lnTo>
                <a:lnTo>
                  <a:pt x="297" y="808"/>
                </a:lnTo>
                <a:lnTo>
                  <a:pt x="292" y="803"/>
                </a:lnTo>
                <a:lnTo>
                  <a:pt x="286" y="797"/>
                </a:lnTo>
                <a:lnTo>
                  <a:pt x="286" y="792"/>
                </a:lnTo>
                <a:lnTo>
                  <a:pt x="281" y="787"/>
                </a:lnTo>
                <a:lnTo>
                  <a:pt x="271" y="782"/>
                </a:lnTo>
                <a:lnTo>
                  <a:pt x="271" y="777"/>
                </a:lnTo>
                <a:lnTo>
                  <a:pt x="266" y="771"/>
                </a:lnTo>
                <a:lnTo>
                  <a:pt x="260" y="771"/>
                </a:lnTo>
                <a:lnTo>
                  <a:pt x="260" y="766"/>
                </a:lnTo>
                <a:lnTo>
                  <a:pt x="255" y="766"/>
                </a:lnTo>
                <a:lnTo>
                  <a:pt x="255" y="761"/>
                </a:lnTo>
                <a:lnTo>
                  <a:pt x="255" y="756"/>
                </a:lnTo>
                <a:lnTo>
                  <a:pt x="250" y="751"/>
                </a:lnTo>
                <a:lnTo>
                  <a:pt x="234" y="709"/>
                </a:lnTo>
                <a:lnTo>
                  <a:pt x="224" y="673"/>
                </a:lnTo>
                <a:lnTo>
                  <a:pt x="224" y="657"/>
                </a:lnTo>
                <a:lnTo>
                  <a:pt x="219" y="641"/>
                </a:lnTo>
                <a:lnTo>
                  <a:pt x="219" y="625"/>
                </a:lnTo>
                <a:lnTo>
                  <a:pt x="219" y="610"/>
                </a:lnTo>
                <a:lnTo>
                  <a:pt x="219" y="599"/>
                </a:lnTo>
                <a:lnTo>
                  <a:pt x="219" y="589"/>
                </a:lnTo>
                <a:lnTo>
                  <a:pt x="214" y="573"/>
                </a:lnTo>
                <a:lnTo>
                  <a:pt x="208" y="558"/>
                </a:lnTo>
                <a:lnTo>
                  <a:pt x="203" y="542"/>
                </a:lnTo>
                <a:lnTo>
                  <a:pt x="203" y="526"/>
                </a:lnTo>
                <a:lnTo>
                  <a:pt x="198" y="511"/>
                </a:lnTo>
                <a:lnTo>
                  <a:pt x="188" y="479"/>
                </a:lnTo>
                <a:lnTo>
                  <a:pt x="177" y="464"/>
                </a:lnTo>
                <a:lnTo>
                  <a:pt x="177" y="453"/>
                </a:lnTo>
                <a:lnTo>
                  <a:pt x="172" y="443"/>
                </a:lnTo>
                <a:lnTo>
                  <a:pt x="172" y="438"/>
                </a:lnTo>
                <a:lnTo>
                  <a:pt x="156" y="401"/>
                </a:lnTo>
                <a:lnTo>
                  <a:pt x="151" y="354"/>
                </a:lnTo>
                <a:lnTo>
                  <a:pt x="146" y="318"/>
                </a:lnTo>
                <a:lnTo>
                  <a:pt x="141" y="281"/>
                </a:lnTo>
                <a:lnTo>
                  <a:pt x="141" y="271"/>
                </a:lnTo>
                <a:lnTo>
                  <a:pt x="136" y="266"/>
                </a:lnTo>
                <a:lnTo>
                  <a:pt x="136" y="261"/>
                </a:lnTo>
                <a:lnTo>
                  <a:pt x="130" y="250"/>
                </a:lnTo>
                <a:lnTo>
                  <a:pt x="130" y="239"/>
                </a:lnTo>
                <a:lnTo>
                  <a:pt x="136" y="224"/>
                </a:lnTo>
                <a:lnTo>
                  <a:pt x="141" y="208"/>
                </a:lnTo>
                <a:lnTo>
                  <a:pt x="141" y="193"/>
                </a:lnTo>
                <a:lnTo>
                  <a:pt x="146" y="172"/>
                </a:lnTo>
                <a:lnTo>
                  <a:pt x="146" y="161"/>
                </a:lnTo>
                <a:lnTo>
                  <a:pt x="146" y="146"/>
                </a:lnTo>
                <a:lnTo>
                  <a:pt x="146" y="141"/>
                </a:lnTo>
                <a:lnTo>
                  <a:pt x="146" y="125"/>
                </a:lnTo>
                <a:lnTo>
                  <a:pt x="141" y="109"/>
                </a:lnTo>
                <a:lnTo>
                  <a:pt x="136" y="78"/>
                </a:lnTo>
                <a:lnTo>
                  <a:pt x="130" y="62"/>
                </a:lnTo>
                <a:lnTo>
                  <a:pt x="120" y="47"/>
                </a:lnTo>
                <a:lnTo>
                  <a:pt x="115" y="31"/>
                </a:lnTo>
                <a:lnTo>
                  <a:pt x="110" y="21"/>
                </a:lnTo>
                <a:lnTo>
                  <a:pt x="104" y="15"/>
                </a:lnTo>
                <a:lnTo>
                  <a:pt x="99" y="10"/>
                </a:lnTo>
                <a:lnTo>
                  <a:pt x="94" y="5"/>
                </a:lnTo>
                <a:lnTo>
                  <a:pt x="89"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59" name="Freeform 3"/>
          <p:cNvSpPr>
            <a:spLocks/>
          </p:cNvSpPr>
          <p:nvPr/>
        </p:nvSpPr>
        <p:spPr bwMode="auto">
          <a:xfrm>
            <a:off x="6931025" y="2066925"/>
            <a:ext cx="611188" cy="1681163"/>
          </a:xfrm>
          <a:custGeom>
            <a:avLst/>
            <a:gdLst>
              <a:gd name="T0" fmla="*/ 2147483646 w 385"/>
              <a:gd name="T1" fmla="*/ 2147483646 h 1059"/>
              <a:gd name="T2" fmla="*/ 2147483646 w 385"/>
              <a:gd name="T3" fmla="*/ 2147483646 h 1059"/>
              <a:gd name="T4" fmla="*/ 2147483646 w 385"/>
              <a:gd name="T5" fmla="*/ 2147483646 h 1059"/>
              <a:gd name="T6" fmla="*/ 2147483646 w 385"/>
              <a:gd name="T7" fmla="*/ 2147483646 h 1059"/>
              <a:gd name="T8" fmla="*/ 2147483646 w 385"/>
              <a:gd name="T9" fmla="*/ 2147483646 h 1059"/>
              <a:gd name="T10" fmla="*/ 2147483646 w 385"/>
              <a:gd name="T11" fmla="*/ 2147483646 h 1059"/>
              <a:gd name="T12" fmla="*/ 2147483646 w 385"/>
              <a:gd name="T13" fmla="*/ 2147483646 h 1059"/>
              <a:gd name="T14" fmla="*/ 2147483646 w 385"/>
              <a:gd name="T15" fmla="*/ 2147483646 h 1059"/>
              <a:gd name="T16" fmla="*/ 2147483646 w 385"/>
              <a:gd name="T17" fmla="*/ 2147483646 h 1059"/>
              <a:gd name="T18" fmla="*/ 2147483646 w 385"/>
              <a:gd name="T19" fmla="*/ 2147483646 h 1059"/>
              <a:gd name="T20" fmla="*/ 2147483646 w 385"/>
              <a:gd name="T21" fmla="*/ 2147483646 h 1059"/>
              <a:gd name="T22" fmla="*/ 2147483646 w 385"/>
              <a:gd name="T23" fmla="*/ 2147483646 h 1059"/>
              <a:gd name="T24" fmla="*/ 2147483646 w 385"/>
              <a:gd name="T25" fmla="*/ 2147483646 h 1059"/>
              <a:gd name="T26" fmla="*/ 2147483646 w 385"/>
              <a:gd name="T27" fmla="*/ 2147483646 h 1059"/>
              <a:gd name="T28" fmla="*/ 2147483646 w 385"/>
              <a:gd name="T29" fmla="*/ 2147483646 h 1059"/>
              <a:gd name="T30" fmla="*/ 2147483646 w 385"/>
              <a:gd name="T31" fmla="*/ 2147483646 h 1059"/>
              <a:gd name="T32" fmla="*/ 2147483646 w 385"/>
              <a:gd name="T33" fmla="*/ 2147483646 h 1059"/>
              <a:gd name="T34" fmla="*/ 2147483646 w 385"/>
              <a:gd name="T35" fmla="*/ 2147483646 h 1059"/>
              <a:gd name="T36" fmla="*/ 2147483646 w 385"/>
              <a:gd name="T37" fmla="*/ 2147483646 h 1059"/>
              <a:gd name="T38" fmla="*/ 2147483646 w 385"/>
              <a:gd name="T39" fmla="*/ 2147483646 h 1059"/>
              <a:gd name="T40" fmla="*/ 2147483646 w 385"/>
              <a:gd name="T41" fmla="*/ 2147483646 h 1059"/>
              <a:gd name="T42" fmla="*/ 2147483646 w 385"/>
              <a:gd name="T43" fmla="*/ 2147483646 h 1059"/>
              <a:gd name="T44" fmla="*/ 2147483646 w 385"/>
              <a:gd name="T45" fmla="*/ 2147483646 h 1059"/>
              <a:gd name="T46" fmla="*/ 2147483646 w 385"/>
              <a:gd name="T47" fmla="*/ 2147483646 h 1059"/>
              <a:gd name="T48" fmla="*/ 2147483646 w 385"/>
              <a:gd name="T49" fmla="*/ 2147483646 h 1059"/>
              <a:gd name="T50" fmla="*/ 2147483646 w 385"/>
              <a:gd name="T51" fmla="*/ 2147483646 h 1059"/>
              <a:gd name="T52" fmla="*/ 2147483646 w 385"/>
              <a:gd name="T53" fmla="*/ 2147483646 h 1059"/>
              <a:gd name="T54" fmla="*/ 2147483646 w 385"/>
              <a:gd name="T55" fmla="*/ 2147483646 h 1059"/>
              <a:gd name="T56" fmla="*/ 2147483646 w 385"/>
              <a:gd name="T57" fmla="*/ 2147483646 h 1059"/>
              <a:gd name="T58" fmla="*/ 2147483646 w 385"/>
              <a:gd name="T59" fmla="*/ 2147483646 h 1059"/>
              <a:gd name="T60" fmla="*/ 2147483646 w 385"/>
              <a:gd name="T61" fmla="*/ 2147483646 h 1059"/>
              <a:gd name="T62" fmla="*/ 2147483646 w 385"/>
              <a:gd name="T63" fmla="*/ 2147483646 h 1059"/>
              <a:gd name="T64" fmla="*/ 2147483646 w 385"/>
              <a:gd name="T65" fmla="*/ 2147483646 h 1059"/>
              <a:gd name="T66" fmla="*/ 2147483646 w 385"/>
              <a:gd name="T67" fmla="*/ 2147483646 h 1059"/>
              <a:gd name="T68" fmla="*/ 2147483646 w 385"/>
              <a:gd name="T69" fmla="*/ 2147483646 h 1059"/>
              <a:gd name="T70" fmla="*/ 2147483646 w 385"/>
              <a:gd name="T71" fmla="*/ 2147483646 h 1059"/>
              <a:gd name="T72" fmla="*/ 2147483646 w 385"/>
              <a:gd name="T73" fmla="*/ 2147483646 h 1059"/>
              <a:gd name="T74" fmla="*/ 2147483646 w 385"/>
              <a:gd name="T75" fmla="*/ 2147483646 h 1059"/>
              <a:gd name="T76" fmla="*/ 2147483646 w 385"/>
              <a:gd name="T77" fmla="*/ 2147483646 h 1059"/>
              <a:gd name="T78" fmla="*/ 2147483646 w 385"/>
              <a:gd name="T79" fmla="*/ 2147483646 h 1059"/>
              <a:gd name="T80" fmla="*/ 2147483646 w 385"/>
              <a:gd name="T81" fmla="*/ 2147483646 h 1059"/>
              <a:gd name="T82" fmla="*/ 2147483646 w 385"/>
              <a:gd name="T83" fmla="*/ 2147483646 h 1059"/>
              <a:gd name="T84" fmla="*/ 2147483646 w 385"/>
              <a:gd name="T85" fmla="*/ 2147483646 h 1059"/>
              <a:gd name="T86" fmla="*/ 2147483646 w 385"/>
              <a:gd name="T87" fmla="*/ 2147483646 h 1059"/>
              <a:gd name="T88" fmla="*/ 2147483646 w 385"/>
              <a:gd name="T89" fmla="*/ 2147483646 h 1059"/>
              <a:gd name="T90" fmla="*/ 2147483646 w 385"/>
              <a:gd name="T91" fmla="*/ 2147483646 h 1059"/>
              <a:gd name="T92" fmla="*/ 2147483646 w 385"/>
              <a:gd name="T93" fmla="*/ 2147483646 h 1059"/>
              <a:gd name="T94" fmla="*/ 2147483646 w 385"/>
              <a:gd name="T95" fmla="*/ 2147483646 h 1059"/>
              <a:gd name="T96" fmla="*/ 2147483646 w 385"/>
              <a:gd name="T97" fmla="*/ 2147483646 h 1059"/>
              <a:gd name="T98" fmla="*/ 2147483646 w 385"/>
              <a:gd name="T99" fmla="*/ 2147483646 h 1059"/>
              <a:gd name="T100" fmla="*/ 2147483646 w 385"/>
              <a:gd name="T101" fmla="*/ 2147483646 h 1059"/>
              <a:gd name="T102" fmla="*/ 2147483646 w 385"/>
              <a:gd name="T103" fmla="*/ 2147483646 h 1059"/>
              <a:gd name="T104" fmla="*/ 2147483646 w 385"/>
              <a:gd name="T105" fmla="*/ 2147483646 h 1059"/>
              <a:gd name="T106" fmla="*/ 2147483646 w 385"/>
              <a:gd name="T107" fmla="*/ 2147483646 h 1059"/>
              <a:gd name="T108" fmla="*/ 2147483646 w 385"/>
              <a:gd name="T109" fmla="*/ 2147483646 h 1059"/>
              <a:gd name="T110" fmla="*/ 2147483646 w 385"/>
              <a:gd name="T111" fmla="*/ 2147483646 h 1059"/>
              <a:gd name="T112" fmla="*/ 2147483646 w 385"/>
              <a:gd name="T113" fmla="*/ 2147483646 h 1059"/>
              <a:gd name="T114" fmla="*/ 2147483646 w 385"/>
              <a:gd name="T115" fmla="*/ 2147483646 h 10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85"/>
              <a:gd name="T175" fmla="*/ 0 h 1059"/>
              <a:gd name="T176" fmla="*/ 385 w 385"/>
              <a:gd name="T177" fmla="*/ 1059 h 10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85" h="1059">
                <a:moveTo>
                  <a:pt x="343" y="276"/>
                </a:moveTo>
                <a:lnTo>
                  <a:pt x="338" y="271"/>
                </a:lnTo>
                <a:lnTo>
                  <a:pt x="333" y="255"/>
                </a:lnTo>
                <a:lnTo>
                  <a:pt x="327" y="266"/>
                </a:lnTo>
                <a:lnTo>
                  <a:pt x="333" y="271"/>
                </a:lnTo>
                <a:lnTo>
                  <a:pt x="333" y="292"/>
                </a:lnTo>
                <a:lnTo>
                  <a:pt x="333" y="318"/>
                </a:lnTo>
                <a:lnTo>
                  <a:pt x="327" y="365"/>
                </a:lnTo>
                <a:lnTo>
                  <a:pt x="322" y="391"/>
                </a:lnTo>
                <a:lnTo>
                  <a:pt x="317" y="412"/>
                </a:lnTo>
                <a:lnTo>
                  <a:pt x="307" y="438"/>
                </a:lnTo>
                <a:lnTo>
                  <a:pt x="296" y="464"/>
                </a:lnTo>
                <a:lnTo>
                  <a:pt x="291" y="469"/>
                </a:lnTo>
                <a:lnTo>
                  <a:pt x="291" y="480"/>
                </a:lnTo>
                <a:lnTo>
                  <a:pt x="286" y="485"/>
                </a:lnTo>
                <a:lnTo>
                  <a:pt x="286" y="490"/>
                </a:lnTo>
                <a:lnTo>
                  <a:pt x="281" y="516"/>
                </a:lnTo>
                <a:lnTo>
                  <a:pt x="281" y="537"/>
                </a:lnTo>
                <a:lnTo>
                  <a:pt x="281" y="558"/>
                </a:lnTo>
                <a:lnTo>
                  <a:pt x="281" y="579"/>
                </a:lnTo>
                <a:lnTo>
                  <a:pt x="275" y="589"/>
                </a:lnTo>
                <a:lnTo>
                  <a:pt x="275" y="600"/>
                </a:lnTo>
                <a:lnTo>
                  <a:pt x="270" y="610"/>
                </a:lnTo>
                <a:lnTo>
                  <a:pt x="265" y="615"/>
                </a:lnTo>
                <a:lnTo>
                  <a:pt x="260" y="636"/>
                </a:lnTo>
                <a:lnTo>
                  <a:pt x="249" y="657"/>
                </a:lnTo>
                <a:lnTo>
                  <a:pt x="239" y="678"/>
                </a:lnTo>
                <a:lnTo>
                  <a:pt x="239" y="683"/>
                </a:lnTo>
                <a:lnTo>
                  <a:pt x="234" y="688"/>
                </a:lnTo>
                <a:lnTo>
                  <a:pt x="229" y="699"/>
                </a:lnTo>
                <a:lnTo>
                  <a:pt x="223" y="709"/>
                </a:lnTo>
                <a:lnTo>
                  <a:pt x="218" y="720"/>
                </a:lnTo>
                <a:lnTo>
                  <a:pt x="213" y="730"/>
                </a:lnTo>
                <a:lnTo>
                  <a:pt x="213" y="735"/>
                </a:lnTo>
                <a:lnTo>
                  <a:pt x="203" y="746"/>
                </a:lnTo>
                <a:lnTo>
                  <a:pt x="197" y="756"/>
                </a:lnTo>
                <a:lnTo>
                  <a:pt x="197" y="761"/>
                </a:lnTo>
                <a:lnTo>
                  <a:pt x="192" y="772"/>
                </a:lnTo>
                <a:lnTo>
                  <a:pt x="182" y="787"/>
                </a:lnTo>
                <a:lnTo>
                  <a:pt x="171" y="808"/>
                </a:lnTo>
                <a:lnTo>
                  <a:pt x="166" y="824"/>
                </a:lnTo>
                <a:lnTo>
                  <a:pt x="166" y="829"/>
                </a:lnTo>
                <a:lnTo>
                  <a:pt x="161" y="839"/>
                </a:lnTo>
                <a:lnTo>
                  <a:pt x="161" y="845"/>
                </a:lnTo>
                <a:lnTo>
                  <a:pt x="166" y="855"/>
                </a:lnTo>
                <a:lnTo>
                  <a:pt x="166" y="861"/>
                </a:lnTo>
                <a:lnTo>
                  <a:pt x="171" y="876"/>
                </a:lnTo>
                <a:lnTo>
                  <a:pt x="171" y="887"/>
                </a:lnTo>
                <a:lnTo>
                  <a:pt x="171" y="897"/>
                </a:lnTo>
                <a:lnTo>
                  <a:pt x="171" y="902"/>
                </a:lnTo>
                <a:lnTo>
                  <a:pt x="166" y="918"/>
                </a:lnTo>
                <a:lnTo>
                  <a:pt x="166" y="923"/>
                </a:lnTo>
                <a:lnTo>
                  <a:pt x="166" y="928"/>
                </a:lnTo>
                <a:lnTo>
                  <a:pt x="166" y="933"/>
                </a:lnTo>
                <a:lnTo>
                  <a:pt x="166" y="944"/>
                </a:lnTo>
                <a:lnTo>
                  <a:pt x="166" y="959"/>
                </a:lnTo>
                <a:lnTo>
                  <a:pt x="166" y="965"/>
                </a:lnTo>
                <a:lnTo>
                  <a:pt x="166" y="970"/>
                </a:lnTo>
                <a:lnTo>
                  <a:pt x="166" y="975"/>
                </a:lnTo>
                <a:lnTo>
                  <a:pt x="166" y="985"/>
                </a:lnTo>
                <a:lnTo>
                  <a:pt x="166" y="1007"/>
                </a:lnTo>
                <a:lnTo>
                  <a:pt x="166" y="1017"/>
                </a:lnTo>
                <a:lnTo>
                  <a:pt x="166" y="1022"/>
                </a:lnTo>
                <a:lnTo>
                  <a:pt x="161" y="1033"/>
                </a:lnTo>
                <a:lnTo>
                  <a:pt x="156" y="1033"/>
                </a:lnTo>
                <a:lnTo>
                  <a:pt x="151" y="1027"/>
                </a:lnTo>
                <a:lnTo>
                  <a:pt x="145" y="1022"/>
                </a:lnTo>
                <a:lnTo>
                  <a:pt x="145" y="1017"/>
                </a:lnTo>
                <a:lnTo>
                  <a:pt x="140" y="1001"/>
                </a:lnTo>
                <a:lnTo>
                  <a:pt x="140" y="980"/>
                </a:lnTo>
                <a:lnTo>
                  <a:pt x="140" y="970"/>
                </a:lnTo>
                <a:lnTo>
                  <a:pt x="135" y="959"/>
                </a:lnTo>
                <a:lnTo>
                  <a:pt x="135" y="954"/>
                </a:lnTo>
                <a:lnTo>
                  <a:pt x="135" y="949"/>
                </a:lnTo>
                <a:lnTo>
                  <a:pt x="135" y="954"/>
                </a:lnTo>
                <a:lnTo>
                  <a:pt x="135" y="965"/>
                </a:lnTo>
                <a:lnTo>
                  <a:pt x="135" y="980"/>
                </a:lnTo>
                <a:lnTo>
                  <a:pt x="135" y="1001"/>
                </a:lnTo>
                <a:lnTo>
                  <a:pt x="130" y="1022"/>
                </a:lnTo>
                <a:lnTo>
                  <a:pt x="130" y="1038"/>
                </a:lnTo>
                <a:lnTo>
                  <a:pt x="130" y="1048"/>
                </a:lnTo>
                <a:lnTo>
                  <a:pt x="125" y="1053"/>
                </a:lnTo>
                <a:lnTo>
                  <a:pt x="119" y="1059"/>
                </a:lnTo>
                <a:lnTo>
                  <a:pt x="114" y="1059"/>
                </a:lnTo>
                <a:lnTo>
                  <a:pt x="114" y="1053"/>
                </a:lnTo>
                <a:lnTo>
                  <a:pt x="114" y="1048"/>
                </a:lnTo>
                <a:lnTo>
                  <a:pt x="109" y="1043"/>
                </a:lnTo>
                <a:lnTo>
                  <a:pt x="109" y="1033"/>
                </a:lnTo>
                <a:lnTo>
                  <a:pt x="109" y="1022"/>
                </a:lnTo>
                <a:lnTo>
                  <a:pt x="104" y="1001"/>
                </a:lnTo>
                <a:lnTo>
                  <a:pt x="104" y="980"/>
                </a:lnTo>
                <a:lnTo>
                  <a:pt x="104" y="970"/>
                </a:lnTo>
                <a:lnTo>
                  <a:pt x="104" y="959"/>
                </a:lnTo>
                <a:lnTo>
                  <a:pt x="104" y="954"/>
                </a:lnTo>
                <a:lnTo>
                  <a:pt x="99" y="965"/>
                </a:lnTo>
                <a:lnTo>
                  <a:pt x="99" y="980"/>
                </a:lnTo>
                <a:lnTo>
                  <a:pt x="88" y="1012"/>
                </a:lnTo>
                <a:lnTo>
                  <a:pt x="88" y="1027"/>
                </a:lnTo>
                <a:lnTo>
                  <a:pt x="83" y="1043"/>
                </a:lnTo>
                <a:lnTo>
                  <a:pt x="83" y="1048"/>
                </a:lnTo>
                <a:lnTo>
                  <a:pt x="83" y="1053"/>
                </a:lnTo>
                <a:lnTo>
                  <a:pt x="78" y="1059"/>
                </a:lnTo>
                <a:lnTo>
                  <a:pt x="67" y="1059"/>
                </a:lnTo>
                <a:lnTo>
                  <a:pt x="62" y="1053"/>
                </a:lnTo>
                <a:lnTo>
                  <a:pt x="62" y="1048"/>
                </a:lnTo>
                <a:lnTo>
                  <a:pt x="62" y="1022"/>
                </a:lnTo>
                <a:lnTo>
                  <a:pt x="67" y="991"/>
                </a:lnTo>
                <a:lnTo>
                  <a:pt x="67" y="975"/>
                </a:lnTo>
                <a:lnTo>
                  <a:pt x="67" y="959"/>
                </a:lnTo>
                <a:lnTo>
                  <a:pt x="73" y="959"/>
                </a:lnTo>
                <a:lnTo>
                  <a:pt x="73" y="954"/>
                </a:lnTo>
                <a:lnTo>
                  <a:pt x="73" y="949"/>
                </a:lnTo>
                <a:lnTo>
                  <a:pt x="73" y="944"/>
                </a:lnTo>
                <a:lnTo>
                  <a:pt x="67" y="954"/>
                </a:lnTo>
                <a:lnTo>
                  <a:pt x="62" y="970"/>
                </a:lnTo>
                <a:lnTo>
                  <a:pt x="57" y="985"/>
                </a:lnTo>
                <a:lnTo>
                  <a:pt x="47" y="1001"/>
                </a:lnTo>
                <a:lnTo>
                  <a:pt x="47" y="1012"/>
                </a:lnTo>
                <a:lnTo>
                  <a:pt x="41" y="1022"/>
                </a:lnTo>
                <a:lnTo>
                  <a:pt x="36" y="1027"/>
                </a:lnTo>
                <a:lnTo>
                  <a:pt x="31" y="1033"/>
                </a:lnTo>
                <a:lnTo>
                  <a:pt x="26" y="1033"/>
                </a:lnTo>
                <a:lnTo>
                  <a:pt x="21" y="1027"/>
                </a:lnTo>
                <a:lnTo>
                  <a:pt x="21" y="1022"/>
                </a:lnTo>
                <a:lnTo>
                  <a:pt x="21" y="1017"/>
                </a:lnTo>
                <a:lnTo>
                  <a:pt x="21" y="1007"/>
                </a:lnTo>
                <a:lnTo>
                  <a:pt x="26" y="1001"/>
                </a:lnTo>
                <a:lnTo>
                  <a:pt x="31" y="980"/>
                </a:lnTo>
                <a:lnTo>
                  <a:pt x="41" y="954"/>
                </a:lnTo>
                <a:lnTo>
                  <a:pt x="41" y="944"/>
                </a:lnTo>
                <a:lnTo>
                  <a:pt x="47" y="933"/>
                </a:lnTo>
                <a:lnTo>
                  <a:pt x="57" y="907"/>
                </a:lnTo>
                <a:lnTo>
                  <a:pt x="57" y="902"/>
                </a:lnTo>
                <a:lnTo>
                  <a:pt x="52" y="902"/>
                </a:lnTo>
                <a:lnTo>
                  <a:pt x="47" y="907"/>
                </a:lnTo>
                <a:lnTo>
                  <a:pt x="41" y="913"/>
                </a:lnTo>
                <a:lnTo>
                  <a:pt x="31" y="923"/>
                </a:lnTo>
                <a:lnTo>
                  <a:pt x="26" y="933"/>
                </a:lnTo>
                <a:lnTo>
                  <a:pt x="15" y="949"/>
                </a:lnTo>
                <a:lnTo>
                  <a:pt x="10" y="954"/>
                </a:lnTo>
                <a:lnTo>
                  <a:pt x="5" y="954"/>
                </a:lnTo>
                <a:lnTo>
                  <a:pt x="5" y="949"/>
                </a:lnTo>
                <a:lnTo>
                  <a:pt x="0" y="944"/>
                </a:lnTo>
                <a:lnTo>
                  <a:pt x="5" y="933"/>
                </a:lnTo>
                <a:lnTo>
                  <a:pt x="5" y="923"/>
                </a:lnTo>
                <a:lnTo>
                  <a:pt x="10" y="913"/>
                </a:lnTo>
                <a:lnTo>
                  <a:pt x="21" y="892"/>
                </a:lnTo>
                <a:lnTo>
                  <a:pt x="21" y="881"/>
                </a:lnTo>
                <a:lnTo>
                  <a:pt x="26" y="876"/>
                </a:lnTo>
                <a:lnTo>
                  <a:pt x="31" y="866"/>
                </a:lnTo>
                <a:lnTo>
                  <a:pt x="31" y="861"/>
                </a:lnTo>
                <a:lnTo>
                  <a:pt x="36" y="855"/>
                </a:lnTo>
                <a:lnTo>
                  <a:pt x="41" y="845"/>
                </a:lnTo>
                <a:lnTo>
                  <a:pt x="47" y="839"/>
                </a:lnTo>
                <a:lnTo>
                  <a:pt x="52" y="834"/>
                </a:lnTo>
                <a:lnTo>
                  <a:pt x="57" y="829"/>
                </a:lnTo>
                <a:lnTo>
                  <a:pt x="62" y="824"/>
                </a:lnTo>
                <a:lnTo>
                  <a:pt x="67" y="824"/>
                </a:lnTo>
                <a:lnTo>
                  <a:pt x="67" y="819"/>
                </a:lnTo>
                <a:lnTo>
                  <a:pt x="78" y="808"/>
                </a:lnTo>
                <a:lnTo>
                  <a:pt x="83" y="798"/>
                </a:lnTo>
                <a:lnTo>
                  <a:pt x="83" y="793"/>
                </a:lnTo>
                <a:lnTo>
                  <a:pt x="88" y="793"/>
                </a:lnTo>
                <a:lnTo>
                  <a:pt x="88" y="787"/>
                </a:lnTo>
                <a:lnTo>
                  <a:pt x="88" y="782"/>
                </a:lnTo>
                <a:lnTo>
                  <a:pt x="99" y="746"/>
                </a:lnTo>
                <a:lnTo>
                  <a:pt x="109" y="709"/>
                </a:lnTo>
                <a:lnTo>
                  <a:pt x="114" y="693"/>
                </a:lnTo>
                <a:lnTo>
                  <a:pt x="114" y="678"/>
                </a:lnTo>
                <a:lnTo>
                  <a:pt x="119" y="662"/>
                </a:lnTo>
                <a:lnTo>
                  <a:pt x="119" y="647"/>
                </a:lnTo>
                <a:lnTo>
                  <a:pt x="119" y="636"/>
                </a:lnTo>
                <a:lnTo>
                  <a:pt x="119" y="621"/>
                </a:lnTo>
                <a:lnTo>
                  <a:pt x="125" y="605"/>
                </a:lnTo>
                <a:lnTo>
                  <a:pt x="125" y="589"/>
                </a:lnTo>
                <a:lnTo>
                  <a:pt x="130" y="579"/>
                </a:lnTo>
                <a:lnTo>
                  <a:pt x="135" y="563"/>
                </a:lnTo>
                <a:lnTo>
                  <a:pt x="140" y="547"/>
                </a:lnTo>
                <a:lnTo>
                  <a:pt x="145" y="532"/>
                </a:lnTo>
                <a:lnTo>
                  <a:pt x="151" y="516"/>
                </a:lnTo>
                <a:lnTo>
                  <a:pt x="156" y="506"/>
                </a:lnTo>
                <a:lnTo>
                  <a:pt x="161" y="495"/>
                </a:lnTo>
                <a:lnTo>
                  <a:pt x="166" y="485"/>
                </a:lnTo>
                <a:lnTo>
                  <a:pt x="166" y="480"/>
                </a:lnTo>
                <a:lnTo>
                  <a:pt x="171" y="459"/>
                </a:lnTo>
                <a:lnTo>
                  <a:pt x="177" y="438"/>
                </a:lnTo>
                <a:lnTo>
                  <a:pt x="187" y="391"/>
                </a:lnTo>
                <a:lnTo>
                  <a:pt x="187" y="365"/>
                </a:lnTo>
                <a:lnTo>
                  <a:pt x="192" y="344"/>
                </a:lnTo>
                <a:lnTo>
                  <a:pt x="192" y="323"/>
                </a:lnTo>
                <a:lnTo>
                  <a:pt x="197" y="308"/>
                </a:lnTo>
                <a:lnTo>
                  <a:pt x="203" y="292"/>
                </a:lnTo>
                <a:lnTo>
                  <a:pt x="208" y="276"/>
                </a:lnTo>
                <a:lnTo>
                  <a:pt x="208" y="266"/>
                </a:lnTo>
                <a:lnTo>
                  <a:pt x="208" y="255"/>
                </a:lnTo>
                <a:lnTo>
                  <a:pt x="203" y="235"/>
                </a:lnTo>
                <a:lnTo>
                  <a:pt x="197" y="209"/>
                </a:lnTo>
                <a:lnTo>
                  <a:pt x="197" y="198"/>
                </a:lnTo>
                <a:lnTo>
                  <a:pt x="197" y="188"/>
                </a:lnTo>
                <a:lnTo>
                  <a:pt x="197" y="183"/>
                </a:lnTo>
                <a:lnTo>
                  <a:pt x="197" y="167"/>
                </a:lnTo>
                <a:lnTo>
                  <a:pt x="203" y="151"/>
                </a:lnTo>
                <a:lnTo>
                  <a:pt x="208" y="120"/>
                </a:lnTo>
                <a:lnTo>
                  <a:pt x="213" y="104"/>
                </a:lnTo>
                <a:lnTo>
                  <a:pt x="218" y="89"/>
                </a:lnTo>
                <a:lnTo>
                  <a:pt x="223" y="73"/>
                </a:lnTo>
                <a:lnTo>
                  <a:pt x="234" y="63"/>
                </a:lnTo>
                <a:lnTo>
                  <a:pt x="239" y="57"/>
                </a:lnTo>
                <a:lnTo>
                  <a:pt x="249" y="52"/>
                </a:lnTo>
                <a:lnTo>
                  <a:pt x="249" y="47"/>
                </a:lnTo>
                <a:lnTo>
                  <a:pt x="255" y="42"/>
                </a:lnTo>
                <a:lnTo>
                  <a:pt x="265" y="31"/>
                </a:lnTo>
                <a:lnTo>
                  <a:pt x="275" y="26"/>
                </a:lnTo>
                <a:lnTo>
                  <a:pt x="286" y="21"/>
                </a:lnTo>
                <a:lnTo>
                  <a:pt x="296" y="15"/>
                </a:lnTo>
                <a:lnTo>
                  <a:pt x="317" y="15"/>
                </a:lnTo>
                <a:lnTo>
                  <a:pt x="338" y="10"/>
                </a:lnTo>
                <a:lnTo>
                  <a:pt x="364" y="5"/>
                </a:lnTo>
                <a:lnTo>
                  <a:pt x="385"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0" name="Freeform 4"/>
          <p:cNvSpPr>
            <a:spLocks/>
          </p:cNvSpPr>
          <p:nvPr/>
        </p:nvSpPr>
        <p:spPr bwMode="auto">
          <a:xfrm>
            <a:off x="7434263" y="2471738"/>
            <a:ext cx="25400" cy="257175"/>
          </a:xfrm>
          <a:custGeom>
            <a:avLst/>
            <a:gdLst>
              <a:gd name="T0" fmla="*/ 0 w 16"/>
              <a:gd name="T1" fmla="*/ 2147483646 h 162"/>
              <a:gd name="T2" fmla="*/ 2147483646 w 16"/>
              <a:gd name="T3" fmla="*/ 2147483646 h 162"/>
              <a:gd name="T4" fmla="*/ 2147483646 w 16"/>
              <a:gd name="T5" fmla="*/ 2147483646 h 162"/>
              <a:gd name="T6" fmla="*/ 2147483646 w 16"/>
              <a:gd name="T7" fmla="*/ 2147483646 h 162"/>
              <a:gd name="T8" fmla="*/ 2147483646 w 16"/>
              <a:gd name="T9" fmla="*/ 2147483646 h 162"/>
              <a:gd name="T10" fmla="*/ 2147483646 w 16"/>
              <a:gd name="T11" fmla="*/ 2147483646 h 162"/>
              <a:gd name="T12" fmla="*/ 2147483646 w 16"/>
              <a:gd name="T13" fmla="*/ 2147483646 h 162"/>
              <a:gd name="T14" fmla="*/ 2147483646 w 16"/>
              <a:gd name="T15" fmla="*/ 2147483646 h 162"/>
              <a:gd name="T16" fmla="*/ 2147483646 w 16"/>
              <a:gd name="T17" fmla="*/ 2147483646 h 162"/>
              <a:gd name="T18" fmla="*/ 2147483646 w 16"/>
              <a:gd name="T19" fmla="*/ 0 h 162"/>
              <a:gd name="T20" fmla="*/ 2147483646 w 16"/>
              <a:gd name="T21" fmla="*/ 2147483646 h 162"/>
              <a:gd name="T22" fmla="*/ 2147483646 w 16"/>
              <a:gd name="T23" fmla="*/ 2147483646 h 162"/>
              <a:gd name="T24" fmla="*/ 2147483646 w 16"/>
              <a:gd name="T25" fmla="*/ 2147483646 h 162"/>
              <a:gd name="T26" fmla="*/ 2147483646 w 16"/>
              <a:gd name="T27" fmla="*/ 2147483646 h 162"/>
              <a:gd name="T28" fmla="*/ 2147483646 w 16"/>
              <a:gd name="T29" fmla="*/ 2147483646 h 162"/>
              <a:gd name="T30" fmla="*/ 2147483646 w 16"/>
              <a:gd name="T31" fmla="*/ 2147483646 h 162"/>
              <a:gd name="T32" fmla="*/ 2147483646 w 16"/>
              <a:gd name="T33" fmla="*/ 2147483646 h 162"/>
              <a:gd name="T34" fmla="*/ 2147483646 w 16"/>
              <a:gd name="T35" fmla="*/ 2147483646 h 162"/>
              <a:gd name="T36" fmla="*/ 0 w 16"/>
              <a:gd name="T37" fmla="*/ 2147483646 h 1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6"/>
              <a:gd name="T58" fmla="*/ 0 h 162"/>
              <a:gd name="T59" fmla="*/ 16 w 16"/>
              <a:gd name="T60" fmla="*/ 162 h 1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6" h="162">
                <a:moveTo>
                  <a:pt x="0" y="162"/>
                </a:moveTo>
                <a:lnTo>
                  <a:pt x="5" y="146"/>
                </a:lnTo>
                <a:lnTo>
                  <a:pt x="5" y="136"/>
                </a:lnTo>
                <a:lnTo>
                  <a:pt x="10" y="120"/>
                </a:lnTo>
                <a:lnTo>
                  <a:pt x="10" y="110"/>
                </a:lnTo>
                <a:lnTo>
                  <a:pt x="16" y="63"/>
                </a:lnTo>
                <a:lnTo>
                  <a:pt x="16" y="42"/>
                </a:lnTo>
                <a:lnTo>
                  <a:pt x="10" y="16"/>
                </a:lnTo>
                <a:lnTo>
                  <a:pt x="10" y="11"/>
                </a:lnTo>
                <a:lnTo>
                  <a:pt x="10" y="0"/>
                </a:lnTo>
                <a:lnTo>
                  <a:pt x="10" y="11"/>
                </a:lnTo>
                <a:lnTo>
                  <a:pt x="10" y="16"/>
                </a:lnTo>
                <a:lnTo>
                  <a:pt x="16" y="42"/>
                </a:lnTo>
                <a:lnTo>
                  <a:pt x="16" y="63"/>
                </a:lnTo>
                <a:lnTo>
                  <a:pt x="10" y="110"/>
                </a:lnTo>
                <a:lnTo>
                  <a:pt x="10" y="126"/>
                </a:lnTo>
                <a:lnTo>
                  <a:pt x="5" y="136"/>
                </a:lnTo>
                <a:lnTo>
                  <a:pt x="5" y="146"/>
                </a:lnTo>
                <a:lnTo>
                  <a:pt x="0" y="157"/>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1" name="Freeform 5"/>
          <p:cNvSpPr>
            <a:spLocks/>
          </p:cNvSpPr>
          <p:nvPr/>
        </p:nvSpPr>
        <p:spPr bwMode="auto">
          <a:xfrm>
            <a:off x="7542213" y="1876425"/>
            <a:ext cx="106362" cy="190500"/>
          </a:xfrm>
          <a:custGeom>
            <a:avLst/>
            <a:gdLst>
              <a:gd name="T0" fmla="*/ 0 w 67"/>
              <a:gd name="T1" fmla="*/ 2147483646 h 120"/>
              <a:gd name="T2" fmla="*/ 2147483646 w 67"/>
              <a:gd name="T3" fmla="*/ 2147483646 h 120"/>
              <a:gd name="T4" fmla="*/ 2147483646 w 67"/>
              <a:gd name="T5" fmla="*/ 2147483646 h 120"/>
              <a:gd name="T6" fmla="*/ 2147483646 w 67"/>
              <a:gd name="T7" fmla="*/ 2147483646 h 120"/>
              <a:gd name="T8" fmla="*/ 2147483646 w 67"/>
              <a:gd name="T9" fmla="*/ 2147483646 h 120"/>
              <a:gd name="T10" fmla="*/ 2147483646 w 67"/>
              <a:gd name="T11" fmla="*/ 2147483646 h 120"/>
              <a:gd name="T12" fmla="*/ 2147483646 w 67"/>
              <a:gd name="T13" fmla="*/ 2147483646 h 120"/>
              <a:gd name="T14" fmla="*/ 2147483646 w 67"/>
              <a:gd name="T15" fmla="*/ 2147483646 h 120"/>
              <a:gd name="T16" fmla="*/ 2147483646 w 67"/>
              <a:gd name="T17" fmla="*/ 2147483646 h 120"/>
              <a:gd name="T18" fmla="*/ 2147483646 w 67"/>
              <a:gd name="T19" fmla="*/ 2147483646 h 120"/>
              <a:gd name="T20" fmla="*/ 2147483646 w 67"/>
              <a:gd name="T21" fmla="*/ 0 h 1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7"/>
              <a:gd name="T34" fmla="*/ 0 h 120"/>
              <a:gd name="T35" fmla="*/ 67 w 67"/>
              <a:gd name="T36" fmla="*/ 120 h 1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7" h="120">
                <a:moveTo>
                  <a:pt x="0" y="120"/>
                </a:moveTo>
                <a:lnTo>
                  <a:pt x="20" y="115"/>
                </a:lnTo>
                <a:lnTo>
                  <a:pt x="36" y="104"/>
                </a:lnTo>
                <a:lnTo>
                  <a:pt x="51" y="89"/>
                </a:lnTo>
                <a:lnTo>
                  <a:pt x="57" y="83"/>
                </a:lnTo>
                <a:lnTo>
                  <a:pt x="62" y="73"/>
                </a:lnTo>
                <a:lnTo>
                  <a:pt x="62" y="63"/>
                </a:lnTo>
                <a:lnTo>
                  <a:pt x="67" y="52"/>
                </a:lnTo>
                <a:lnTo>
                  <a:pt x="67" y="37"/>
                </a:lnTo>
                <a:lnTo>
                  <a:pt x="62" y="21"/>
                </a:lnTo>
                <a:lnTo>
                  <a:pt x="62"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2" name="Freeform 6"/>
          <p:cNvSpPr>
            <a:spLocks/>
          </p:cNvSpPr>
          <p:nvPr/>
        </p:nvSpPr>
        <p:spPr bwMode="auto">
          <a:xfrm>
            <a:off x="7426325" y="2713038"/>
            <a:ext cx="33338" cy="430212"/>
          </a:xfrm>
          <a:custGeom>
            <a:avLst/>
            <a:gdLst>
              <a:gd name="T0" fmla="*/ 2147483646 w 21"/>
              <a:gd name="T1" fmla="*/ 2147483646 h 271"/>
              <a:gd name="T2" fmla="*/ 2147483646 w 21"/>
              <a:gd name="T3" fmla="*/ 2147483646 h 271"/>
              <a:gd name="T4" fmla="*/ 2147483646 w 21"/>
              <a:gd name="T5" fmla="*/ 2147483646 h 271"/>
              <a:gd name="T6" fmla="*/ 2147483646 w 21"/>
              <a:gd name="T7" fmla="*/ 2147483646 h 271"/>
              <a:gd name="T8" fmla="*/ 2147483646 w 21"/>
              <a:gd name="T9" fmla="*/ 2147483646 h 271"/>
              <a:gd name="T10" fmla="*/ 2147483646 w 21"/>
              <a:gd name="T11" fmla="*/ 2147483646 h 271"/>
              <a:gd name="T12" fmla="*/ 2147483646 w 21"/>
              <a:gd name="T13" fmla="*/ 2147483646 h 271"/>
              <a:gd name="T14" fmla="*/ 2147483646 w 21"/>
              <a:gd name="T15" fmla="*/ 2147483646 h 271"/>
              <a:gd name="T16" fmla="*/ 2147483646 w 21"/>
              <a:gd name="T17" fmla="*/ 2147483646 h 271"/>
              <a:gd name="T18" fmla="*/ 2147483646 w 21"/>
              <a:gd name="T19" fmla="*/ 2147483646 h 271"/>
              <a:gd name="T20" fmla="*/ 2147483646 w 21"/>
              <a:gd name="T21" fmla="*/ 2147483646 h 271"/>
              <a:gd name="T22" fmla="*/ 2147483646 w 21"/>
              <a:gd name="T23" fmla="*/ 2147483646 h 271"/>
              <a:gd name="T24" fmla="*/ 2147483646 w 21"/>
              <a:gd name="T25" fmla="*/ 2147483646 h 271"/>
              <a:gd name="T26" fmla="*/ 2147483646 w 21"/>
              <a:gd name="T27" fmla="*/ 2147483646 h 271"/>
              <a:gd name="T28" fmla="*/ 2147483646 w 21"/>
              <a:gd name="T29" fmla="*/ 2147483646 h 271"/>
              <a:gd name="T30" fmla="*/ 2147483646 w 21"/>
              <a:gd name="T31" fmla="*/ 0 h 271"/>
              <a:gd name="T32" fmla="*/ 2147483646 w 21"/>
              <a:gd name="T33" fmla="*/ 2147483646 h 271"/>
              <a:gd name="T34" fmla="*/ 2147483646 w 21"/>
              <a:gd name="T35" fmla="*/ 2147483646 h 271"/>
              <a:gd name="T36" fmla="*/ 0 w 21"/>
              <a:gd name="T37" fmla="*/ 2147483646 h 271"/>
              <a:gd name="T38" fmla="*/ 0 w 21"/>
              <a:gd name="T39" fmla="*/ 2147483646 h 271"/>
              <a:gd name="T40" fmla="*/ 0 w 21"/>
              <a:gd name="T41" fmla="*/ 2147483646 h 2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
              <a:gd name="T64" fmla="*/ 0 h 271"/>
              <a:gd name="T65" fmla="*/ 21 w 21"/>
              <a:gd name="T66" fmla="*/ 271 h 2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 h="271">
                <a:moveTo>
                  <a:pt x="21" y="271"/>
                </a:moveTo>
                <a:lnTo>
                  <a:pt x="15" y="260"/>
                </a:lnTo>
                <a:lnTo>
                  <a:pt x="15" y="250"/>
                </a:lnTo>
                <a:lnTo>
                  <a:pt x="10" y="224"/>
                </a:lnTo>
                <a:lnTo>
                  <a:pt x="15" y="198"/>
                </a:lnTo>
                <a:lnTo>
                  <a:pt x="15" y="172"/>
                </a:lnTo>
                <a:lnTo>
                  <a:pt x="15" y="156"/>
                </a:lnTo>
                <a:lnTo>
                  <a:pt x="15" y="135"/>
                </a:lnTo>
                <a:lnTo>
                  <a:pt x="15" y="104"/>
                </a:lnTo>
                <a:lnTo>
                  <a:pt x="15" y="78"/>
                </a:lnTo>
                <a:lnTo>
                  <a:pt x="5" y="47"/>
                </a:lnTo>
                <a:lnTo>
                  <a:pt x="5" y="20"/>
                </a:lnTo>
                <a:lnTo>
                  <a:pt x="5" y="15"/>
                </a:lnTo>
                <a:lnTo>
                  <a:pt x="5" y="10"/>
                </a:lnTo>
                <a:lnTo>
                  <a:pt x="5" y="5"/>
                </a:lnTo>
                <a:lnTo>
                  <a:pt x="5" y="0"/>
                </a:lnTo>
                <a:lnTo>
                  <a:pt x="5" y="5"/>
                </a:lnTo>
                <a:lnTo>
                  <a:pt x="5" y="10"/>
                </a:lnTo>
                <a:lnTo>
                  <a:pt x="0" y="15"/>
                </a:lnTo>
                <a:lnTo>
                  <a:pt x="0" y="2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3" name="Freeform 7"/>
          <p:cNvSpPr>
            <a:spLocks/>
          </p:cNvSpPr>
          <p:nvPr/>
        </p:nvSpPr>
        <p:spPr bwMode="auto">
          <a:xfrm>
            <a:off x="8086725" y="2754313"/>
            <a:ext cx="41275" cy="388937"/>
          </a:xfrm>
          <a:custGeom>
            <a:avLst/>
            <a:gdLst>
              <a:gd name="T0" fmla="*/ 0 w 26"/>
              <a:gd name="T1" fmla="*/ 2147483646 h 245"/>
              <a:gd name="T2" fmla="*/ 2147483646 w 26"/>
              <a:gd name="T3" fmla="*/ 2147483646 h 245"/>
              <a:gd name="T4" fmla="*/ 2147483646 w 26"/>
              <a:gd name="T5" fmla="*/ 2147483646 h 245"/>
              <a:gd name="T6" fmla="*/ 2147483646 w 26"/>
              <a:gd name="T7" fmla="*/ 2147483646 h 245"/>
              <a:gd name="T8" fmla="*/ 2147483646 w 26"/>
              <a:gd name="T9" fmla="*/ 2147483646 h 245"/>
              <a:gd name="T10" fmla="*/ 2147483646 w 26"/>
              <a:gd name="T11" fmla="*/ 2147483646 h 245"/>
              <a:gd name="T12" fmla="*/ 2147483646 w 26"/>
              <a:gd name="T13" fmla="*/ 2147483646 h 245"/>
              <a:gd name="T14" fmla="*/ 2147483646 w 26"/>
              <a:gd name="T15" fmla="*/ 2147483646 h 245"/>
              <a:gd name="T16" fmla="*/ 2147483646 w 26"/>
              <a:gd name="T17" fmla="*/ 2147483646 h 245"/>
              <a:gd name="T18" fmla="*/ 2147483646 w 26"/>
              <a:gd name="T19" fmla="*/ 2147483646 h 245"/>
              <a:gd name="T20" fmla="*/ 2147483646 w 26"/>
              <a:gd name="T21" fmla="*/ 2147483646 h 245"/>
              <a:gd name="T22" fmla="*/ 2147483646 w 26"/>
              <a:gd name="T23" fmla="*/ 2147483646 h 245"/>
              <a:gd name="T24" fmla="*/ 2147483646 w 26"/>
              <a:gd name="T25" fmla="*/ 2147483646 h 245"/>
              <a:gd name="T26" fmla="*/ 2147483646 w 26"/>
              <a:gd name="T27" fmla="*/ 0 h 245"/>
              <a:gd name="T28" fmla="*/ 2147483646 w 26"/>
              <a:gd name="T29" fmla="*/ 0 h 245"/>
              <a:gd name="T30" fmla="*/ 2147483646 w 26"/>
              <a:gd name="T31" fmla="*/ 0 h 2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45"/>
              <a:gd name="T50" fmla="*/ 26 w 26"/>
              <a:gd name="T51" fmla="*/ 245 h 24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45">
                <a:moveTo>
                  <a:pt x="0" y="245"/>
                </a:moveTo>
                <a:lnTo>
                  <a:pt x="5" y="234"/>
                </a:lnTo>
                <a:lnTo>
                  <a:pt x="10" y="224"/>
                </a:lnTo>
                <a:lnTo>
                  <a:pt x="15" y="208"/>
                </a:lnTo>
                <a:lnTo>
                  <a:pt x="15" y="198"/>
                </a:lnTo>
                <a:lnTo>
                  <a:pt x="15" y="172"/>
                </a:lnTo>
                <a:lnTo>
                  <a:pt x="15" y="151"/>
                </a:lnTo>
                <a:lnTo>
                  <a:pt x="10" y="130"/>
                </a:lnTo>
                <a:lnTo>
                  <a:pt x="10" y="125"/>
                </a:lnTo>
                <a:lnTo>
                  <a:pt x="10" y="114"/>
                </a:lnTo>
                <a:lnTo>
                  <a:pt x="10" y="83"/>
                </a:lnTo>
                <a:lnTo>
                  <a:pt x="15" y="57"/>
                </a:lnTo>
                <a:lnTo>
                  <a:pt x="20" y="26"/>
                </a:lnTo>
                <a:lnTo>
                  <a:pt x="26"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4" name="Freeform 8"/>
          <p:cNvSpPr>
            <a:spLocks/>
          </p:cNvSpPr>
          <p:nvPr/>
        </p:nvSpPr>
        <p:spPr bwMode="auto">
          <a:xfrm>
            <a:off x="8301038" y="2597150"/>
            <a:ext cx="15875" cy="115888"/>
          </a:xfrm>
          <a:custGeom>
            <a:avLst/>
            <a:gdLst>
              <a:gd name="T0" fmla="*/ 2147483646 w 10"/>
              <a:gd name="T1" fmla="*/ 2147483646 h 73"/>
              <a:gd name="T2" fmla="*/ 2147483646 w 10"/>
              <a:gd name="T3" fmla="*/ 2147483646 h 73"/>
              <a:gd name="T4" fmla="*/ 2147483646 w 10"/>
              <a:gd name="T5" fmla="*/ 2147483646 h 73"/>
              <a:gd name="T6" fmla="*/ 2147483646 w 10"/>
              <a:gd name="T7" fmla="*/ 2147483646 h 73"/>
              <a:gd name="T8" fmla="*/ 2147483646 w 10"/>
              <a:gd name="T9" fmla="*/ 2147483646 h 73"/>
              <a:gd name="T10" fmla="*/ 2147483646 w 10"/>
              <a:gd name="T11" fmla="*/ 2147483646 h 73"/>
              <a:gd name="T12" fmla="*/ 0 w 10"/>
              <a:gd name="T13" fmla="*/ 0 h 73"/>
              <a:gd name="T14" fmla="*/ 0 60000 65536"/>
              <a:gd name="T15" fmla="*/ 0 60000 65536"/>
              <a:gd name="T16" fmla="*/ 0 60000 65536"/>
              <a:gd name="T17" fmla="*/ 0 60000 65536"/>
              <a:gd name="T18" fmla="*/ 0 60000 65536"/>
              <a:gd name="T19" fmla="*/ 0 60000 65536"/>
              <a:gd name="T20" fmla="*/ 0 60000 65536"/>
              <a:gd name="T21" fmla="*/ 0 w 10"/>
              <a:gd name="T22" fmla="*/ 0 h 73"/>
              <a:gd name="T23" fmla="*/ 10 w 10"/>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 h="73">
                <a:moveTo>
                  <a:pt x="10" y="73"/>
                </a:moveTo>
                <a:lnTo>
                  <a:pt x="10" y="62"/>
                </a:lnTo>
                <a:lnTo>
                  <a:pt x="10" y="52"/>
                </a:lnTo>
                <a:lnTo>
                  <a:pt x="5" y="36"/>
                </a:lnTo>
                <a:lnTo>
                  <a:pt x="5" y="21"/>
                </a:lnTo>
                <a:lnTo>
                  <a:pt x="5" y="10"/>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5" name="Freeform 9"/>
          <p:cNvSpPr>
            <a:spLocks/>
          </p:cNvSpPr>
          <p:nvPr/>
        </p:nvSpPr>
        <p:spPr bwMode="auto">
          <a:xfrm>
            <a:off x="7912100" y="1884363"/>
            <a:ext cx="306388" cy="249237"/>
          </a:xfrm>
          <a:custGeom>
            <a:avLst/>
            <a:gdLst>
              <a:gd name="T0" fmla="*/ 2147483646 w 193"/>
              <a:gd name="T1" fmla="*/ 2147483646 h 157"/>
              <a:gd name="T2" fmla="*/ 2147483646 w 193"/>
              <a:gd name="T3" fmla="*/ 2147483646 h 157"/>
              <a:gd name="T4" fmla="*/ 2147483646 w 193"/>
              <a:gd name="T5" fmla="*/ 2147483646 h 157"/>
              <a:gd name="T6" fmla="*/ 2147483646 w 193"/>
              <a:gd name="T7" fmla="*/ 2147483646 h 157"/>
              <a:gd name="T8" fmla="*/ 2147483646 w 193"/>
              <a:gd name="T9" fmla="*/ 2147483646 h 157"/>
              <a:gd name="T10" fmla="*/ 2147483646 w 193"/>
              <a:gd name="T11" fmla="*/ 2147483646 h 157"/>
              <a:gd name="T12" fmla="*/ 2147483646 w 193"/>
              <a:gd name="T13" fmla="*/ 2147483646 h 157"/>
              <a:gd name="T14" fmla="*/ 2147483646 w 193"/>
              <a:gd name="T15" fmla="*/ 2147483646 h 157"/>
              <a:gd name="T16" fmla="*/ 2147483646 w 193"/>
              <a:gd name="T17" fmla="*/ 2147483646 h 157"/>
              <a:gd name="T18" fmla="*/ 2147483646 w 193"/>
              <a:gd name="T19" fmla="*/ 2147483646 h 157"/>
              <a:gd name="T20" fmla="*/ 2147483646 w 193"/>
              <a:gd name="T21" fmla="*/ 2147483646 h 157"/>
              <a:gd name="T22" fmla="*/ 2147483646 w 193"/>
              <a:gd name="T23" fmla="*/ 2147483646 h 157"/>
              <a:gd name="T24" fmla="*/ 2147483646 w 193"/>
              <a:gd name="T25" fmla="*/ 2147483646 h 157"/>
              <a:gd name="T26" fmla="*/ 2147483646 w 193"/>
              <a:gd name="T27" fmla="*/ 2147483646 h 157"/>
              <a:gd name="T28" fmla="*/ 2147483646 w 193"/>
              <a:gd name="T29" fmla="*/ 2147483646 h 157"/>
              <a:gd name="T30" fmla="*/ 2147483646 w 193"/>
              <a:gd name="T31" fmla="*/ 2147483646 h 157"/>
              <a:gd name="T32" fmla="*/ 2147483646 w 193"/>
              <a:gd name="T33" fmla="*/ 2147483646 h 157"/>
              <a:gd name="T34" fmla="*/ 0 w 193"/>
              <a:gd name="T35" fmla="*/ 2147483646 h 157"/>
              <a:gd name="T36" fmla="*/ 0 w 193"/>
              <a:gd name="T37" fmla="*/ 2147483646 h 157"/>
              <a:gd name="T38" fmla="*/ 0 w 193"/>
              <a:gd name="T39" fmla="*/ 2147483646 h 157"/>
              <a:gd name="T40" fmla="*/ 0 w 193"/>
              <a:gd name="T41" fmla="*/ 2147483646 h 157"/>
              <a:gd name="T42" fmla="*/ 0 w 193"/>
              <a:gd name="T43" fmla="*/ 2147483646 h 157"/>
              <a:gd name="T44" fmla="*/ 0 w 193"/>
              <a:gd name="T45" fmla="*/ 0 h 1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3"/>
              <a:gd name="T70" fmla="*/ 0 h 157"/>
              <a:gd name="T71" fmla="*/ 193 w 193"/>
              <a:gd name="T72" fmla="*/ 157 h 1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3" h="157">
                <a:moveTo>
                  <a:pt x="193" y="157"/>
                </a:moveTo>
                <a:lnTo>
                  <a:pt x="188" y="152"/>
                </a:lnTo>
                <a:lnTo>
                  <a:pt x="182" y="146"/>
                </a:lnTo>
                <a:lnTo>
                  <a:pt x="177" y="141"/>
                </a:lnTo>
                <a:lnTo>
                  <a:pt x="172" y="141"/>
                </a:lnTo>
                <a:lnTo>
                  <a:pt x="146" y="136"/>
                </a:lnTo>
                <a:lnTo>
                  <a:pt x="125" y="130"/>
                </a:lnTo>
                <a:lnTo>
                  <a:pt x="104" y="125"/>
                </a:lnTo>
                <a:lnTo>
                  <a:pt x="84" y="120"/>
                </a:lnTo>
                <a:lnTo>
                  <a:pt x="63" y="115"/>
                </a:lnTo>
                <a:lnTo>
                  <a:pt x="42" y="104"/>
                </a:lnTo>
                <a:lnTo>
                  <a:pt x="32" y="104"/>
                </a:lnTo>
                <a:lnTo>
                  <a:pt x="21" y="94"/>
                </a:lnTo>
                <a:lnTo>
                  <a:pt x="16" y="89"/>
                </a:lnTo>
                <a:lnTo>
                  <a:pt x="11" y="78"/>
                </a:lnTo>
                <a:lnTo>
                  <a:pt x="6" y="73"/>
                </a:lnTo>
                <a:lnTo>
                  <a:pt x="6" y="63"/>
                </a:lnTo>
                <a:lnTo>
                  <a:pt x="0" y="58"/>
                </a:lnTo>
                <a:lnTo>
                  <a:pt x="0" y="52"/>
                </a:lnTo>
                <a:lnTo>
                  <a:pt x="0" y="42"/>
                </a:lnTo>
                <a:lnTo>
                  <a:pt x="0" y="32"/>
                </a:lnTo>
                <a:lnTo>
                  <a:pt x="0" y="21"/>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6" name="Freeform 10"/>
          <p:cNvSpPr>
            <a:spLocks/>
          </p:cNvSpPr>
          <p:nvPr/>
        </p:nvSpPr>
        <p:spPr bwMode="auto">
          <a:xfrm>
            <a:off x="7573963" y="1446213"/>
            <a:ext cx="404812" cy="538162"/>
          </a:xfrm>
          <a:custGeom>
            <a:avLst/>
            <a:gdLst>
              <a:gd name="T0" fmla="*/ 2147483646 w 255"/>
              <a:gd name="T1" fmla="*/ 2147483646 h 339"/>
              <a:gd name="T2" fmla="*/ 2147483646 w 255"/>
              <a:gd name="T3" fmla="*/ 2147483646 h 339"/>
              <a:gd name="T4" fmla="*/ 2147483646 w 255"/>
              <a:gd name="T5" fmla="*/ 2147483646 h 339"/>
              <a:gd name="T6" fmla="*/ 2147483646 w 255"/>
              <a:gd name="T7" fmla="*/ 2147483646 h 339"/>
              <a:gd name="T8" fmla="*/ 2147483646 w 255"/>
              <a:gd name="T9" fmla="*/ 2147483646 h 339"/>
              <a:gd name="T10" fmla="*/ 2147483646 w 255"/>
              <a:gd name="T11" fmla="*/ 2147483646 h 339"/>
              <a:gd name="T12" fmla="*/ 2147483646 w 255"/>
              <a:gd name="T13" fmla="*/ 2147483646 h 339"/>
              <a:gd name="T14" fmla="*/ 2147483646 w 255"/>
              <a:gd name="T15" fmla="*/ 2147483646 h 339"/>
              <a:gd name="T16" fmla="*/ 2147483646 w 255"/>
              <a:gd name="T17" fmla="*/ 2147483646 h 339"/>
              <a:gd name="T18" fmla="*/ 2147483646 w 255"/>
              <a:gd name="T19" fmla="*/ 2147483646 h 339"/>
              <a:gd name="T20" fmla="*/ 2147483646 w 255"/>
              <a:gd name="T21" fmla="*/ 2147483646 h 339"/>
              <a:gd name="T22" fmla="*/ 2147483646 w 255"/>
              <a:gd name="T23" fmla="*/ 2147483646 h 339"/>
              <a:gd name="T24" fmla="*/ 2147483646 w 255"/>
              <a:gd name="T25" fmla="*/ 2147483646 h 339"/>
              <a:gd name="T26" fmla="*/ 2147483646 w 255"/>
              <a:gd name="T27" fmla="*/ 2147483646 h 339"/>
              <a:gd name="T28" fmla="*/ 2147483646 w 255"/>
              <a:gd name="T29" fmla="*/ 2147483646 h 339"/>
              <a:gd name="T30" fmla="*/ 2147483646 w 255"/>
              <a:gd name="T31" fmla="*/ 2147483646 h 339"/>
              <a:gd name="T32" fmla="*/ 2147483646 w 255"/>
              <a:gd name="T33" fmla="*/ 2147483646 h 339"/>
              <a:gd name="T34" fmla="*/ 2147483646 w 255"/>
              <a:gd name="T35" fmla="*/ 2147483646 h 339"/>
              <a:gd name="T36" fmla="*/ 2147483646 w 255"/>
              <a:gd name="T37" fmla="*/ 2147483646 h 339"/>
              <a:gd name="T38" fmla="*/ 2147483646 w 255"/>
              <a:gd name="T39" fmla="*/ 2147483646 h 339"/>
              <a:gd name="T40" fmla="*/ 2147483646 w 255"/>
              <a:gd name="T41" fmla="*/ 2147483646 h 339"/>
              <a:gd name="T42" fmla="*/ 2147483646 w 255"/>
              <a:gd name="T43" fmla="*/ 2147483646 h 339"/>
              <a:gd name="T44" fmla="*/ 2147483646 w 255"/>
              <a:gd name="T45" fmla="*/ 2147483646 h 339"/>
              <a:gd name="T46" fmla="*/ 2147483646 w 255"/>
              <a:gd name="T47" fmla="*/ 2147483646 h 339"/>
              <a:gd name="T48" fmla="*/ 2147483646 w 255"/>
              <a:gd name="T49" fmla="*/ 2147483646 h 339"/>
              <a:gd name="T50" fmla="*/ 2147483646 w 255"/>
              <a:gd name="T51" fmla="*/ 2147483646 h 339"/>
              <a:gd name="T52" fmla="*/ 2147483646 w 255"/>
              <a:gd name="T53" fmla="*/ 2147483646 h 339"/>
              <a:gd name="T54" fmla="*/ 2147483646 w 255"/>
              <a:gd name="T55" fmla="*/ 0 h 339"/>
              <a:gd name="T56" fmla="*/ 2147483646 w 255"/>
              <a:gd name="T57" fmla="*/ 0 h 339"/>
              <a:gd name="T58" fmla="*/ 2147483646 w 255"/>
              <a:gd name="T59" fmla="*/ 2147483646 h 339"/>
              <a:gd name="T60" fmla="*/ 2147483646 w 255"/>
              <a:gd name="T61" fmla="*/ 2147483646 h 339"/>
              <a:gd name="T62" fmla="*/ 2147483646 w 255"/>
              <a:gd name="T63" fmla="*/ 2147483646 h 339"/>
              <a:gd name="T64" fmla="*/ 2147483646 w 255"/>
              <a:gd name="T65" fmla="*/ 2147483646 h 339"/>
              <a:gd name="T66" fmla="*/ 2147483646 w 255"/>
              <a:gd name="T67" fmla="*/ 2147483646 h 339"/>
              <a:gd name="T68" fmla="*/ 2147483646 w 255"/>
              <a:gd name="T69" fmla="*/ 2147483646 h 339"/>
              <a:gd name="T70" fmla="*/ 2147483646 w 255"/>
              <a:gd name="T71" fmla="*/ 2147483646 h 339"/>
              <a:gd name="T72" fmla="*/ 2147483646 w 255"/>
              <a:gd name="T73" fmla="*/ 2147483646 h 339"/>
              <a:gd name="T74" fmla="*/ 0 w 255"/>
              <a:gd name="T75" fmla="*/ 2147483646 h 339"/>
              <a:gd name="T76" fmla="*/ 2147483646 w 255"/>
              <a:gd name="T77" fmla="*/ 2147483646 h 339"/>
              <a:gd name="T78" fmla="*/ 2147483646 w 255"/>
              <a:gd name="T79" fmla="*/ 2147483646 h 339"/>
              <a:gd name="T80" fmla="*/ 2147483646 w 255"/>
              <a:gd name="T81" fmla="*/ 2147483646 h 339"/>
              <a:gd name="T82" fmla="*/ 2147483646 w 255"/>
              <a:gd name="T83" fmla="*/ 2147483646 h 339"/>
              <a:gd name="T84" fmla="*/ 2147483646 w 255"/>
              <a:gd name="T85" fmla="*/ 2147483646 h 339"/>
              <a:gd name="T86" fmla="*/ 2147483646 w 255"/>
              <a:gd name="T87" fmla="*/ 2147483646 h 339"/>
              <a:gd name="T88" fmla="*/ 2147483646 w 255"/>
              <a:gd name="T89" fmla="*/ 2147483646 h 339"/>
              <a:gd name="T90" fmla="*/ 2147483646 w 255"/>
              <a:gd name="T91" fmla="*/ 2147483646 h 339"/>
              <a:gd name="T92" fmla="*/ 2147483646 w 255"/>
              <a:gd name="T93" fmla="*/ 2147483646 h 339"/>
              <a:gd name="T94" fmla="*/ 2147483646 w 255"/>
              <a:gd name="T95" fmla="*/ 2147483646 h 339"/>
              <a:gd name="T96" fmla="*/ 2147483646 w 255"/>
              <a:gd name="T97" fmla="*/ 2147483646 h 339"/>
              <a:gd name="T98" fmla="*/ 2147483646 w 255"/>
              <a:gd name="T99" fmla="*/ 2147483646 h 339"/>
              <a:gd name="T100" fmla="*/ 2147483646 w 255"/>
              <a:gd name="T101" fmla="*/ 2147483646 h 339"/>
              <a:gd name="T102" fmla="*/ 2147483646 w 255"/>
              <a:gd name="T103" fmla="*/ 2147483646 h 339"/>
              <a:gd name="T104" fmla="*/ 2147483646 w 255"/>
              <a:gd name="T105" fmla="*/ 2147483646 h 339"/>
              <a:gd name="T106" fmla="*/ 2147483646 w 255"/>
              <a:gd name="T107" fmla="*/ 2147483646 h 339"/>
              <a:gd name="T108" fmla="*/ 2147483646 w 255"/>
              <a:gd name="T109" fmla="*/ 2147483646 h 339"/>
              <a:gd name="T110" fmla="*/ 2147483646 w 255"/>
              <a:gd name="T111" fmla="*/ 2147483646 h 339"/>
              <a:gd name="T112" fmla="*/ 2147483646 w 255"/>
              <a:gd name="T113" fmla="*/ 2147483646 h 339"/>
              <a:gd name="T114" fmla="*/ 2147483646 w 255"/>
              <a:gd name="T115" fmla="*/ 2147483646 h 3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5"/>
              <a:gd name="T175" fmla="*/ 0 h 339"/>
              <a:gd name="T176" fmla="*/ 255 w 255"/>
              <a:gd name="T177" fmla="*/ 339 h 3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5" h="339">
                <a:moveTo>
                  <a:pt x="130" y="339"/>
                </a:moveTo>
                <a:lnTo>
                  <a:pt x="130" y="339"/>
                </a:lnTo>
                <a:lnTo>
                  <a:pt x="135" y="339"/>
                </a:lnTo>
                <a:lnTo>
                  <a:pt x="146" y="339"/>
                </a:lnTo>
                <a:lnTo>
                  <a:pt x="151" y="339"/>
                </a:lnTo>
                <a:lnTo>
                  <a:pt x="156" y="334"/>
                </a:lnTo>
                <a:lnTo>
                  <a:pt x="177" y="323"/>
                </a:lnTo>
                <a:lnTo>
                  <a:pt x="187" y="313"/>
                </a:lnTo>
                <a:lnTo>
                  <a:pt x="203" y="302"/>
                </a:lnTo>
                <a:lnTo>
                  <a:pt x="203" y="297"/>
                </a:lnTo>
                <a:lnTo>
                  <a:pt x="208" y="287"/>
                </a:lnTo>
                <a:lnTo>
                  <a:pt x="213" y="276"/>
                </a:lnTo>
                <a:lnTo>
                  <a:pt x="219" y="266"/>
                </a:lnTo>
                <a:lnTo>
                  <a:pt x="224" y="245"/>
                </a:lnTo>
                <a:lnTo>
                  <a:pt x="224" y="234"/>
                </a:lnTo>
                <a:lnTo>
                  <a:pt x="229" y="229"/>
                </a:lnTo>
                <a:lnTo>
                  <a:pt x="229" y="224"/>
                </a:lnTo>
                <a:lnTo>
                  <a:pt x="229" y="229"/>
                </a:lnTo>
                <a:lnTo>
                  <a:pt x="229" y="234"/>
                </a:lnTo>
                <a:lnTo>
                  <a:pt x="234" y="234"/>
                </a:lnTo>
                <a:lnTo>
                  <a:pt x="234" y="229"/>
                </a:lnTo>
                <a:lnTo>
                  <a:pt x="239" y="224"/>
                </a:lnTo>
                <a:lnTo>
                  <a:pt x="245" y="219"/>
                </a:lnTo>
                <a:lnTo>
                  <a:pt x="250" y="208"/>
                </a:lnTo>
                <a:lnTo>
                  <a:pt x="250" y="193"/>
                </a:lnTo>
                <a:lnTo>
                  <a:pt x="255" y="182"/>
                </a:lnTo>
                <a:lnTo>
                  <a:pt x="255" y="172"/>
                </a:lnTo>
                <a:lnTo>
                  <a:pt x="255" y="162"/>
                </a:lnTo>
                <a:lnTo>
                  <a:pt x="255" y="156"/>
                </a:lnTo>
                <a:lnTo>
                  <a:pt x="250" y="156"/>
                </a:lnTo>
                <a:lnTo>
                  <a:pt x="250" y="151"/>
                </a:lnTo>
                <a:lnTo>
                  <a:pt x="245" y="146"/>
                </a:lnTo>
                <a:lnTo>
                  <a:pt x="250" y="141"/>
                </a:lnTo>
                <a:lnTo>
                  <a:pt x="250" y="130"/>
                </a:lnTo>
                <a:lnTo>
                  <a:pt x="250" y="120"/>
                </a:lnTo>
                <a:lnTo>
                  <a:pt x="250" y="114"/>
                </a:lnTo>
                <a:lnTo>
                  <a:pt x="250" y="94"/>
                </a:lnTo>
                <a:lnTo>
                  <a:pt x="250" y="78"/>
                </a:lnTo>
                <a:lnTo>
                  <a:pt x="245" y="62"/>
                </a:lnTo>
                <a:lnTo>
                  <a:pt x="239" y="52"/>
                </a:lnTo>
                <a:lnTo>
                  <a:pt x="229" y="42"/>
                </a:lnTo>
                <a:lnTo>
                  <a:pt x="219" y="31"/>
                </a:lnTo>
                <a:lnTo>
                  <a:pt x="208" y="26"/>
                </a:lnTo>
                <a:lnTo>
                  <a:pt x="193" y="21"/>
                </a:lnTo>
                <a:lnTo>
                  <a:pt x="193" y="26"/>
                </a:lnTo>
                <a:lnTo>
                  <a:pt x="182" y="16"/>
                </a:lnTo>
                <a:lnTo>
                  <a:pt x="172" y="10"/>
                </a:lnTo>
                <a:lnTo>
                  <a:pt x="156" y="5"/>
                </a:lnTo>
                <a:lnTo>
                  <a:pt x="141" y="5"/>
                </a:lnTo>
                <a:lnTo>
                  <a:pt x="135" y="0"/>
                </a:lnTo>
                <a:lnTo>
                  <a:pt x="130" y="0"/>
                </a:lnTo>
                <a:lnTo>
                  <a:pt x="109" y="5"/>
                </a:lnTo>
                <a:lnTo>
                  <a:pt x="89" y="10"/>
                </a:lnTo>
                <a:lnTo>
                  <a:pt x="73" y="16"/>
                </a:lnTo>
                <a:lnTo>
                  <a:pt x="52" y="26"/>
                </a:lnTo>
                <a:lnTo>
                  <a:pt x="47" y="26"/>
                </a:lnTo>
                <a:lnTo>
                  <a:pt x="37" y="31"/>
                </a:lnTo>
                <a:lnTo>
                  <a:pt x="31" y="36"/>
                </a:lnTo>
                <a:lnTo>
                  <a:pt x="26" y="42"/>
                </a:lnTo>
                <a:lnTo>
                  <a:pt x="21" y="47"/>
                </a:lnTo>
                <a:lnTo>
                  <a:pt x="21" y="52"/>
                </a:lnTo>
                <a:lnTo>
                  <a:pt x="16" y="62"/>
                </a:lnTo>
                <a:lnTo>
                  <a:pt x="11" y="73"/>
                </a:lnTo>
                <a:lnTo>
                  <a:pt x="5" y="83"/>
                </a:lnTo>
                <a:lnTo>
                  <a:pt x="0" y="94"/>
                </a:lnTo>
                <a:lnTo>
                  <a:pt x="0" y="104"/>
                </a:lnTo>
                <a:lnTo>
                  <a:pt x="0" y="120"/>
                </a:lnTo>
                <a:lnTo>
                  <a:pt x="5" y="130"/>
                </a:lnTo>
                <a:lnTo>
                  <a:pt x="5" y="141"/>
                </a:lnTo>
                <a:lnTo>
                  <a:pt x="11" y="151"/>
                </a:lnTo>
                <a:lnTo>
                  <a:pt x="5" y="156"/>
                </a:lnTo>
                <a:lnTo>
                  <a:pt x="5" y="162"/>
                </a:lnTo>
                <a:lnTo>
                  <a:pt x="5" y="172"/>
                </a:lnTo>
                <a:lnTo>
                  <a:pt x="5" y="182"/>
                </a:lnTo>
                <a:lnTo>
                  <a:pt x="5" y="198"/>
                </a:lnTo>
                <a:lnTo>
                  <a:pt x="11" y="208"/>
                </a:lnTo>
                <a:lnTo>
                  <a:pt x="11" y="219"/>
                </a:lnTo>
                <a:lnTo>
                  <a:pt x="16" y="229"/>
                </a:lnTo>
                <a:lnTo>
                  <a:pt x="21" y="234"/>
                </a:lnTo>
                <a:lnTo>
                  <a:pt x="26" y="234"/>
                </a:lnTo>
                <a:lnTo>
                  <a:pt x="31" y="234"/>
                </a:lnTo>
                <a:lnTo>
                  <a:pt x="31" y="229"/>
                </a:lnTo>
                <a:lnTo>
                  <a:pt x="31" y="224"/>
                </a:lnTo>
                <a:lnTo>
                  <a:pt x="31" y="229"/>
                </a:lnTo>
                <a:lnTo>
                  <a:pt x="31" y="234"/>
                </a:lnTo>
                <a:lnTo>
                  <a:pt x="31" y="240"/>
                </a:lnTo>
                <a:lnTo>
                  <a:pt x="37" y="245"/>
                </a:lnTo>
                <a:lnTo>
                  <a:pt x="37" y="255"/>
                </a:lnTo>
                <a:lnTo>
                  <a:pt x="42" y="266"/>
                </a:lnTo>
                <a:lnTo>
                  <a:pt x="42" y="271"/>
                </a:lnTo>
                <a:lnTo>
                  <a:pt x="47" y="282"/>
                </a:lnTo>
                <a:lnTo>
                  <a:pt x="52" y="292"/>
                </a:lnTo>
                <a:lnTo>
                  <a:pt x="52" y="297"/>
                </a:lnTo>
                <a:lnTo>
                  <a:pt x="57" y="302"/>
                </a:lnTo>
                <a:lnTo>
                  <a:pt x="68" y="318"/>
                </a:lnTo>
                <a:lnTo>
                  <a:pt x="83" y="328"/>
                </a:lnTo>
                <a:lnTo>
                  <a:pt x="99" y="334"/>
                </a:lnTo>
                <a:lnTo>
                  <a:pt x="104" y="339"/>
                </a:lnTo>
                <a:lnTo>
                  <a:pt x="115" y="339"/>
                </a:lnTo>
                <a:lnTo>
                  <a:pt x="125" y="339"/>
                </a:lnTo>
                <a:lnTo>
                  <a:pt x="130" y="339"/>
                </a:lnTo>
                <a:close/>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7" name="Freeform 11"/>
          <p:cNvSpPr>
            <a:spLocks/>
          </p:cNvSpPr>
          <p:nvPr/>
        </p:nvSpPr>
        <p:spPr bwMode="auto">
          <a:xfrm>
            <a:off x="7367588" y="3125788"/>
            <a:ext cx="396875" cy="2235200"/>
          </a:xfrm>
          <a:custGeom>
            <a:avLst/>
            <a:gdLst>
              <a:gd name="T0" fmla="*/ 2147483646 w 250"/>
              <a:gd name="T1" fmla="*/ 2147483646 h 1408"/>
              <a:gd name="T2" fmla="*/ 2147483646 w 250"/>
              <a:gd name="T3" fmla="*/ 2147483646 h 1408"/>
              <a:gd name="T4" fmla="*/ 2147483646 w 250"/>
              <a:gd name="T5" fmla="*/ 2147483646 h 1408"/>
              <a:gd name="T6" fmla="*/ 2147483646 w 250"/>
              <a:gd name="T7" fmla="*/ 2147483646 h 1408"/>
              <a:gd name="T8" fmla="*/ 2147483646 w 250"/>
              <a:gd name="T9" fmla="*/ 2147483646 h 1408"/>
              <a:gd name="T10" fmla="*/ 2147483646 w 250"/>
              <a:gd name="T11" fmla="*/ 2147483646 h 1408"/>
              <a:gd name="T12" fmla="*/ 2147483646 w 250"/>
              <a:gd name="T13" fmla="*/ 2147483646 h 1408"/>
              <a:gd name="T14" fmla="*/ 2147483646 w 250"/>
              <a:gd name="T15" fmla="*/ 2147483646 h 1408"/>
              <a:gd name="T16" fmla="*/ 2147483646 w 250"/>
              <a:gd name="T17" fmla="*/ 2147483646 h 1408"/>
              <a:gd name="T18" fmla="*/ 2147483646 w 250"/>
              <a:gd name="T19" fmla="*/ 2147483646 h 1408"/>
              <a:gd name="T20" fmla="*/ 2147483646 w 250"/>
              <a:gd name="T21" fmla="*/ 2147483646 h 1408"/>
              <a:gd name="T22" fmla="*/ 2147483646 w 250"/>
              <a:gd name="T23" fmla="*/ 2147483646 h 1408"/>
              <a:gd name="T24" fmla="*/ 2147483646 w 250"/>
              <a:gd name="T25" fmla="*/ 2147483646 h 1408"/>
              <a:gd name="T26" fmla="*/ 2147483646 w 250"/>
              <a:gd name="T27" fmla="*/ 2147483646 h 1408"/>
              <a:gd name="T28" fmla="*/ 2147483646 w 250"/>
              <a:gd name="T29" fmla="*/ 2147483646 h 1408"/>
              <a:gd name="T30" fmla="*/ 2147483646 w 250"/>
              <a:gd name="T31" fmla="*/ 2147483646 h 1408"/>
              <a:gd name="T32" fmla="*/ 2147483646 w 250"/>
              <a:gd name="T33" fmla="*/ 2147483646 h 1408"/>
              <a:gd name="T34" fmla="*/ 2147483646 w 250"/>
              <a:gd name="T35" fmla="*/ 2147483646 h 1408"/>
              <a:gd name="T36" fmla="*/ 2147483646 w 250"/>
              <a:gd name="T37" fmla="*/ 2147483646 h 1408"/>
              <a:gd name="T38" fmla="*/ 2147483646 w 250"/>
              <a:gd name="T39" fmla="*/ 2147483646 h 1408"/>
              <a:gd name="T40" fmla="*/ 2147483646 w 250"/>
              <a:gd name="T41" fmla="*/ 2147483646 h 1408"/>
              <a:gd name="T42" fmla="*/ 2147483646 w 250"/>
              <a:gd name="T43" fmla="*/ 2147483646 h 1408"/>
              <a:gd name="T44" fmla="*/ 2147483646 w 250"/>
              <a:gd name="T45" fmla="*/ 2147483646 h 1408"/>
              <a:gd name="T46" fmla="*/ 2147483646 w 250"/>
              <a:gd name="T47" fmla="*/ 2147483646 h 1408"/>
              <a:gd name="T48" fmla="*/ 2147483646 w 250"/>
              <a:gd name="T49" fmla="*/ 2147483646 h 1408"/>
              <a:gd name="T50" fmla="*/ 2147483646 w 250"/>
              <a:gd name="T51" fmla="*/ 2147483646 h 1408"/>
              <a:gd name="T52" fmla="*/ 2147483646 w 250"/>
              <a:gd name="T53" fmla="*/ 2147483646 h 1408"/>
              <a:gd name="T54" fmla="*/ 2147483646 w 250"/>
              <a:gd name="T55" fmla="*/ 2147483646 h 1408"/>
              <a:gd name="T56" fmla="*/ 2147483646 w 250"/>
              <a:gd name="T57" fmla="*/ 2147483646 h 1408"/>
              <a:gd name="T58" fmla="*/ 2147483646 w 250"/>
              <a:gd name="T59" fmla="*/ 2147483646 h 1408"/>
              <a:gd name="T60" fmla="*/ 2147483646 w 250"/>
              <a:gd name="T61" fmla="*/ 2147483646 h 1408"/>
              <a:gd name="T62" fmla="*/ 2147483646 w 250"/>
              <a:gd name="T63" fmla="*/ 2147483646 h 1408"/>
              <a:gd name="T64" fmla="*/ 2147483646 w 250"/>
              <a:gd name="T65" fmla="*/ 2147483646 h 1408"/>
              <a:gd name="T66" fmla="*/ 2147483646 w 250"/>
              <a:gd name="T67" fmla="*/ 2147483646 h 1408"/>
              <a:gd name="T68" fmla="*/ 2147483646 w 250"/>
              <a:gd name="T69" fmla="*/ 2147483646 h 1408"/>
              <a:gd name="T70" fmla="*/ 2147483646 w 250"/>
              <a:gd name="T71" fmla="*/ 2147483646 h 1408"/>
              <a:gd name="T72" fmla="*/ 2147483646 w 250"/>
              <a:gd name="T73" fmla="*/ 2147483646 h 1408"/>
              <a:gd name="T74" fmla="*/ 2147483646 w 250"/>
              <a:gd name="T75" fmla="*/ 2147483646 h 1408"/>
              <a:gd name="T76" fmla="*/ 2147483646 w 250"/>
              <a:gd name="T77" fmla="*/ 2147483646 h 1408"/>
              <a:gd name="T78" fmla="*/ 2147483646 w 250"/>
              <a:gd name="T79" fmla="*/ 2147483646 h 1408"/>
              <a:gd name="T80" fmla="*/ 2147483646 w 250"/>
              <a:gd name="T81" fmla="*/ 2147483646 h 1408"/>
              <a:gd name="T82" fmla="*/ 2147483646 w 250"/>
              <a:gd name="T83" fmla="*/ 2147483646 h 1408"/>
              <a:gd name="T84" fmla="*/ 2147483646 w 250"/>
              <a:gd name="T85" fmla="*/ 2147483646 h 1408"/>
              <a:gd name="T86" fmla="*/ 2147483646 w 250"/>
              <a:gd name="T87" fmla="*/ 2147483646 h 1408"/>
              <a:gd name="T88" fmla="*/ 2147483646 w 250"/>
              <a:gd name="T89" fmla="*/ 2147483646 h 1408"/>
              <a:gd name="T90" fmla="*/ 2147483646 w 250"/>
              <a:gd name="T91" fmla="*/ 2147483646 h 1408"/>
              <a:gd name="T92" fmla="*/ 2147483646 w 250"/>
              <a:gd name="T93" fmla="*/ 2147483646 h 1408"/>
              <a:gd name="T94" fmla="*/ 2147483646 w 250"/>
              <a:gd name="T95" fmla="*/ 2147483646 h 1408"/>
              <a:gd name="T96" fmla="*/ 2147483646 w 250"/>
              <a:gd name="T97" fmla="*/ 2147483646 h 1408"/>
              <a:gd name="T98" fmla="*/ 2147483646 w 250"/>
              <a:gd name="T99" fmla="*/ 2147483646 h 1408"/>
              <a:gd name="T100" fmla="*/ 2147483646 w 250"/>
              <a:gd name="T101" fmla="*/ 2147483646 h 1408"/>
              <a:gd name="T102" fmla="*/ 2147483646 w 250"/>
              <a:gd name="T103" fmla="*/ 2147483646 h 1408"/>
              <a:gd name="T104" fmla="*/ 0 w 250"/>
              <a:gd name="T105" fmla="*/ 2147483646 h 1408"/>
              <a:gd name="T106" fmla="*/ 0 w 250"/>
              <a:gd name="T107" fmla="*/ 2147483646 h 1408"/>
              <a:gd name="T108" fmla="*/ 2147483646 w 250"/>
              <a:gd name="T109" fmla="*/ 2147483646 h 1408"/>
              <a:gd name="T110" fmla="*/ 2147483646 w 250"/>
              <a:gd name="T111" fmla="*/ 2147483646 h 1408"/>
              <a:gd name="T112" fmla="*/ 2147483646 w 250"/>
              <a:gd name="T113" fmla="*/ 2147483646 h 1408"/>
              <a:gd name="T114" fmla="*/ 2147483646 w 250"/>
              <a:gd name="T115" fmla="*/ 2147483646 h 1408"/>
              <a:gd name="T116" fmla="*/ 2147483646 w 250"/>
              <a:gd name="T117" fmla="*/ 0 h 1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0"/>
              <a:gd name="T178" fmla="*/ 0 h 1408"/>
              <a:gd name="T179" fmla="*/ 250 w 250"/>
              <a:gd name="T180" fmla="*/ 1408 h 14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0" h="1408">
                <a:moveTo>
                  <a:pt x="250" y="308"/>
                </a:moveTo>
                <a:lnTo>
                  <a:pt x="250" y="340"/>
                </a:lnTo>
                <a:lnTo>
                  <a:pt x="250" y="376"/>
                </a:lnTo>
                <a:lnTo>
                  <a:pt x="245" y="407"/>
                </a:lnTo>
                <a:lnTo>
                  <a:pt x="239" y="438"/>
                </a:lnTo>
                <a:lnTo>
                  <a:pt x="234" y="465"/>
                </a:lnTo>
                <a:lnTo>
                  <a:pt x="229" y="491"/>
                </a:lnTo>
                <a:lnTo>
                  <a:pt x="229" y="522"/>
                </a:lnTo>
                <a:lnTo>
                  <a:pt x="224" y="548"/>
                </a:lnTo>
                <a:lnTo>
                  <a:pt x="219" y="574"/>
                </a:lnTo>
                <a:lnTo>
                  <a:pt x="213" y="595"/>
                </a:lnTo>
                <a:lnTo>
                  <a:pt x="213" y="637"/>
                </a:lnTo>
                <a:lnTo>
                  <a:pt x="213" y="673"/>
                </a:lnTo>
                <a:lnTo>
                  <a:pt x="208" y="715"/>
                </a:lnTo>
                <a:lnTo>
                  <a:pt x="203" y="736"/>
                </a:lnTo>
                <a:lnTo>
                  <a:pt x="198" y="752"/>
                </a:lnTo>
                <a:lnTo>
                  <a:pt x="198" y="767"/>
                </a:lnTo>
                <a:lnTo>
                  <a:pt x="193" y="788"/>
                </a:lnTo>
                <a:lnTo>
                  <a:pt x="193" y="798"/>
                </a:lnTo>
                <a:lnTo>
                  <a:pt x="193" y="804"/>
                </a:lnTo>
                <a:lnTo>
                  <a:pt x="187" y="830"/>
                </a:lnTo>
                <a:lnTo>
                  <a:pt x="187" y="840"/>
                </a:lnTo>
                <a:lnTo>
                  <a:pt x="187" y="850"/>
                </a:lnTo>
                <a:lnTo>
                  <a:pt x="187" y="861"/>
                </a:lnTo>
                <a:lnTo>
                  <a:pt x="187" y="866"/>
                </a:lnTo>
                <a:lnTo>
                  <a:pt x="193" y="882"/>
                </a:lnTo>
                <a:lnTo>
                  <a:pt x="198" y="903"/>
                </a:lnTo>
                <a:lnTo>
                  <a:pt x="203" y="929"/>
                </a:lnTo>
                <a:lnTo>
                  <a:pt x="203" y="955"/>
                </a:lnTo>
                <a:lnTo>
                  <a:pt x="203" y="981"/>
                </a:lnTo>
                <a:lnTo>
                  <a:pt x="198" y="1007"/>
                </a:lnTo>
                <a:lnTo>
                  <a:pt x="193" y="1028"/>
                </a:lnTo>
                <a:lnTo>
                  <a:pt x="193" y="1054"/>
                </a:lnTo>
                <a:lnTo>
                  <a:pt x="193" y="1080"/>
                </a:lnTo>
                <a:lnTo>
                  <a:pt x="198" y="1116"/>
                </a:lnTo>
                <a:lnTo>
                  <a:pt x="198" y="1153"/>
                </a:lnTo>
                <a:lnTo>
                  <a:pt x="198" y="1169"/>
                </a:lnTo>
                <a:lnTo>
                  <a:pt x="203" y="1184"/>
                </a:lnTo>
                <a:lnTo>
                  <a:pt x="208" y="1200"/>
                </a:lnTo>
                <a:lnTo>
                  <a:pt x="208" y="1216"/>
                </a:lnTo>
                <a:lnTo>
                  <a:pt x="208" y="1226"/>
                </a:lnTo>
                <a:lnTo>
                  <a:pt x="213" y="1242"/>
                </a:lnTo>
                <a:lnTo>
                  <a:pt x="219" y="1257"/>
                </a:lnTo>
                <a:lnTo>
                  <a:pt x="219" y="1273"/>
                </a:lnTo>
                <a:lnTo>
                  <a:pt x="219" y="1289"/>
                </a:lnTo>
                <a:lnTo>
                  <a:pt x="219" y="1299"/>
                </a:lnTo>
                <a:lnTo>
                  <a:pt x="219" y="1310"/>
                </a:lnTo>
                <a:lnTo>
                  <a:pt x="224" y="1320"/>
                </a:lnTo>
                <a:lnTo>
                  <a:pt x="229" y="1325"/>
                </a:lnTo>
                <a:lnTo>
                  <a:pt x="234" y="1341"/>
                </a:lnTo>
                <a:lnTo>
                  <a:pt x="234" y="1346"/>
                </a:lnTo>
                <a:lnTo>
                  <a:pt x="234" y="1356"/>
                </a:lnTo>
                <a:lnTo>
                  <a:pt x="239" y="1362"/>
                </a:lnTo>
                <a:lnTo>
                  <a:pt x="245" y="1372"/>
                </a:lnTo>
                <a:lnTo>
                  <a:pt x="245" y="1382"/>
                </a:lnTo>
                <a:lnTo>
                  <a:pt x="245" y="1388"/>
                </a:lnTo>
                <a:lnTo>
                  <a:pt x="245" y="1393"/>
                </a:lnTo>
                <a:lnTo>
                  <a:pt x="245" y="1398"/>
                </a:lnTo>
                <a:lnTo>
                  <a:pt x="239" y="1398"/>
                </a:lnTo>
                <a:lnTo>
                  <a:pt x="229" y="1403"/>
                </a:lnTo>
                <a:lnTo>
                  <a:pt x="229" y="1408"/>
                </a:lnTo>
                <a:lnTo>
                  <a:pt x="219" y="1408"/>
                </a:lnTo>
                <a:lnTo>
                  <a:pt x="208" y="1403"/>
                </a:lnTo>
                <a:lnTo>
                  <a:pt x="203" y="1398"/>
                </a:lnTo>
                <a:lnTo>
                  <a:pt x="198" y="1398"/>
                </a:lnTo>
                <a:lnTo>
                  <a:pt x="193" y="1398"/>
                </a:lnTo>
                <a:lnTo>
                  <a:pt x="187" y="1403"/>
                </a:lnTo>
                <a:lnTo>
                  <a:pt x="182" y="1398"/>
                </a:lnTo>
                <a:lnTo>
                  <a:pt x="172" y="1398"/>
                </a:lnTo>
                <a:lnTo>
                  <a:pt x="172" y="1393"/>
                </a:lnTo>
                <a:lnTo>
                  <a:pt x="167" y="1398"/>
                </a:lnTo>
                <a:lnTo>
                  <a:pt x="161" y="1398"/>
                </a:lnTo>
                <a:lnTo>
                  <a:pt x="151" y="1398"/>
                </a:lnTo>
                <a:lnTo>
                  <a:pt x="146" y="1393"/>
                </a:lnTo>
                <a:lnTo>
                  <a:pt x="141" y="1393"/>
                </a:lnTo>
                <a:lnTo>
                  <a:pt x="135" y="1393"/>
                </a:lnTo>
                <a:lnTo>
                  <a:pt x="130" y="1398"/>
                </a:lnTo>
                <a:lnTo>
                  <a:pt x="120" y="1393"/>
                </a:lnTo>
                <a:lnTo>
                  <a:pt x="115" y="1388"/>
                </a:lnTo>
                <a:lnTo>
                  <a:pt x="104" y="1388"/>
                </a:lnTo>
                <a:lnTo>
                  <a:pt x="99" y="1388"/>
                </a:lnTo>
                <a:lnTo>
                  <a:pt x="94" y="1388"/>
                </a:lnTo>
                <a:lnTo>
                  <a:pt x="89" y="1382"/>
                </a:lnTo>
                <a:lnTo>
                  <a:pt x="84" y="1377"/>
                </a:lnTo>
                <a:lnTo>
                  <a:pt x="84" y="1372"/>
                </a:lnTo>
                <a:lnTo>
                  <a:pt x="84" y="1367"/>
                </a:lnTo>
                <a:lnTo>
                  <a:pt x="89" y="1362"/>
                </a:lnTo>
                <a:lnTo>
                  <a:pt x="89" y="1356"/>
                </a:lnTo>
                <a:lnTo>
                  <a:pt x="89" y="1351"/>
                </a:lnTo>
                <a:lnTo>
                  <a:pt x="94" y="1351"/>
                </a:lnTo>
                <a:lnTo>
                  <a:pt x="94" y="1346"/>
                </a:lnTo>
                <a:lnTo>
                  <a:pt x="99" y="1336"/>
                </a:lnTo>
                <a:lnTo>
                  <a:pt x="104" y="1320"/>
                </a:lnTo>
                <a:lnTo>
                  <a:pt x="110" y="1310"/>
                </a:lnTo>
                <a:lnTo>
                  <a:pt x="115" y="1294"/>
                </a:lnTo>
                <a:lnTo>
                  <a:pt x="115" y="1289"/>
                </a:lnTo>
                <a:lnTo>
                  <a:pt x="115" y="1283"/>
                </a:lnTo>
                <a:lnTo>
                  <a:pt x="115" y="1278"/>
                </a:lnTo>
                <a:lnTo>
                  <a:pt x="115" y="1268"/>
                </a:lnTo>
                <a:lnTo>
                  <a:pt x="115" y="1262"/>
                </a:lnTo>
                <a:lnTo>
                  <a:pt x="115" y="1257"/>
                </a:lnTo>
                <a:lnTo>
                  <a:pt x="115" y="1252"/>
                </a:lnTo>
                <a:lnTo>
                  <a:pt x="115" y="1236"/>
                </a:lnTo>
                <a:lnTo>
                  <a:pt x="115" y="1216"/>
                </a:lnTo>
                <a:lnTo>
                  <a:pt x="115" y="1200"/>
                </a:lnTo>
                <a:lnTo>
                  <a:pt x="115" y="1184"/>
                </a:lnTo>
                <a:lnTo>
                  <a:pt x="110" y="1169"/>
                </a:lnTo>
                <a:lnTo>
                  <a:pt x="110" y="1153"/>
                </a:lnTo>
                <a:lnTo>
                  <a:pt x="104" y="1142"/>
                </a:lnTo>
                <a:lnTo>
                  <a:pt x="99" y="1132"/>
                </a:lnTo>
                <a:lnTo>
                  <a:pt x="84" y="1090"/>
                </a:lnTo>
                <a:lnTo>
                  <a:pt x="63" y="1049"/>
                </a:lnTo>
                <a:lnTo>
                  <a:pt x="52" y="1007"/>
                </a:lnTo>
                <a:lnTo>
                  <a:pt x="42" y="986"/>
                </a:lnTo>
                <a:lnTo>
                  <a:pt x="42" y="960"/>
                </a:lnTo>
                <a:lnTo>
                  <a:pt x="37" y="939"/>
                </a:lnTo>
                <a:lnTo>
                  <a:pt x="42" y="918"/>
                </a:lnTo>
                <a:lnTo>
                  <a:pt x="42" y="892"/>
                </a:lnTo>
                <a:lnTo>
                  <a:pt x="52" y="871"/>
                </a:lnTo>
                <a:lnTo>
                  <a:pt x="58" y="850"/>
                </a:lnTo>
                <a:lnTo>
                  <a:pt x="63" y="824"/>
                </a:lnTo>
                <a:lnTo>
                  <a:pt x="63" y="804"/>
                </a:lnTo>
                <a:lnTo>
                  <a:pt x="63" y="783"/>
                </a:lnTo>
                <a:lnTo>
                  <a:pt x="63" y="762"/>
                </a:lnTo>
                <a:lnTo>
                  <a:pt x="58" y="741"/>
                </a:lnTo>
                <a:lnTo>
                  <a:pt x="58" y="725"/>
                </a:lnTo>
                <a:lnTo>
                  <a:pt x="58" y="715"/>
                </a:lnTo>
                <a:lnTo>
                  <a:pt x="58" y="699"/>
                </a:lnTo>
                <a:lnTo>
                  <a:pt x="52" y="632"/>
                </a:lnTo>
                <a:lnTo>
                  <a:pt x="42" y="616"/>
                </a:lnTo>
                <a:lnTo>
                  <a:pt x="37" y="606"/>
                </a:lnTo>
                <a:lnTo>
                  <a:pt x="37" y="595"/>
                </a:lnTo>
                <a:lnTo>
                  <a:pt x="32" y="579"/>
                </a:lnTo>
                <a:lnTo>
                  <a:pt x="32" y="569"/>
                </a:lnTo>
                <a:lnTo>
                  <a:pt x="26" y="558"/>
                </a:lnTo>
                <a:lnTo>
                  <a:pt x="21" y="543"/>
                </a:lnTo>
                <a:lnTo>
                  <a:pt x="21" y="522"/>
                </a:lnTo>
                <a:lnTo>
                  <a:pt x="16" y="486"/>
                </a:lnTo>
                <a:lnTo>
                  <a:pt x="11" y="444"/>
                </a:lnTo>
                <a:lnTo>
                  <a:pt x="6" y="371"/>
                </a:lnTo>
                <a:lnTo>
                  <a:pt x="0" y="334"/>
                </a:lnTo>
                <a:lnTo>
                  <a:pt x="0" y="292"/>
                </a:lnTo>
                <a:lnTo>
                  <a:pt x="0" y="256"/>
                </a:lnTo>
                <a:lnTo>
                  <a:pt x="0" y="214"/>
                </a:lnTo>
                <a:lnTo>
                  <a:pt x="0" y="209"/>
                </a:lnTo>
                <a:lnTo>
                  <a:pt x="0" y="199"/>
                </a:lnTo>
                <a:lnTo>
                  <a:pt x="6" y="188"/>
                </a:lnTo>
                <a:lnTo>
                  <a:pt x="6" y="178"/>
                </a:lnTo>
                <a:lnTo>
                  <a:pt x="11" y="167"/>
                </a:lnTo>
                <a:lnTo>
                  <a:pt x="11" y="157"/>
                </a:lnTo>
                <a:lnTo>
                  <a:pt x="11" y="152"/>
                </a:lnTo>
                <a:lnTo>
                  <a:pt x="11" y="146"/>
                </a:lnTo>
                <a:lnTo>
                  <a:pt x="16" y="126"/>
                </a:lnTo>
                <a:lnTo>
                  <a:pt x="16" y="110"/>
                </a:lnTo>
                <a:lnTo>
                  <a:pt x="21" y="94"/>
                </a:lnTo>
                <a:lnTo>
                  <a:pt x="32" y="79"/>
                </a:lnTo>
                <a:lnTo>
                  <a:pt x="37" y="63"/>
                </a:lnTo>
                <a:lnTo>
                  <a:pt x="42" y="42"/>
                </a:lnTo>
                <a:lnTo>
                  <a:pt x="47" y="21"/>
                </a:lnTo>
                <a:lnTo>
                  <a:pt x="52"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8" name="Freeform 12"/>
          <p:cNvSpPr>
            <a:spLocks/>
          </p:cNvSpPr>
          <p:nvPr/>
        </p:nvSpPr>
        <p:spPr bwMode="auto">
          <a:xfrm>
            <a:off x="7772400" y="3135313"/>
            <a:ext cx="404813" cy="2225675"/>
          </a:xfrm>
          <a:custGeom>
            <a:avLst/>
            <a:gdLst>
              <a:gd name="T0" fmla="*/ 2147483646 w 255"/>
              <a:gd name="T1" fmla="*/ 2147483646 h 1402"/>
              <a:gd name="T2" fmla="*/ 2147483646 w 255"/>
              <a:gd name="T3" fmla="*/ 2147483646 h 1402"/>
              <a:gd name="T4" fmla="*/ 2147483646 w 255"/>
              <a:gd name="T5" fmla="*/ 2147483646 h 1402"/>
              <a:gd name="T6" fmla="*/ 2147483646 w 255"/>
              <a:gd name="T7" fmla="*/ 2147483646 h 1402"/>
              <a:gd name="T8" fmla="*/ 2147483646 w 255"/>
              <a:gd name="T9" fmla="*/ 2147483646 h 1402"/>
              <a:gd name="T10" fmla="*/ 2147483646 w 255"/>
              <a:gd name="T11" fmla="*/ 2147483646 h 1402"/>
              <a:gd name="T12" fmla="*/ 2147483646 w 255"/>
              <a:gd name="T13" fmla="*/ 2147483646 h 1402"/>
              <a:gd name="T14" fmla="*/ 2147483646 w 255"/>
              <a:gd name="T15" fmla="*/ 2147483646 h 1402"/>
              <a:gd name="T16" fmla="*/ 2147483646 w 255"/>
              <a:gd name="T17" fmla="*/ 2147483646 h 1402"/>
              <a:gd name="T18" fmla="*/ 2147483646 w 255"/>
              <a:gd name="T19" fmla="*/ 2147483646 h 1402"/>
              <a:gd name="T20" fmla="*/ 2147483646 w 255"/>
              <a:gd name="T21" fmla="*/ 2147483646 h 1402"/>
              <a:gd name="T22" fmla="*/ 2147483646 w 255"/>
              <a:gd name="T23" fmla="*/ 2147483646 h 1402"/>
              <a:gd name="T24" fmla="*/ 2147483646 w 255"/>
              <a:gd name="T25" fmla="*/ 2147483646 h 1402"/>
              <a:gd name="T26" fmla="*/ 2147483646 w 255"/>
              <a:gd name="T27" fmla="*/ 2147483646 h 1402"/>
              <a:gd name="T28" fmla="*/ 2147483646 w 255"/>
              <a:gd name="T29" fmla="*/ 2147483646 h 1402"/>
              <a:gd name="T30" fmla="*/ 2147483646 w 255"/>
              <a:gd name="T31" fmla="*/ 2147483646 h 1402"/>
              <a:gd name="T32" fmla="*/ 2147483646 w 255"/>
              <a:gd name="T33" fmla="*/ 2147483646 h 1402"/>
              <a:gd name="T34" fmla="*/ 2147483646 w 255"/>
              <a:gd name="T35" fmla="*/ 2147483646 h 1402"/>
              <a:gd name="T36" fmla="*/ 2147483646 w 255"/>
              <a:gd name="T37" fmla="*/ 2147483646 h 1402"/>
              <a:gd name="T38" fmla="*/ 2147483646 w 255"/>
              <a:gd name="T39" fmla="*/ 2147483646 h 1402"/>
              <a:gd name="T40" fmla="*/ 2147483646 w 255"/>
              <a:gd name="T41" fmla="*/ 2147483646 h 1402"/>
              <a:gd name="T42" fmla="*/ 2147483646 w 255"/>
              <a:gd name="T43" fmla="*/ 2147483646 h 1402"/>
              <a:gd name="T44" fmla="*/ 2147483646 w 255"/>
              <a:gd name="T45" fmla="*/ 2147483646 h 1402"/>
              <a:gd name="T46" fmla="*/ 2147483646 w 255"/>
              <a:gd name="T47" fmla="*/ 2147483646 h 1402"/>
              <a:gd name="T48" fmla="*/ 2147483646 w 255"/>
              <a:gd name="T49" fmla="*/ 2147483646 h 1402"/>
              <a:gd name="T50" fmla="*/ 2147483646 w 255"/>
              <a:gd name="T51" fmla="*/ 2147483646 h 1402"/>
              <a:gd name="T52" fmla="*/ 2147483646 w 255"/>
              <a:gd name="T53" fmla="*/ 2147483646 h 1402"/>
              <a:gd name="T54" fmla="*/ 2147483646 w 255"/>
              <a:gd name="T55" fmla="*/ 2147483646 h 1402"/>
              <a:gd name="T56" fmla="*/ 2147483646 w 255"/>
              <a:gd name="T57" fmla="*/ 2147483646 h 1402"/>
              <a:gd name="T58" fmla="*/ 2147483646 w 255"/>
              <a:gd name="T59" fmla="*/ 2147483646 h 1402"/>
              <a:gd name="T60" fmla="*/ 2147483646 w 255"/>
              <a:gd name="T61" fmla="*/ 2147483646 h 1402"/>
              <a:gd name="T62" fmla="*/ 2147483646 w 255"/>
              <a:gd name="T63" fmla="*/ 2147483646 h 1402"/>
              <a:gd name="T64" fmla="*/ 2147483646 w 255"/>
              <a:gd name="T65" fmla="*/ 2147483646 h 1402"/>
              <a:gd name="T66" fmla="*/ 2147483646 w 255"/>
              <a:gd name="T67" fmla="*/ 2147483646 h 1402"/>
              <a:gd name="T68" fmla="*/ 2147483646 w 255"/>
              <a:gd name="T69" fmla="*/ 2147483646 h 1402"/>
              <a:gd name="T70" fmla="*/ 2147483646 w 255"/>
              <a:gd name="T71" fmla="*/ 2147483646 h 1402"/>
              <a:gd name="T72" fmla="*/ 2147483646 w 255"/>
              <a:gd name="T73" fmla="*/ 2147483646 h 1402"/>
              <a:gd name="T74" fmla="*/ 2147483646 w 255"/>
              <a:gd name="T75" fmla="*/ 2147483646 h 1402"/>
              <a:gd name="T76" fmla="*/ 2147483646 w 255"/>
              <a:gd name="T77" fmla="*/ 2147483646 h 1402"/>
              <a:gd name="T78" fmla="*/ 2147483646 w 255"/>
              <a:gd name="T79" fmla="*/ 2147483646 h 1402"/>
              <a:gd name="T80" fmla="*/ 2147483646 w 255"/>
              <a:gd name="T81" fmla="*/ 2147483646 h 1402"/>
              <a:gd name="T82" fmla="*/ 2147483646 w 255"/>
              <a:gd name="T83" fmla="*/ 2147483646 h 1402"/>
              <a:gd name="T84" fmla="*/ 2147483646 w 255"/>
              <a:gd name="T85" fmla="*/ 2147483646 h 1402"/>
              <a:gd name="T86" fmla="*/ 2147483646 w 255"/>
              <a:gd name="T87" fmla="*/ 2147483646 h 1402"/>
              <a:gd name="T88" fmla="*/ 2147483646 w 255"/>
              <a:gd name="T89" fmla="*/ 2147483646 h 1402"/>
              <a:gd name="T90" fmla="*/ 2147483646 w 255"/>
              <a:gd name="T91" fmla="*/ 2147483646 h 1402"/>
              <a:gd name="T92" fmla="*/ 2147483646 w 255"/>
              <a:gd name="T93" fmla="*/ 2147483646 h 1402"/>
              <a:gd name="T94" fmla="*/ 2147483646 w 255"/>
              <a:gd name="T95" fmla="*/ 2147483646 h 1402"/>
              <a:gd name="T96" fmla="*/ 2147483646 w 255"/>
              <a:gd name="T97" fmla="*/ 2147483646 h 1402"/>
              <a:gd name="T98" fmla="*/ 2147483646 w 255"/>
              <a:gd name="T99" fmla="*/ 2147483646 h 1402"/>
              <a:gd name="T100" fmla="*/ 2147483646 w 255"/>
              <a:gd name="T101" fmla="*/ 2147483646 h 1402"/>
              <a:gd name="T102" fmla="*/ 2147483646 w 255"/>
              <a:gd name="T103" fmla="*/ 2147483646 h 1402"/>
              <a:gd name="T104" fmla="*/ 2147483646 w 255"/>
              <a:gd name="T105" fmla="*/ 2147483646 h 1402"/>
              <a:gd name="T106" fmla="*/ 2147483646 w 255"/>
              <a:gd name="T107" fmla="*/ 2147483646 h 1402"/>
              <a:gd name="T108" fmla="*/ 2147483646 w 255"/>
              <a:gd name="T109" fmla="*/ 2147483646 h 1402"/>
              <a:gd name="T110" fmla="*/ 2147483646 w 255"/>
              <a:gd name="T111" fmla="*/ 2147483646 h 1402"/>
              <a:gd name="T112" fmla="*/ 2147483646 w 255"/>
              <a:gd name="T113" fmla="*/ 2147483646 h 1402"/>
              <a:gd name="T114" fmla="*/ 2147483646 w 255"/>
              <a:gd name="T115" fmla="*/ 2147483646 h 1402"/>
              <a:gd name="T116" fmla="*/ 2147483646 w 255"/>
              <a:gd name="T117" fmla="*/ 2147483646 h 1402"/>
              <a:gd name="T118" fmla="*/ 2147483646 w 255"/>
              <a:gd name="T119" fmla="*/ 2147483646 h 14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5"/>
              <a:gd name="T181" fmla="*/ 0 h 1402"/>
              <a:gd name="T182" fmla="*/ 255 w 255"/>
              <a:gd name="T183" fmla="*/ 1402 h 14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5" h="1402">
                <a:moveTo>
                  <a:pt x="0" y="297"/>
                </a:moveTo>
                <a:lnTo>
                  <a:pt x="5" y="365"/>
                </a:lnTo>
                <a:lnTo>
                  <a:pt x="16" y="432"/>
                </a:lnTo>
                <a:lnTo>
                  <a:pt x="26" y="490"/>
                </a:lnTo>
                <a:lnTo>
                  <a:pt x="36" y="547"/>
                </a:lnTo>
                <a:lnTo>
                  <a:pt x="36" y="568"/>
                </a:lnTo>
                <a:lnTo>
                  <a:pt x="42" y="594"/>
                </a:lnTo>
                <a:lnTo>
                  <a:pt x="42" y="636"/>
                </a:lnTo>
                <a:lnTo>
                  <a:pt x="47" y="678"/>
                </a:lnTo>
                <a:lnTo>
                  <a:pt x="47" y="698"/>
                </a:lnTo>
                <a:lnTo>
                  <a:pt x="52" y="719"/>
                </a:lnTo>
                <a:lnTo>
                  <a:pt x="57" y="735"/>
                </a:lnTo>
                <a:lnTo>
                  <a:pt x="57" y="751"/>
                </a:lnTo>
                <a:lnTo>
                  <a:pt x="62" y="766"/>
                </a:lnTo>
                <a:lnTo>
                  <a:pt x="62" y="782"/>
                </a:lnTo>
                <a:lnTo>
                  <a:pt x="68" y="792"/>
                </a:lnTo>
                <a:lnTo>
                  <a:pt x="68" y="798"/>
                </a:lnTo>
                <a:lnTo>
                  <a:pt x="68" y="824"/>
                </a:lnTo>
                <a:lnTo>
                  <a:pt x="68" y="844"/>
                </a:lnTo>
                <a:lnTo>
                  <a:pt x="68" y="855"/>
                </a:lnTo>
                <a:lnTo>
                  <a:pt x="62" y="865"/>
                </a:lnTo>
                <a:lnTo>
                  <a:pt x="57" y="881"/>
                </a:lnTo>
                <a:lnTo>
                  <a:pt x="57" y="897"/>
                </a:lnTo>
                <a:lnTo>
                  <a:pt x="52" y="912"/>
                </a:lnTo>
                <a:lnTo>
                  <a:pt x="52" y="923"/>
                </a:lnTo>
                <a:lnTo>
                  <a:pt x="52" y="933"/>
                </a:lnTo>
                <a:lnTo>
                  <a:pt x="52" y="949"/>
                </a:lnTo>
                <a:lnTo>
                  <a:pt x="57" y="959"/>
                </a:lnTo>
                <a:lnTo>
                  <a:pt x="57" y="975"/>
                </a:lnTo>
                <a:lnTo>
                  <a:pt x="57" y="985"/>
                </a:lnTo>
                <a:lnTo>
                  <a:pt x="57" y="996"/>
                </a:lnTo>
                <a:lnTo>
                  <a:pt x="62" y="1022"/>
                </a:lnTo>
                <a:lnTo>
                  <a:pt x="62" y="1053"/>
                </a:lnTo>
                <a:lnTo>
                  <a:pt x="62" y="1079"/>
                </a:lnTo>
                <a:lnTo>
                  <a:pt x="62" y="1116"/>
                </a:lnTo>
                <a:lnTo>
                  <a:pt x="62" y="1152"/>
                </a:lnTo>
                <a:lnTo>
                  <a:pt x="62" y="1158"/>
                </a:lnTo>
                <a:lnTo>
                  <a:pt x="57" y="1173"/>
                </a:lnTo>
                <a:lnTo>
                  <a:pt x="52" y="1184"/>
                </a:lnTo>
                <a:lnTo>
                  <a:pt x="52" y="1199"/>
                </a:lnTo>
                <a:lnTo>
                  <a:pt x="47" y="1215"/>
                </a:lnTo>
                <a:lnTo>
                  <a:pt x="47" y="1225"/>
                </a:lnTo>
                <a:lnTo>
                  <a:pt x="42" y="1241"/>
                </a:lnTo>
                <a:lnTo>
                  <a:pt x="36" y="1256"/>
                </a:lnTo>
                <a:lnTo>
                  <a:pt x="36" y="1277"/>
                </a:lnTo>
                <a:lnTo>
                  <a:pt x="36" y="1288"/>
                </a:lnTo>
                <a:lnTo>
                  <a:pt x="36" y="1298"/>
                </a:lnTo>
                <a:lnTo>
                  <a:pt x="31" y="1309"/>
                </a:lnTo>
                <a:lnTo>
                  <a:pt x="31" y="1319"/>
                </a:lnTo>
                <a:lnTo>
                  <a:pt x="26" y="1330"/>
                </a:lnTo>
                <a:lnTo>
                  <a:pt x="21" y="1340"/>
                </a:lnTo>
                <a:lnTo>
                  <a:pt x="21" y="1350"/>
                </a:lnTo>
                <a:lnTo>
                  <a:pt x="21" y="1356"/>
                </a:lnTo>
                <a:lnTo>
                  <a:pt x="16" y="1361"/>
                </a:lnTo>
                <a:lnTo>
                  <a:pt x="16" y="1371"/>
                </a:lnTo>
                <a:lnTo>
                  <a:pt x="10" y="1382"/>
                </a:lnTo>
                <a:lnTo>
                  <a:pt x="10" y="1387"/>
                </a:lnTo>
                <a:lnTo>
                  <a:pt x="16" y="1392"/>
                </a:lnTo>
                <a:lnTo>
                  <a:pt x="16" y="1397"/>
                </a:lnTo>
                <a:lnTo>
                  <a:pt x="21" y="1402"/>
                </a:lnTo>
                <a:lnTo>
                  <a:pt x="36" y="1402"/>
                </a:lnTo>
                <a:lnTo>
                  <a:pt x="47" y="1402"/>
                </a:lnTo>
                <a:lnTo>
                  <a:pt x="52" y="1402"/>
                </a:lnTo>
                <a:lnTo>
                  <a:pt x="57" y="1397"/>
                </a:lnTo>
                <a:lnTo>
                  <a:pt x="57" y="1392"/>
                </a:lnTo>
                <a:lnTo>
                  <a:pt x="62" y="1397"/>
                </a:lnTo>
                <a:lnTo>
                  <a:pt x="68" y="1402"/>
                </a:lnTo>
                <a:lnTo>
                  <a:pt x="73" y="1402"/>
                </a:lnTo>
                <a:lnTo>
                  <a:pt x="78" y="1397"/>
                </a:lnTo>
                <a:lnTo>
                  <a:pt x="83" y="1392"/>
                </a:lnTo>
                <a:lnTo>
                  <a:pt x="88" y="1397"/>
                </a:lnTo>
                <a:lnTo>
                  <a:pt x="94" y="1402"/>
                </a:lnTo>
                <a:lnTo>
                  <a:pt x="99" y="1397"/>
                </a:lnTo>
                <a:lnTo>
                  <a:pt x="109" y="1392"/>
                </a:lnTo>
                <a:lnTo>
                  <a:pt x="114" y="1392"/>
                </a:lnTo>
                <a:lnTo>
                  <a:pt x="120" y="1392"/>
                </a:lnTo>
                <a:lnTo>
                  <a:pt x="125" y="1397"/>
                </a:lnTo>
                <a:lnTo>
                  <a:pt x="130" y="1392"/>
                </a:lnTo>
                <a:lnTo>
                  <a:pt x="135" y="1392"/>
                </a:lnTo>
                <a:lnTo>
                  <a:pt x="140" y="1387"/>
                </a:lnTo>
                <a:lnTo>
                  <a:pt x="151" y="1387"/>
                </a:lnTo>
                <a:lnTo>
                  <a:pt x="161" y="1382"/>
                </a:lnTo>
                <a:lnTo>
                  <a:pt x="166" y="1376"/>
                </a:lnTo>
                <a:lnTo>
                  <a:pt x="166" y="1366"/>
                </a:lnTo>
                <a:lnTo>
                  <a:pt x="172" y="1366"/>
                </a:lnTo>
                <a:lnTo>
                  <a:pt x="172" y="1361"/>
                </a:lnTo>
                <a:lnTo>
                  <a:pt x="166" y="1356"/>
                </a:lnTo>
                <a:lnTo>
                  <a:pt x="166" y="1350"/>
                </a:lnTo>
                <a:lnTo>
                  <a:pt x="161" y="1345"/>
                </a:lnTo>
                <a:lnTo>
                  <a:pt x="156" y="1335"/>
                </a:lnTo>
                <a:lnTo>
                  <a:pt x="151" y="1319"/>
                </a:lnTo>
                <a:lnTo>
                  <a:pt x="151" y="1309"/>
                </a:lnTo>
                <a:lnTo>
                  <a:pt x="146" y="1293"/>
                </a:lnTo>
                <a:lnTo>
                  <a:pt x="140" y="1288"/>
                </a:lnTo>
                <a:lnTo>
                  <a:pt x="135" y="1283"/>
                </a:lnTo>
                <a:lnTo>
                  <a:pt x="135" y="1277"/>
                </a:lnTo>
                <a:lnTo>
                  <a:pt x="140" y="1272"/>
                </a:lnTo>
                <a:lnTo>
                  <a:pt x="140" y="1262"/>
                </a:lnTo>
                <a:lnTo>
                  <a:pt x="140" y="1256"/>
                </a:lnTo>
                <a:lnTo>
                  <a:pt x="140" y="1251"/>
                </a:lnTo>
                <a:lnTo>
                  <a:pt x="135" y="1230"/>
                </a:lnTo>
                <a:lnTo>
                  <a:pt x="135" y="1215"/>
                </a:lnTo>
                <a:lnTo>
                  <a:pt x="140" y="1194"/>
                </a:lnTo>
                <a:lnTo>
                  <a:pt x="146" y="1178"/>
                </a:lnTo>
                <a:lnTo>
                  <a:pt x="146" y="1163"/>
                </a:lnTo>
                <a:lnTo>
                  <a:pt x="151" y="1152"/>
                </a:lnTo>
                <a:lnTo>
                  <a:pt x="151" y="1147"/>
                </a:lnTo>
                <a:lnTo>
                  <a:pt x="151" y="1142"/>
                </a:lnTo>
                <a:lnTo>
                  <a:pt x="156" y="1136"/>
                </a:lnTo>
                <a:lnTo>
                  <a:pt x="161" y="1110"/>
                </a:lnTo>
                <a:lnTo>
                  <a:pt x="172" y="1090"/>
                </a:lnTo>
                <a:lnTo>
                  <a:pt x="182" y="1064"/>
                </a:lnTo>
                <a:lnTo>
                  <a:pt x="192" y="1038"/>
                </a:lnTo>
                <a:lnTo>
                  <a:pt x="203" y="1012"/>
                </a:lnTo>
                <a:lnTo>
                  <a:pt x="208" y="990"/>
                </a:lnTo>
                <a:lnTo>
                  <a:pt x="213" y="975"/>
                </a:lnTo>
                <a:lnTo>
                  <a:pt x="213" y="959"/>
                </a:lnTo>
                <a:lnTo>
                  <a:pt x="218" y="944"/>
                </a:lnTo>
                <a:lnTo>
                  <a:pt x="218" y="923"/>
                </a:lnTo>
                <a:lnTo>
                  <a:pt x="218" y="902"/>
                </a:lnTo>
                <a:lnTo>
                  <a:pt x="213" y="881"/>
                </a:lnTo>
                <a:lnTo>
                  <a:pt x="208" y="839"/>
                </a:lnTo>
                <a:lnTo>
                  <a:pt x="192" y="798"/>
                </a:lnTo>
                <a:lnTo>
                  <a:pt x="192" y="787"/>
                </a:lnTo>
                <a:lnTo>
                  <a:pt x="192" y="777"/>
                </a:lnTo>
                <a:lnTo>
                  <a:pt x="192" y="766"/>
                </a:lnTo>
                <a:lnTo>
                  <a:pt x="192" y="756"/>
                </a:lnTo>
                <a:lnTo>
                  <a:pt x="198" y="746"/>
                </a:lnTo>
                <a:lnTo>
                  <a:pt x="198" y="735"/>
                </a:lnTo>
                <a:lnTo>
                  <a:pt x="198" y="719"/>
                </a:lnTo>
                <a:lnTo>
                  <a:pt x="198" y="698"/>
                </a:lnTo>
                <a:lnTo>
                  <a:pt x="203" y="631"/>
                </a:lnTo>
                <a:lnTo>
                  <a:pt x="208" y="610"/>
                </a:lnTo>
                <a:lnTo>
                  <a:pt x="208" y="594"/>
                </a:lnTo>
                <a:lnTo>
                  <a:pt x="213" y="584"/>
                </a:lnTo>
                <a:lnTo>
                  <a:pt x="218" y="573"/>
                </a:lnTo>
                <a:lnTo>
                  <a:pt x="224" y="547"/>
                </a:lnTo>
                <a:lnTo>
                  <a:pt x="229" y="537"/>
                </a:lnTo>
                <a:lnTo>
                  <a:pt x="229" y="521"/>
                </a:lnTo>
                <a:lnTo>
                  <a:pt x="234" y="480"/>
                </a:lnTo>
                <a:lnTo>
                  <a:pt x="244" y="443"/>
                </a:lnTo>
                <a:lnTo>
                  <a:pt x="250" y="370"/>
                </a:lnTo>
                <a:lnTo>
                  <a:pt x="255" y="334"/>
                </a:lnTo>
                <a:lnTo>
                  <a:pt x="255" y="292"/>
                </a:lnTo>
                <a:lnTo>
                  <a:pt x="255" y="255"/>
                </a:lnTo>
                <a:lnTo>
                  <a:pt x="255" y="214"/>
                </a:lnTo>
                <a:lnTo>
                  <a:pt x="255" y="208"/>
                </a:lnTo>
                <a:lnTo>
                  <a:pt x="250" y="198"/>
                </a:lnTo>
                <a:lnTo>
                  <a:pt x="250" y="188"/>
                </a:lnTo>
                <a:lnTo>
                  <a:pt x="250" y="177"/>
                </a:lnTo>
                <a:lnTo>
                  <a:pt x="244" y="172"/>
                </a:lnTo>
                <a:lnTo>
                  <a:pt x="244" y="161"/>
                </a:lnTo>
                <a:lnTo>
                  <a:pt x="244" y="151"/>
                </a:lnTo>
                <a:lnTo>
                  <a:pt x="244" y="146"/>
                </a:lnTo>
                <a:lnTo>
                  <a:pt x="239" y="125"/>
                </a:lnTo>
                <a:lnTo>
                  <a:pt x="234" y="109"/>
                </a:lnTo>
                <a:lnTo>
                  <a:pt x="234" y="94"/>
                </a:lnTo>
                <a:lnTo>
                  <a:pt x="229" y="78"/>
                </a:lnTo>
                <a:lnTo>
                  <a:pt x="218" y="62"/>
                </a:lnTo>
                <a:lnTo>
                  <a:pt x="213" y="47"/>
                </a:lnTo>
                <a:lnTo>
                  <a:pt x="208" y="26"/>
                </a:lnTo>
                <a:lnTo>
                  <a:pt x="203"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69" name="Freeform 13"/>
          <p:cNvSpPr>
            <a:spLocks/>
          </p:cNvSpPr>
          <p:nvPr/>
        </p:nvSpPr>
        <p:spPr bwMode="auto">
          <a:xfrm>
            <a:off x="7656513" y="5195888"/>
            <a:ext cx="25400" cy="133350"/>
          </a:xfrm>
          <a:custGeom>
            <a:avLst/>
            <a:gdLst>
              <a:gd name="T0" fmla="*/ 2147483646 w 16"/>
              <a:gd name="T1" fmla="*/ 2147483646 h 84"/>
              <a:gd name="T2" fmla="*/ 2147483646 w 16"/>
              <a:gd name="T3" fmla="*/ 2147483646 h 84"/>
              <a:gd name="T4" fmla="*/ 2147483646 w 16"/>
              <a:gd name="T5" fmla="*/ 2147483646 h 84"/>
              <a:gd name="T6" fmla="*/ 2147483646 w 16"/>
              <a:gd name="T7" fmla="*/ 2147483646 h 84"/>
              <a:gd name="T8" fmla="*/ 2147483646 w 16"/>
              <a:gd name="T9" fmla="*/ 2147483646 h 84"/>
              <a:gd name="T10" fmla="*/ 2147483646 w 16"/>
              <a:gd name="T11" fmla="*/ 2147483646 h 84"/>
              <a:gd name="T12" fmla="*/ 2147483646 w 16"/>
              <a:gd name="T13" fmla="*/ 2147483646 h 84"/>
              <a:gd name="T14" fmla="*/ 2147483646 w 16"/>
              <a:gd name="T15" fmla="*/ 2147483646 h 84"/>
              <a:gd name="T16" fmla="*/ 2147483646 w 16"/>
              <a:gd name="T17" fmla="*/ 2147483646 h 84"/>
              <a:gd name="T18" fmla="*/ 2147483646 w 16"/>
              <a:gd name="T19" fmla="*/ 2147483646 h 84"/>
              <a:gd name="T20" fmla="*/ 2147483646 w 16"/>
              <a:gd name="T21" fmla="*/ 2147483646 h 84"/>
              <a:gd name="T22" fmla="*/ 2147483646 w 16"/>
              <a:gd name="T23" fmla="*/ 2147483646 h 84"/>
              <a:gd name="T24" fmla="*/ 2147483646 w 16"/>
              <a:gd name="T25" fmla="*/ 0 h 84"/>
              <a:gd name="T26" fmla="*/ 2147483646 w 16"/>
              <a:gd name="T27" fmla="*/ 0 h 84"/>
              <a:gd name="T28" fmla="*/ 2147483646 w 16"/>
              <a:gd name="T29" fmla="*/ 0 h 84"/>
              <a:gd name="T30" fmla="*/ 0 w 16"/>
              <a:gd name="T31" fmla="*/ 0 h 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6"/>
              <a:gd name="T49" fmla="*/ 0 h 84"/>
              <a:gd name="T50" fmla="*/ 16 w 16"/>
              <a:gd name="T51" fmla="*/ 84 h 8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6" h="84">
                <a:moveTo>
                  <a:pt x="5" y="84"/>
                </a:moveTo>
                <a:lnTo>
                  <a:pt x="11" y="84"/>
                </a:lnTo>
                <a:lnTo>
                  <a:pt x="11" y="78"/>
                </a:lnTo>
                <a:lnTo>
                  <a:pt x="11" y="73"/>
                </a:lnTo>
                <a:lnTo>
                  <a:pt x="11" y="68"/>
                </a:lnTo>
                <a:lnTo>
                  <a:pt x="11" y="58"/>
                </a:lnTo>
                <a:lnTo>
                  <a:pt x="16" y="52"/>
                </a:lnTo>
                <a:lnTo>
                  <a:pt x="16" y="42"/>
                </a:lnTo>
                <a:lnTo>
                  <a:pt x="11" y="32"/>
                </a:lnTo>
                <a:lnTo>
                  <a:pt x="11" y="21"/>
                </a:lnTo>
                <a:lnTo>
                  <a:pt x="11" y="11"/>
                </a:lnTo>
                <a:lnTo>
                  <a:pt x="5" y="0"/>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0" name="Freeform 14"/>
          <p:cNvSpPr>
            <a:spLocks/>
          </p:cNvSpPr>
          <p:nvPr/>
        </p:nvSpPr>
        <p:spPr bwMode="auto">
          <a:xfrm>
            <a:off x="7681913" y="5262563"/>
            <a:ext cx="23812" cy="74612"/>
          </a:xfrm>
          <a:custGeom>
            <a:avLst/>
            <a:gdLst>
              <a:gd name="T0" fmla="*/ 2147483646 w 15"/>
              <a:gd name="T1" fmla="*/ 2147483646 h 47"/>
              <a:gd name="T2" fmla="*/ 2147483646 w 15"/>
              <a:gd name="T3" fmla="*/ 2147483646 h 47"/>
              <a:gd name="T4" fmla="*/ 2147483646 w 15"/>
              <a:gd name="T5" fmla="*/ 2147483646 h 47"/>
              <a:gd name="T6" fmla="*/ 2147483646 w 15"/>
              <a:gd name="T7" fmla="*/ 2147483646 h 47"/>
              <a:gd name="T8" fmla="*/ 0 w 15"/>
              <a:gd name="T9" fmla="*/ 2147483646 h 47"/>
              <a:gd name="T10" fmla="*/ 0 w 15"/>
              <a:gd name="T11" fmla="*/ 2147483646 h 47"/>
              <a:gd name="T12" fmla="*/ 0 w 15"/>
              <a:gd name="T13" fmla="*/ 0 h 47"/>
              <a:gd name="T14" fmla="*/ 0 60000 65536"/>
              <a:gd name="T15" fmla="*/ 0 60000 65536"/>
              <a:gd name="T16" fmla="*/ 0 60000 65536"/>
              <a:gd name="T17" fmla="*/ 0 60000 65536"/>
              <a:gd name="T18" fmla="*/ 0 60000 65536"/>
              <a:gd name="T19" fmla="*/ 0 60000 65536"/>
              <a:gd name="T20" fmla="*/ 0 60000 65536"/>
              <a:gd name="T21" fmla="*/ 0 w 15"/>
              <a:gd name="T22" fmla="*/ 0 h 47"/>
              <a:gd name="T23" fmla="*/ 15 w 1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47">
                <a:moveTo>
                  <a:pt x="15" y="47"/>
                </a:moveTo>
                <a:lnTo>
                  <a:pt x="10" y="47"/>
                </a:lnTo>
                <a:lnTo>
                  <a:pt x="5" y="47"/>
                </a:lnTo>
                <a:lnTo>
                  <a:pt x="5" y="42"/>
                </a:lnTo>
                <a:lnTo>
                  <a:pt x="0" y="42"/>
                </a:lnTo>
                <a:lnTo>
                  <a:pt x="0" y="21"/>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1" name="Freeform 15"/>
          <p:cNvSpPr>
            <a:spLocks/>
          </p:cNvSpPr>
          <p:nvPr/>
        </p:nvSpPr>
        <p:spPr bwMode="auto">
          <a:xfrm>
            <a:off x="7623175" y="5205413"/>
            <a:ext cx="9525" cy="123825"/>
          </a:xfrm>
          <a:custGeom>
            <a:avLst/>
            <a:gdLst>
              <a:gd name="T0" fmla="*/ 0 w 6"/>
              <a:gd name="T1" fmla="*/ 2147483646 h 78"/>
              <a:gd name="T2" fmla="*/ 0 w 6"/>
              <a:gd name="T3" fmla="*/ 2147483646 h 78"/>
              <a:gd name="T4" fmla="*/ 2147483646 w 6"/>
              <a:gd name="T5" fmla="*/ 2147483646 h 78"/>
              <a:gd name="T6" fmla="*/ 2147483646 w 6"/>
              <a:gd name="T7" fmla="*/ 2147483646 h 78"/>
              <a:gd name="T8" fmla="*/ 2147483646 w 6"/>
              <a:gd name="T9" fmla="*/ 2147483646 h 78"/>
              <a:gd name="T10" fmla="*/ 2147483646 w 6"/>
              <a:gd name="T11" fmla="*/ 2147483646 h 78"/>
              <a:gd name="T12" fmla="*/ 2147483646 w 6"/>
              <a:gd name="T13" fmla="*/ 2147483646 h 78"/>
              <a:gd name="T14" fmla="*/ 2147483646 w 6"/>
              <a:gd name="T15" fmla="*/ 2147483646 h 78"/>
              <a:gd name="T16" fmla="*/ 2147483646 w 6"/>
              <a:gd name="T17" fmla="*/ 2147483646 h 78"/>
              <a:gd name="T18" fmla="*/ 2147483646 w 6"/>
              <a:gd name="T19" fmla="*/ 2147483646 h 78"/>
              <a:gd name="T20" fmla="*/ 2147483646 w 6"/>
              <a:gd name="T21" fmla="*/ 2147483646 h 78"/>
              <a:gd name="T22" fmla="*/ 2147483646 w 6"/>
              <a:gd name="T23" fmla="*/ 2147483646 h 78"/>
              <a:gd name="T24" fmla="*/ 2147483646 w 6"/>
              <a:gd name="T25" fmla="*/ 0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
              <a:gd name="T40" fmla="*/ 0 h 78"/>
              <a:gd name="T41" fmla="*/ 6 w 6"/>
              <a:gd name="T42" fmla="*/ 78 h 7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 h="78">
                <a:moveTo>
                  <a:pt x="0" y="78"/>
                </a:moveTo>
                <a:lnTo>
                  <a:pt x="0" y="72"/>
                </a:lnTo>
                <a:lnTo>
                  <a:pt x="6" y="67"/>
                </a:lnTo>
                <a:lnTo>
                  <a:pt x="6" y="62"/>
                </a:lnTo>
                <a:lnTo>
                  <a:pt x="6" y="52"/>
                </a:lnTo>
                <a:lnTo>
                  <a:pt x="6" y="46"/>
                </a:lnTo>
                <a:lnTo>
                  <a:pt x="6" y="41"/>
                </a:lnTo>
                <a:lnTo>
                  <a:pt x="6" y="31"/>
                </a:lnTo>
                <a:lnTo>
                  <a:pt x="6" y="20"/>
                </a:lnTo>
                <a:lnTo>
                  <a:pt x="6" y="15"/>
                </a:lnTo>
                <a:lnTo>
                  <a:pt x="6" y="10"/>
                </a:lnTo>
                <a:lnTo>
                  <a:pt x="6"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2" name="Freeform 16"/>
          <p:cNvSpPr>
            <a:spLocks/>
          </p:cNvSpPr>
          <p:nvPr/>
        </p:nvSpPr>
        <p:spPr bwMode="auto">
          <a:xfrm>
            <a:off x="7632700" y="5254625"/>
            <a:ext cx="23813" cy="74613"/>
          </a:xfrm>
          <a:custGeom>
            <a:avLst/>
            <a:gdLst>
              <a:gd name="T0" fmla="*/ 2147483646 w 15"/>
              <a:gd name="T1" fmla="*/ 2147483646 h 47"/>
              <a:gd name="T2" fmla="*/ 2147483646 w 15"/>
              <a:gd name="T3" fmla="*/ 2147483646 h 47"/>
              <a:gd name="T4" fmla="*/ 2147483646 w 15"/>
              <a:gd name="T5" fmla="*/ 2147483646 h 47"/>
              <a:gd name="T6" fmla="*/ 2147483646 w 15"/>
              <a:gd name="T7" fmla="*/ 2147483646 h 47"/>
              <a:gd name="T8" fmla="*/ 2147483646 w 15"/>
              <a:gd name="T9" fmla="*/ 2147483646 h 47"/>
              <a:gd name="T10" fmla="*/ 0 w 15"/>
              <a:gd name="T11" fmla="*/ 0 h 47"/>
              <a:gd name="T12" fmla="*/ 0 60000 65536"/>
              <a:gd name="T13" fmla="*/ 0 60000 65536"/>
              <a:gd name="T14" fmla="*/ 0 60000 65536"/>
              <a:gd name="T15" fmla="*/ 0 60000 65536"/>
              <a:gd name="T16" fmla="*/ 0 60000 65536"/>
              <a:gd name="T17" fmla="*/ 0 60000 65536"/>
              <a:gd name="T18" fmla="*/ 0 w 15"/>
              <a:gd name="T19" fmla="*/ 0 h 47"/>
              <a:gd name="T20" fmla="*/ 15 w 1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5" h="47">
                <a:moveTo>
                  <a:pt x="15" y="47"/>
                </a:moveTo>
                <a:lnTo>
                  <a:pt x="10" y="47"/>
                </a:lnTo>
                <a:lnTo>
                  <a:pt x="5" y="41"/>
                </a:lnTo>
                <a:lnTo>
                  <a:pt x="5" y="31"/>
                </a:lnTo>
                <a:lnTo>
                  <a:pt x="5" y="21"/>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3" name="Freeform 17"/>
          <p:cNvSpPr>
            <a:spLocks/>
          </p:cNvSpPr>
          <p:nvPr/>
        </p:nvSpPr>
        <p:spPr bwMode="auto">
          <a:xfrm>
            <a:off x="7566025" y="5205413"/>
            <a:ext cx="33338" cy="123825"/>
          </a:xfrm>
          <a:custGeom>
            <a:avLst/>
            <a:gdLst>
              <a:gd name="T0" fmla="*/ 0 w 21"/>
              <a:gd name="T1" fmla="*/ 2147483646 h 78"/>
              <a:gd name="T2" fmla="*/ 2147483646 w 21"/>
              <a:gd name="T3" fmla="*/ 2147483646 h 78"/>
              <a:gd name="T4" fmla="*/ 2147483646 w 21"/>
              <a:gd name="T5" fmla="*/ 2147483646 h 78"/>
              <a:gd name="T6" fmla="*/ 2147483646 w 21"/>
              <a:gd name="T7" fmla="*/ 2147483646 h 78"/>
              <a:gd name="T8" fmla="*/ 2147483646 w 21"/>
              <a:gd name="T9" fmla="*/ 2147483646 h 78"/>
              <a:gd name="T10" fmla="*/ 2147483646 w 21"/>
              <a:gd name="T11" fmla="*/ 2147483646 h 78"/>
              <a:gd name="T12" fmla="*/ 2147483646 w 21"/>
              <a:gd name="T13" fmla="*/ 2147483646 h 78"/>
              <a:gd name="T14" fmla="*/ 2147483646 w 21"/>
              <a:gd name="T15" fmla="*/ 2147483646 h 78"/>
              <a:gd name="T16" fmla="*/ 2147483646 w 21"/>
              <a:gd name="T17" fmla="*/ 2147483646 h 78"/>
              <a:gd name="T18" fmla="*/ 2147483646 w 21"/>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
              <a:gd name="T31" fmla="*/ 0 h 78"/>
              <a:gd name="T32" fmla="*/ 21 w 21"/>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 h="78">
                <a:moveTo>
                  <a:pt x="0" y="78"/>
                </a:moveTo>
                <a:lnTo>
                  <a:pt x="5" y="72"/>
                </a:lnTo>
                <a:lnTo>
                  <a:pt x="5" y="67"/>
                </a:lnTo>
                <a:lnTo>
                  <a:pt x="10" y="52"/>
                </a:lnTo>
                <a:lnTo>
                  <a:pt x="16" y="36"/>
                </a:lnTo>
                <a:lnTo>
                  <a:pt x="21" y="26"/>
                </a:lnTo>
                <a:lnTo>
                  <a:pt x="21" y="20"/>
                </a:lnTo>
                <a:lnTo>
                  <a:pt x="21"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4" name="Freeform 18"/>
          <p:cNvSpPr>
            <a:spLocks/>
          </p:cNvSpPr>
          <p:nvPr/>
        </p:nvSpPr>
        <p:spPr bwMode="auto">
          <a:xfrm>
            <a:off x="7591425" y="5262563"/>
            <a:ext cx="15875" cy="66675"/>
          </a:xfrm>
          <a:custGeom>
            <a:avLst/>
            <a:gdLst>
              <a:gd name="T0" fmla="*/ 2147483646 w 10"/>
              <a:gd name="T1" fmla="*/ 2147483646 h 42"/>
              <a:gd name="T2" fmla="*/ 2147483646 w 10"/>
              <a:gd name="T3" fmla="*/ 2147483646 h 42"/>
              <a:gd name="T4" fmla="*/ 0 w 10"/>
              <a:gd name="T5" fmla="*/ 2147483646 h 42"/>
              <a:gd name="T6" fmla="*/ 0 w 10"/>
              <a:gd name="T7" fmla="*/ 2147483646 h 42"/>
              <a:gd name="T8" fmla="*/ 0 w 10"/>
              <a:gd name="T9" fmla="*/ 0 h 42"/>
              <a:gd name="T10" fmla="*/ 0 60000 65536"/>
              <a:gd name="T11" fmla="*/ 0 60000 65536"/>
              <a:gd name="T12" fmla="*/ 0 60000 65536"/>
              <a:gd name="T13" fmla="*/ 0 60000 65536"/>
              <a:gd name="T14" fmla="*/ 0 60000 65536"/>
              <a:gd name="T15" fmla="*/ 0 w 10"/>
              <a:gd name="T16" fmla="*/ 0 h 42"/>
              <a:gd name="T17" fmla="*/ 10 w 10"/>
              <a:gd name="T18" fmla="*/ 42 h 42"/>
            </a:gdLst>
            <a:ahLst/>
            <a:cxnLst>
              <a:cxn ang="T10">
                <a:pos x="T0" y="T1"/>
              </a:cxn>
              <a:cxn ang="T11">
                <a:pos x="T2" y="T3"/>
              </a:cxn>
              <a:cxn ang="T12">
                <a:pos x="T4" y="T5"/>
              </a:cxn>
              <a:cxn ang="T13">
                <a:pos x="T6" y="T7"/>
              </a:cxn>
              <a:cxn ang="T14">
                <a:pos x="T8" y="T9"/>
              </a:cxn>
            </a:cxnLst>
            <a:rect l="T15" t="T16" r="T17" b="T18"/>
            <a:pathLst>
              <a:path w="10" h="42">
                <a:moveTo>
                  <a:pt x="10" y="42"/>
                </a:moveTo>
                <a:lnTo>
                  <a:pt x="5" y="31"/>
                </a:lnTo>
                <a:lnTo>
                  <a:pt x="0" y="21"/>
                </a:lnTo>
                <a:lnTo>
                  <a:pt x="0" y="10"/>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5" name="Freeform 19"/>
          <p:cNvSpPr>
            <a:spLocks/>
          </p:cNvSpPr>
          <p:nvPr/>
        </p:nvSpPr>
        <p:spPr bwMode="auto">
          <a:xfrm>
            <a:off x="7532688" y="5205413"/>
            <a:ext cx="41275" cy="106362"/>
          </a:xfrm>
          <a:custGeom>
            <a:avLst/>
            <a:gdLst>
              <a:gd name="T0" fmla="*/ 2147483646 w 26"/>
              <a:gd name="T1" fmla="*/ 0 h 67"/>
              <a:gd name="T2" fmla="*/ 2147483646 w 26"/>
              <a:gd name="T3" fmla="*/ 0 h 67"/>
              <a:gd name="T4" fmla="*/ 2147483646 w 26"/>
              <a:gd name="T5" fmla="*/ 2147483646 h 67"/>
              <a:gd name="T6" fmla="*/ 2147483646 w 26"/>
              <a:gd name="T7" fmla="*/ 2147483646 h 67"/>
              <a:gd name="T8" fmla="*/ 2147483646 w 26"/>
              <a:gd name="T9" fmla="*/ 2147483646 h 67"/>
              <a:gd name="T10" fmla="*/ 2147483646 w 26"/>
              <a:gd name="T11" fmla="*/ 2147483646 h 67"/>
              <a:gd name="T12" fmla="*/ 2147483646 w 26"/>
              <a:gd name="T13" fmla="*/ 2147483646 h 67"/>
              <a:gd name="T14" fmla="*/ 2147483646 w 26"/>
              <a:gd name="T15" fmla="*/ 2147483646 h 67"/>
              <a:gd name="T16" fmla="*/ 2147483646 w 26"/>
              <a:gd name="T17" fmla="*/ 2147483646 h 67"/>
              <a:gd name="T18" fmla="*/ 2147483646 w 26"/>
              <a:gd name="T19" fmla="*/ 2147483646 h 67"/>
              <a:gd name="T20" fmla="*/ 2147483646 w 26"/>
              <a:gd name="T21" fmla="*/ 2147483646 h 67"/>
              <a:gd name="T22" fmla="*/ 2147483646 w 26"/>
              <a:gd name="T23" fmla="*/ 2147483646 h 67"/>
              <a:gd name="T24" fmla="*/ 2147483646 w 26"/>
              <a:gd name="T25" fmla="*/ 2147483646 h 67"/>
              <a:gd name="T26" fmla="*/ 2147483646 w 26"/>
              <a:gd name="T27" fmla="*/ 2147483646 h 67"/>
              <a:gd name="T28" fmla="*/ 2147483646 w 26"/>
              <a:gd name="T29" fmla="*/ 2147483646 h 67"/>
              <a:gd name="T30" fmla="*/ 0 w 26"/>
              <a:gd name="T31" fmla="*/ 2147483646 h 67"/>
              <a:gd name="T32" fmla="*/ 0 w 26"/>
              <a:gd name="T33" fmla="*/ 2147483646 h 67"/>
              <a:gd name="T34" fmla="*/ 0 w 26"/>
              <a:gd name="T35" fmla="*/ 2147483646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6"/>
              <a:gd name="T55" fmla="*/ 0 h 67"/>
              <a:gd name="T56" fmla="*/ 26 w 26"/>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6" h="67">
                <a:moveTo>
                  <a:pt x="26" y="0"/>
                </a:moveTo>
                <a:lnTo>
                  <a:pt x="26" y="0"/>
                </a:lnTo>
                <a:lnTo>
                  <a:pt x="26" y="5"/>
                </a:lnTo>
                <a:lnTo>
                  <a:pt x="21" y="10"/>
                </a:lnTo>
                <a:lnTo>
                  <a:pt x="21" y="15"/>
                </a:lnTo>
                <a:lnTo>
                  <a:pt x="16" y="26"/>
                </a:lnTo>
                <a:lnTo>
                  <a:pt x="16" y="31"/>
                </a:lnTo>
                <a:lnTo>
                  <a:pt x="16" y="36"/>
                </a:lnTo>
                <a:lnTo>
                  <a:pt x="11" y="41"/>
                </a:lnTo>
                <a:lnTo>
                  <a:pt x="6" y="52"/>
                </a:lnTo>
                <a:lnTo>
                  <a:pt x="0" y="67"/>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6" name="Freeform 20"/>
          <p:cNvSpPr>
            <a:spLocks/>
          </p:cNvSpPr>
          <p:nvPr/>
        </p:nvSpPr>
        <p:spPr bwMode="auto">
          <a:xfrm>
            <a:off x="7550150" y="5254625"/>
            <a:ext cx="7938" cy="74613"/>
          </a:xfrm>
          <a:custGeom>
            <a:avLst/>
            <a:gdLst>
              <a:gd name="T0" fmla="*/ 2147483646 w 5"/>
              <a:gd name="T1" fmla="*/ 2147483646 h 47"/>
              <a:gd name="T2" fmla="*/ 0 w 5"/>
              <a:gd name="T3" fmla="*/ 2147483646 h 47"/>
              <a:gd name="T4" fmla="*/ 0 w 5"/>
              <a:gd name="T5" fmla="*/ 2147483646 h 47"/>
              <a:gd name="T6" fmla="*/ 0 w 5"/>
              <a:gd name="T7" fmla="*/ 2147483646 h 47"/>
              <a:gd name="T8" fmla="*/ 2147483646 w 5"/>
              <a:gd name="T9" fmla="*/ 2147483646 h 47"/>
              <a:gd name="T10" fmla="*/ 2147483646 w 5"/>
              <a:gd name="T11" fmla="*/ 2147483646 h 47"/>
              <a:gd name="T12" fmla="*/ 2147483646 w 5"/>
              <a:gd name="T13" fmla="*/ 0 h 47"/>
              <a:gd name="T14" fmla="*/ 0 60000 65536"/>
              <a:gd name="T15" fmla="*/ 0 60000 65536"/>
              <a:gd name="T16" fmla="*/ 0 60000 65536"/>
              <a:gd name="T17" fmla="*/ 0 60000 65536"/>
              <a:gd name="T18" fmla="*/ 0 60000 65536"/>
              <a:gd name="T19" fmla="*/ 0 60000 65536"/>
              <a:gd name="T20" fmla="*/ 0 60000 65536"/>
              <a:gd name="T21" fmla="*/ 0 w 5"/>
              <a:gd name="T22" fmla="*/ 0 h 47"/>
              <a:gd name="T23" fmla="*/ 5 w 5"/>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47">
                <a:moveTo>
                  <a:pt x="5" y="47"/>
                </a:moveTo>
                <a:lnTo>
                  <a:pt x="0" y="41"/>
                </a:lnTo>
                <a:lnTo>
                  <a:pt x="0" y="36"/>
                </a:lnTo>
                <a:lnTo>
                  <a:pt x="5" y="26"/>
                </a:lnTo>
                <a:lnTo>
                  <a:pt x="5" y="15"/>
                </a:lnTo>
                <a:lnTo>
                  <a:pt x="5"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7" name="Freeform 21"/>
          <p:cNvSpPr>
            <a:spLocks/>
          </p:cNvSpPr>
          <p:nvPr/>
        </p:nvSpPr>
        <p:spPr bwMode="auto">
          <a:xfrm>
            <a:off x="7516813" y="5229225"/>
            <a:ext cx="49212" cy="74613"/>
          </a:xfrm>
          <a:custGeom>
            <a:avLst/>
            <a:gdLst>
              <a:gd name="T0" fmla="*/ 0 w 31"/>
              <a:gd name="T1" fmla="*/ 2147483646 h 47"/>
              <a:gd name="T2" fmla="*/ 0 w 31"/>
              <a:gd name="T3" fmla="*/ 2147483646 h 47"/>
              <a:gd name="T4" fmla="*/ 2147483646 w 31"/>
              <a:gd name="T5" fmla="*/ 2147483646 h 47"/>
              <a:gd name="T6" fmla="*/ 2147483646 w 31"/>
              <a:gd name="T7" fmla="*/ 2147483646 h 47"/>
              <a:gd name="T8" fmla="*/ 2147483646 w 31"/>
              <a:gd name="T9" fmla="*/ 2147483646 h 47"/>
              <a:gd name="T10" fmla="*/ 2147483646 w 31"/>
              <a:gd name="T11" fmla="*/ 2147483646 h 47"/>
              <a:gd name="T12" fmla="*/ 2147483646 w 31"/>
              <a:gd name="T13" fmla="*/ 2147483646 h 47"/>
              <a:gd name="T14" fmla="*/ 2147483646 w 31"/>
              <a:gd name="T15" fmla="*/ 0 h 47"/>
              <a:gd name="T16" fmla="*/ 2147483646 w 31"/>
              <a:gd name="T17" fmla="*/ 0 h 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47"/>
              <a:gd name="T29" fmla="*/ 31 w 31"/>
              <a:gd name="T30" fmla="*/ 47 h 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47">
                <a:moveTo>
                  <a:pt x="0" y="47"/>
                </a:moveTo>
                <a:lnTo>
                  <a:pt x="0" y="42"/>
                </a:lnTo>
                <a:lnTo>
                  <a:pt x="5" y="31"/>
                </a:lnTo>
                <a:lnTo>
                  <a:pt x="10" y="16"/>
                </a:lnTo>
                <a:lnTo>
                  <a:pt x="16" y="11"/>
                </a:lnTo>
                <a:lnTo>
                  <a:pt x="21" y="11"/>
                </a:lnTo>
                <a:lnTo>
                  <a:pt x="26" y="5"/>
                </a:lnTo>
                <a:lnTo>
                  <a:pt x="31"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8" name="Freeform 22"/>
          <p:cNvSpPr>
            <a:spLocks/>
          </p:cNvSpPr>
          <p:nvPr/>
        </p:nvSpPr>
        <p:spPr bwMode="auto">
          <a:xfrm>
            <a:off x="7673975" y="5213350"/>
            <a:ext cx="65088" cy="123825"/>
          </a:xfrm>
          <a:custGeom>
            <a:avLst/>
            <a:gdLst>
              <a:gd name="T0" fmla="*/ 0 w 41"/>
              <a:gd name="T1" fmla="*/ 0 h 78"/>
              <a:gd name="T2" fmla="*/ 2147483646 w 41"/>
              <a:gd name="T3" fmla="*/ 2147483646 h 78"/>
              <a:gd name="T4" fmla="*/ 2147483646 w 41"/>
              <a:gd name="T5" fmla="*/ 2147483646 h 78"/>
              <a:gd name="T6" fmla="*/ 2147483646 w 41"/>
              <a:gd name="T7" fmla="*/ 2147483646 h 78"/>
              <a:gd name="T8" fmla="*/ 2147483646 w 41"/>
              <a:gd name="T9" fmla="*/ 2147483646 h 78"/>
              <a:gd name="T10" fmla="*/ 2147483646 w 41"/>
              <a:gd name="T11" fmla="*/ 2147483646 h 78"/>
              <a:gd name="T12" fmla="*/ 2147483646 w 41"/>
              <a:gd name="T13" fmla="*/ 2147483646 h 78"/>
              <a:gd name="T14" fmla="*/ 2147483646 w 41"/>
              <a:gd name="T15" fmla="*/ 2147483646 h 78"/>
              <a:gd name="T16" fmla="*/ 2147483646 w 41"/>
              <a:gd name="T17" fmla="*/ 2147483646 h 78"/>
              <a:gd name="T18" fmla="*/ 2147483646 w 41"/>
              <a:gd name="T19" fmla="*/ 2147483646 h 78"/>
              <a:gd name="T20" fmla="*/ 2147483646 w 41"/>
              <a:gd name="T21" fmla="*/ 2147483646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
              <a:gd name="T34" fmla="*/ 0 h 78"/>
              <a:gd name="T35" fmla="*/ 41 w 41"/>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 h="78">
                <a:moveTo>
                  <a:pt x="0" y="0"/>
                </a:moveTo>
                <a:lnTo>
                  <a:pt x="5" y="5"/>
                </a:lnTo>
                <a:lnTo>
                  <a:pt x="15" y="10"/>
                </a:lnTo>
                <a:lnTo>
                  <a:pt x="26" y="15"/>
                </a:lnTo>
                <a:lnTo>
                  <a:pt x="31" y="26"/>
                </a:lnTo>
                <a:lnTo>
                  <a:pt x="36" y="36"/>
                </a:lnTo>
                <a:lnTo>
                  <a:pt x="41" y="52"/>
                </a:lnTo>
                <a:lnTo>
                  <a:pt x="41" y="57"/>
                </a:lnTo>
                <a:lnTo>
                  <a:pt x="41" y="67"/>
                </a:lnTo>
                <a:lnTo>
                  <a:pt x="41" y="73"/>
                </a:lnTo>
                <a:lnTo>
                  <a:pt x="41" y="78"/>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79" name="Freeform 23"/>
          <p:cNvSpPr>
            <a:spLocks/>
          </p:cNvSpPr>
          <p:nvPr/>
        </p:nvSpPr>
        <p:spPr bwMode="auto">
          <a:xfrm>
            <a:off x="7870825" y="5195888"/>
            <a:ext cx="17463" cy="141287"/>
          </a:xfrm>
          <a:custGeom>
            <a:avLst/>
            <a:gdLst>
              <a:gd name="T0" fmla="*/ 2147483646 w 11"/>
              <a:gd name="T1" fmla="*/ 2147483646 h 89"/>
              <a:gd name="T2" fmla="*/ 2147483646 w 11"/>
              <a:gd name="T3" fmla="*/ 2147483646 h 89"/>
              <a:gd name="T4" fmla="*/ 2147483646 w 11"/>
              <a:gd name="T5" fmla="*/ 2147483646 h 89"/>
              <a:gd name="T6" fmla="*/ 0 w 11"/>
              <a:gd name="T7" fmla="*/ 2147483646 h 89"/>
              <a:gd name="T8" fmla="*/ 0 w 11"/>
              <a:gd name="T9" fmla="*/ 2147483646 h 89"/>
              <a:gd name="T10" fmla="*/ 0 w 11"/>
              <a:gd name="T11" fmla="*/ 2147483646 h 89"/>
              <a:gd name="T12" fmla="*/ 0 w 11"/>
              <a:gd name="T13" fmla="*/ 2147483646 h 89"/>
              <a:gd name="T14" fmla="*/ 0 w 11"/>
              <a:gd name="T15" fmla="*/ 2147483646 h 89"/>
              <a:gd name="T16" fmla="*/ 0 w 11"/>
              <a:gd name="T17" fmla="*/ 2147483646 h 89"/>
              <a:gd name="T18" fmla="*/ 0 w 11"/>
              <a:gd name="T19" fmla="*/ 2147483646 h 89"/>
              <a:gd name="T20" fmla="*/ 2147483646 w 11"/>
              <a:gd name="T21" fmla="*/ 2147483646 h 89"/>
              <a:gd name="T22" fmla="*/ 2147483646 w 11"/>
              <a:gd name="T23" fmla="*/ 2147483646 h 89"/>
              <a:gd name="T24" fmla="*/ 2147483646 w 11"/>
              <a:gd name="T25" fmla="*/ 2147483646 h 89"/>
              <a:gd name="T26" fmla="*/ 2147483646 w 11"/>
              <a:gd name="T27" fmla="*/ 2147483646 h 89"/>
              <a:gd name="T28" fmla="*/ 2147483646 w 11"/>
              <a:gd name="T29" fmla="*/ 2147483646 h 89"/>
              <a:gd name="T30" fmla="*/ 2147483646 w 11"/>
              <a:gd name="T31" fmla="*/ 0 h 8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
              <a:gd name="T49" fmla="*/ 0 h 89"/>
              <a:gd name="T50" fmla="*/ 11 w 11"/>
              <a:gd name="T51" fmla="*/ 89 h 8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 h="89">
                <a:moveTo>
                  <a:pt x="6" y="89"/>
                </a:moveTo>
                <a:lnTo>
                  <a:pt x="6" y="89"/>
                </a:lnTo>
                <a:lnTo>
                  <a:pt x="6" y="84"/>
                </a:lnTo>
                <a:lnTo>
                  <a:pt x="0" y="84"/>
                </a:lnTo>
                <a:lnTo>
                  <a:pt x="0" y="78"/>
                </a:lnTo>
                <a:lnTo>
                  <a:pt x="0" y="68"/>
                </a:lnTo>
                <a:lnTo>
                  <a:pt x="0" y="63"/>
                </a:lnTo>
                <a:lnTo>
                  <a:pt x="0" y="52"/>
                </a:lnTo>
                <a:lnTo>
                  <a:pt x="0" y="47"/>
                </a:lnTo>
                <a:lnTo>
                  <a:pt x="0" y="26"/>
                </a:lnTo>
                <a:lnTo>
                  <a:pt x="6" y="16"/>
                </a:lnTo>
                <a:lnTo>
                  <a:pt x="6" y="6"/>
                </a:lnTo>
                <a:lnTo>
                  <a:pt x="11" y="6"/>
                </a:lnTo>
                <a:lnTo>
                  <a:pt x="11"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0" name="Freeform 24"/>
          <p:cNvSpPr>
            <a:spLocks/>
          </p:cNvSpPr>
          <p:nvPr/>
        </p:nvSpPr>
        <p:spPr bwMode="auto">
          <a:xfrm>
            <a:off x="7847013" y="5270500"/>
            <a:ext cx="15875" cy="74613"/>
          </a:xfrm>
          <a:custGeom>
            <a:avLst/>
            <a:gdLst>
              <a:gd name="T0" fmla="*/ 0 w 10"/>
              <a:gd name="T1" fmla="*/ 2147483646 h 47"/>
              <a:gd name="T2" fmla="*/ 0 w 10"/>
              <a:gd name="T3" fmla="*/ 2147483646 h 47"/>
              <a:gd name="T4" fmla="*/ 2147483646 w 10"/>
              <a:gd name="T5" fmla="*/ 2147483646 h 47"/>
              <a:gd name="T6" fmla="*/ 2147483646 w 10"/>
              <a:gd name="T7" fmla="*/ 2147483646 h 47"/>
              <a:gd name="T8" fmla="*/ 2147483646 w 10"/>
              <a:gd name="T9" fmla="*/ 2147483646 h 47"/>
              <a:gd name="T10" fmla="*/ 2147483646 w 10"/>
              <a:gd name="T11" fmla="*/ 2147483646 h 47"/>
              <a:gd name="T12" fmla="*/ 2147483646 w 10"/>
              <a:gd name="T13" fmla="*/ 2147483646 h 47"/>
              <a:gd name="T14" fmla="*/ 2147483646 w 10"/>
              <a:gd name="T15" fmla="*/ 0 h 47"/>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47"/>
              <a:gd name="T26" fmla="*/ 10 w 10"/>
              <a:gd name="T27" fmla="*/ 47 h 4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47">
                <a:moveTo>
                  <a:pt x="0" y="47"/>
                </a:moveTo>
                <a:lnTo>
                  <a:pt x="0" y="47"/>
                </a:lnTo>
                <a:lnTo>
                  <a:pt x="5" y="47"/>
                </a:lnTo>
                <a:lnTo>
                  <a:pt x="10" y="42"/>
                </a:lnTo>
                <a:lnTo>
                  <a:pt x="10" y="37"/>
                </a:lnTo>
                <a:lnTo>
                  <a:pt x="10" y="21"/>
                </a:lnTo>
                <a:lnTo>
                  <a:pt x="10" y="11"/>
                </a:lnTo>
                <a:lnTo>
                  <a:pt x="1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1" name="Freeform 25"/>
          <p:cNvSpPr>
            <a:spLocks/>
          </p:cNvSpPr>
          <p:nvPr/>
        </p:nvSpPr>
        <p:spPr bwMode="auto">
          <a:xfrm>
            <a:off x="7912100" y="5213350"/>
            <a:ext cx="17463" cy="123825"/>
          </a:xfrm>
          <a:custGeom>
            <a:avLst/>
            <a:gdLst>
              <a:gd name="T0" fmla="*/ 2147483646 w 11"/>
              <a:gd name="T1" fmla="*/ 2147483646 h 78"/>
              <a:gd name="T2" fmla="*/ 2147483646 w 11"/>
              <a:gd name="T3" fmla="*/ 2147483646 h 78"/>
              <a:gd name="T4" fmla="*/ 2147483646 w 11"/>
              <a:gd name="T5" fmla="*/ 2147483646 h 78"/>
              <a:gd name="T6" fmla="*/ 0 w 11"/>
              <a:gd name="T7" fmla="*/ 2147483646 h 78"/>
              <a:gd name="T8" fmla="*/ 0 w 11"/>
              <a:gd name="T9" fmla="*/ 2147483646 h 78"/>
              <a:gd name="T10" fmla="*/ 0 w 11"/>
              <a:gd name="T11" fmla="*/ 2147483646 h 78"/>
              <a:gd name="T12" fmla="*/ 0 w 11"/>
              <a:gd name="T13" fmla="*/ 2147483646 h 78"/>
              <a:gd name="T14" fmla="*/ 0 w 11"/>
              <a:gd name="T15" fmla="*/ 2147483646 h 78"/>
              <a:gd name="T16" fmla="*/ 0 w 11"/>
              <a:gd name="T17" fmla="*/ 2147483646 h 78"/>
              <a:gd name="T18" fmla="*/ 0 w 11"/>
              <a:gd name="T19" fmla="*/ 2147483646 h 78"/>
              <a:gd name="T20" fmla="*/ 0 w 11"/>
              <a:gd name="T21" fmla="*/ 0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
              <a:gd name="T34" fmla="*/ 0 h 78"/>
              <a:gd name="T35" fmla="*/ 11 w 11"/>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 h="78">
                <a:moveTo>
                  <a:pt x="11" y="78"/>
                </a:moveTo>
                <a:lnTo>
                  <a:pt x="6" y="67"/>
                </a:lnTo>
                <a:lnTo>
                  <a:pt x="6" y="62"/>
                </a:lnTo>
                <a:lnTo>
                  <a:pt x="0" y="52"/>
                </a:lnTo>
                <a:lnTo>
                  <a:pt x="0" y="47"/>
                </a:lnTo>
                <a:lnTo>
                  <a:pt x="0" y="41"/>
                </a:lnTo>
                <a:lnTo>
                  <a:pt x="0" y="31"/>
                </a:lnTo>
                <a:lnTo>
                  <a:pt x="0" y="21"/>
                </a:lnTo>
                <a:lnTo>
                  <a:pt x="0" y="15"/>
                </a:lnTo>
                <a:lnTo>
                  <a:pt x="0" y="10"/>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2" name="Freeform 26"/>
          <p:cNvSpPr>
            <a:spLocks/>
          </p:cNvSpPr>
          <p:nvPr/>
        </p:nvSpPr>
        <p:spPr bwMode="auto">
          <a:xfrm>
            <a:off x="7888288" y="5262563"/>
            <a:ext cx="23812" cy="74612"/>
          </a:xfrm>
          <a:custGeom>
            <a:avLst/>
            <a:gdLst>
              <a:gd name="T0" fmla="*/ 0 w 15"/>
              <a:gd name="T1" fmla="*/ 2147483646 h 47"/>
              <a:gd name="T2" fmla="*/ 2147483646 w 15"/>
              <a:gd name="T3" fmla="*/ 2147483646 h 47"/>
              <a:gd name="T4" fmla="*/ 2147483646 w 15"/>
              <a:gd name="T5" fmla="*/ 2147483646 h 47"/>
              <a:gd name="T6" fmla="*/ 2147483646 w 15"/>
              <a:gd name="T7" fmla="*/ 2147483646 h 47"/>
              <a:gd name="T8" fmla="*/ 2147483646 w 15"/>
              <a:gd name="T9" fmla="*/ 2147483646 h 47"/>
              <a:gd name="T10" fmla="*/ 2147483646 w 15"/>
              <a:gd name="T11" fmla="*/ 0 h 47"/>
              <a:gd name="T12" fmla="*/ 0 60000 65536"/>
              <a:gd name="T13" fmla="*/ 0 60000 65536"/>
              <a:gd name="T14" fmla="*/ 0 60000 65536"/>
              <a:gd name="T15" fmla="*/ 0 60000 65536"/>
              <a:gd name="T16" fmla="*/ 0 60000 65536"/>
              <a:gd name="T17" fmla="*/ 0 60000 65536"/>
              <a:gd name="T18" fmla="*/ 0 w 15"/>
              <a:gd name="T19" fmla="*/ 0 h 47"/>
              <a:gd name="T20" fmla="*/ 15 w 15"/>
              <a:gd name="T21" fmla="*/ 47 h 47"/>
            </a:gdLst>
            <a:ahLst/>
            <a:cxnLst>
              <a:cxn ang="T12">
                <a:pos x="T0" y="T1"/>
              </a:cxn>
              <a:cxn ang="T13">
                <a:pos x="T2" y="T3"/>
              </a:cxn>
              <a:cxn ang="T14">
                <a:pos x="T4" y="T5"/>
              </a:cxn>
              <a:cxn ang="T15">
                <a:pos x="T6" y="T7"/>
              </a:cxn>
              <a:cxn ang="T16">
                <a:pos x="T8" y="T9"/>
              </a:cxn>
              <a:cxn ang="T17">
                <a:pos x="T10" y="T11"/>
              </a:cxn>
            </a:cxnLst>
            <a:rect l="T18" t="T19" r="T20" b="T21"/>
            <a:pathLst>
              <a:path w="15" h="47">
                <a:moveTo>
                  <a:pt x="0" y="47"/>
                </a:moveTo>
                <a:lnTo>
                  <a:pt x="5" y="47"/>
                </a:lnTo>
                <a:lnTo>
                  <a:pt x="10" y="42"/>
                </a:lnTo>
                <a:lnTo>
                  <a:pt x="10" y="31"/>
                </a:lnTo>
                <a:lnTo>
                  <a:pt x="15" y="21"/>
                </a:lnTo>
                <a:lnTo>
                  <a:pt x="15"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3" name="Freeform 27"/>
          <p:cNvSpPr>
            <a:spLocks/>
          </p:cNvSpPr>
          <p:nvPr/>
        </p:nvSpPr>
        <p:spPr bwMode="auto">
          <a:xfrm>
            <a:off x="7953375" y="5221288"/>
            <a:ext cx="25400" cy="115887"/>
          </a:xfrm>
          <a:custGeom>
            <a:avLst/>
            <a:gdLst>
              <a:gd name="T0" fmla="*/ 2147483646 w 16"/>
              <a:gd name="T1" fmla="*/ 2147483646 h 73"/>
              <a:gd name="T2" fmla="*/ 2147483646 w 16"/>
              <a:gd name="T3" fmla="*/ 2147483646 h 73"/>
              <a:gd name="T4" fmla="*/ 2147483646 w 16"/>
              <a:gd name="T5" fmla="*/ 2147483646 h 73"/>
              <a:gd name="T6" fmla="*/ 2147483646 w 16"/>
              <a:gd name="T7" fmla="*/ 2147483646 h 73"/>
              <a:gd name="T8" fmla="*/ 2147483646 w 16"/>
              <a:gd name="T9" fmla="*/ 2147483646 h 73"/>
              <a:gd name="T10" fmla="*/ 2147483646 w 16"/>
              <a:gd name="T11" fmla="*/ 2147483646 h 73"/>
              <a:gd name="T12" fmla="*/ 2147483646 w 16"/>
              <a:gd name="T13" fmla="*/ 2147483646 h 73"/>
              <a:gd name="T14" fmla="*/ 0 w 16"/>
              <a:gd name="T15" fmla="*/ 2147483646 h 73"/>
              <a:gd name="T16" fmla="*/ 0 w 16"/>
              <a:gd name="T17" fmla="*/ 2147483646 h 73"/>
              <a:gd name="T18" fmla="*/ 0 w 16"/>
              <a:gd name="T19" fmla="*/ 2147483646 h 73"/>
              <a:gd name="T20" fmla="*/ 0 w 16"/>
              <a:gd name="T21" fmla="*/ 0 h 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73"/>
              <a:gd name="T35" fmla="*/ 16 w 16"/>
              <a:gd name="T36" fmla="*/ 73 h 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73">
                <a:moveTo>
                  <a:pt x="16" y="73"/>
                </a:moveTo>
                <a:lnTo>
                  <a:pt x="16" y="68"/>
                </a:lnTo>
                <a:lnTo>
                  <a:pt x="11" y="68"/>
                </a:lnTo>
                <a:lnTo>
                  <a:pt x="11" y="62"/>
                </a:lnTo>
                <a:lnTo>
                  <a:pt x="6" y="47"/>
                </a:lnTo>
                <a:lnTo>
                  <a:pt x="0" y="31"/>
                </a:lnTo>
                <a:lnTo>
                  <a:pt x="0" y="21"/>
                </a:lnTo>
                <a:lnTo>
                  <a:pt x="0" y="16"/>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4" name="Freeform 28"/>
          <p:cNvSpPr>
            <a:spLocks/>
          </p:cNvSpPr>
          <p:nvPr/>
        </p:nvSpPr>
        <p:spPr bwMode="auto">
          <a:xfrm>
            <a:off x="7945438" y="5270500"/>
            <a:ext cx="7937" cy="66675"/>
          </a:xfrm>
          <a:custGeom>
            <a:avLst/>
            <a:gdLst>
              <a:gd name="T0" fmla="*/ 0 w 5"/>
              <a:gd name="T1" fmla="*/ 2147483646 h 42"/>
              <a:gd name="T2" fmla="*/ 2147483646 w 5"/>
              <a:gd name="T3" fmla="*/ 2147483646 h 42"/>
              <a:gd name="T4" fmla="*/ 2147483646 w 5"/>
              <a:gd name="T5" fmla="*/ 2147483646 h 42"/>
              <a:gd name="T6" fmla="*/ 2147483646 w 5"/>
              <a:gd name="T7" fmla="*/ 2147483646 h 42"/>
              <a:gd name="T8" fmla="*/ 2147483646 w 5"/>
              <a:gd name="T9" fmla="*/ 0 h 42"/>
              <a:gd name="T10" fmla="*/ 0 60000 65536"/>
              <a:gd name="T11" fmla="*/ 0 60000 65536"/>
              <a:gd name="T12" fmla="*/ 0 60000 65536"/>
              <a:gd name="T13" fmla="*/ 0 60000 65536"/>
              <a:gd name="T14" fmla="*/ 0 60000 65536"/>
              <a:gd name="T15" fmla="*/ 0 w 5"/>
              <a:gd name="T16" fmla="*/ 0 h 42"/>
              <a:gd name="T17" fmla="*/ 5 w 5"/>
              <a:gd name="T18" fmla="*/ 42 h 42"/>
            </a:gdLst>
            <a:ahLst/>
            <a:cxnLst>
              <a:cxn ang="T10">
                <a:pos x="T0" y="T1"/>
              </a:cxn>
              <a:cxn ang="T11">
                <a:pos x="T2" y="T3"/>
              </a:cxn>
              <a:cxn ang="T12">
                <a:pos x="T4" y="T5"/>
              </a:cxn>
              <a:cxn ang="T13">
                <a:pos x="T6" y="T7"/>
              </a:cxn>
              <a:cxn ang="T14">
                <a:pos x="T8" y="T9"/>
              </a:cxn>
            </a:cxnLst>
            <a:rect l="T15" t="T16" r="T17" b="T18"/>
            <a:pathLst>
              <a:path w="5" h="42">
                <a:moveTo>
                  <a:pt x="0" y="42"/>
                </a:moveTo>
                <a:lnTo>
                  <a:pt x="5" y="31"/>
                </a:lnTo>
                <a:lnTo>
                  <a:pt x="5" y="21"/>
                </a:lnTo>
                <a:lnTo>
                  <a:pt x="5" y="11"/>
                </a:lnTo>
                <a:lnTo>
                  <a:pt x="5"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5" name="Freeform 29"/>
          <p:cNvSpPr>
            <a:spLocks/>
          </p:cNvSpPr>
          <p:nvPr/>
        </p:nvSpPr>
        <p:spPr bwMode="auto">
          <a:xfrm>
            <a:off x="7978775" y="5213350"/>
            <a:ext cx="41275" cy="106363"/>
          </a:xfrm>
          <a:custGeom>
            <a:avLst/>
            <a:gdLst>
              <a:gd name="T0" fmla="*/ 0 w 26"/>
              <a:gd name="T1" fmla="*/ 0 h 67"/>
              <a:gd name="T2" fmla="*/ 0 w 26"/>
              <a:gd name="T3" fmla="*/ 2147483646 h 67"/>
              <a:gd name="T4" fmla="*/ 0 w 26"/>
              <a:gd name="T5" fmla="*/ 2147483646 h 67"/>
              <a:gd name="T6" fmla="*/ 0 w 26"/>
              <a:gd name="T7" fmla="*/ 2147483646 h 67"/>
              <a:gd name="T8" fmla="*/ 2147483646 w 26"/>
              <a:gd name="T9" fmla="*/ 2147483646 h 67"/>
              <a:gd name="T10" fmla="*/ 2147483646 w 26"/>
              <a:gd name="T11" fmla="*/ 2147483646 h 67"/>
              <a:gd name="T12" fmla="*/ 2147483646 w 26"/>
              <a:gd name="T13" fmla="*/ 2147483646 h 67"/>
              <a:gd name="T14" fmla="*/ 2147483646 w 26"/>
              <a:gd name="T15" fmla="*/ 2147483646 h 67"/>
              <a:gd name="T16" fmla="*/ 2147483646 w 26"/>
              <a:gd name="T17" fmla="*/ 2147483646 h 67"/>
              <a:gd name="T18" fmla="*/ 2147483646 w 26"/>
              <a:gd name="T19" fmla="*/ 2147483646 h 67"/>
              <a:gd name="T20" fmla="*/ 2147483646 w 26"/>
              <a:gd name="T21" fmla="*/ 2147483646 h 67"/>
              <a:gd name="T22" fmla="*/ 2147483646 w 26"/>
              <a:gd name="T23" fmla="*/ 2147483646 h 67"/>
              <a:gd name="T24" fmla="*/ 2147483646 w 26"/>
              <a:gd name="T25" fmla="*/ 2147483646 h 67"/>
              <a:gd name="T26" fmla="*/ 2147483646 w 26"/>
              <a:gd name="T27" fmla="*/ 2147483646 h 67"/>
              <a:gd name="T28" fmla="*/ 2147483646 w 26"/>
              <a:gd name="T29" fmla="*/ 2147483646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67"/>
              <a:gd name="T47" fmla="*/ 26 w 26"/>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67">
                <a:moveTo>
                  <a:pt x="0" y="0"/>
                </a:moveTo>
                <a:lnTo>
                  <a:pt x="0" y="5"/>
                </a:lnTo>
                <a:lnTo>
                  <a:pt x="0" y="10"/>
                </a:lnTo>
                <a:lnTo>
                  <a:pt x="5" y="26"/>
                </a:lnTo>
                <a:lnTo>
                  <a:pt x="5" y="31"/>
                </a:lnTo>
                <a:lnTo>
                  <a:pt x="10" y="36"/>
                </a:lnTo>
                <a:lnTo>
                  <a:pt x="10" y="41"/>
                </a:lnTo>
                <a:lnTo>
                  <a:pt x="16" y="52"/>
                </a:lnTo>
                <a:lnTo>
                  <a:pt x="21" y="62"/>
                </a:lnTo>
                <a:lnTo>
                  <a:pt x="21" y="67"/>
                </a:lnTo>
                <a:lnTo>
                  <a:pt x="26" y="67"/>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6" name="Freeform 30"/>
          <p:cNvSpPr>
            <a:spLocks/>
          </p:cNvSpPr>
          <p:nvPr/>
        </p:nvSpPr>
        <p:spPr bwMode="auto">
          <a:xfrm>
            <a:off x="7986713" y="5262563"/>
            <a:ext cx="7937" cy="66675"/>
          </a:xfrm>
          <a:custGeom>
            <a:avLst/>
            <a:gdLst>
              <a:gd name="T0" fmla="*/ 0 w 5"/>
              <a:gd name="T1" fmla="*/ 2147483646 h 42"/>
              <a:gd name="T2" fmla="*/ 2147483646 w 5"/>
              <a:gd name="T3" fmla="*/ 2147483646 h 42"/>
              <a:gd name="T4" fmla="*/ 2147483646 w 5"/>
              <a:gd name="T5" fmla="*/ 2147483646 h 42"/>
              <a:gd name="T6" fmla="*/ 2147483646 w 5"/>
              <a:gd name="T7" fmla="*/ 2147483646 h 42"/>
              <a:gd name="T8" fmla="*/ 2147483646 w 5"/>
              <a:gd name="T9" fmla="*/ 2147483646 h 42"/>
              <a:gd name="T10" fmla="*/ 2147483646 w 5"/>
              <a:gd name="T11" fmla="*/ 2147483646 h 42"/>
              <a:gd name="T12" fmla="*/ 0 w 5"/>
              <a:gd name="T13" fmla="*/ 2147483646 h 42"/>
              <a:gd name="T14" fmla="*/ 0 w 5"/>
              <a:gd name="T15" fmla="*/ 0 h 42"/>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42"/>
              <a:gd name="T26" fmla="*/ 5 w 5"/>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42">
                <a:moveTo>
                  <a:pt x="0" y="42"/>
                </a:moveTo>
                <a:lnTo>
                  <a:pt x="5" y="42"/>
                </a:lnTo>
                <a:lnTo>
                  <a:pt x="5" y="31"/>
                </a:lnTo>
                <a:lnTo>
                  <a:pt x="5" y="26"/>
                </a:lnTo>
                <a:lnTo>
                  <a:pt x="5" y="16"/>
                </a:lnTo>
                <a:lnTo>
                  <a:pt x="0" y="10"/>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7" name="Freeform 31"/>
          <p:cNvSpPr>
            <a:spLocks/>
          </p:cNvSpPr>
          <p:nvPr/>
        </p:nvSpPr>
        <p:spPr bwMode="auto">
          <a:xfrm>
            <a:off x="7978775" y="5237163"/>
            <a:ext cx="49213" cy="74612"/>
          </a:xfrm>
          <a:custGeom>
            <a:avLst/>
            <a:gdLst>
              <a:gd name="T0" fmla="*/ 2147483646 w 31"/>
              <a:gd name="T1" fmla="*/ 2147483646 h 47"/>
              <a:gd name="T2" fmla="*/ 2147483646 w 31"/>
              <a:gd name="T3" fmla="*/ 2147483646 h 47"/>
              <a:gd name="T4" fmla="*/ 2147483646 w 31"/>
              <a:gd name="T5" fmla="*/ 2147483646 h 47"/>
              <a:gd name="T6" fmla="*/ 2147483646 w 31"/>
              <a:gd name="T7" fmla="*/ 2147483646 h 47"/>
              <a:gd name="T8" fmla="*/ 2147483646 w 31"/>
              <a:gd name="T9" fmla="*/ 2147483646 h 47"/>
              <a:gd name="T10" fmla="*/ 2147483646 w 31"/>
              <a:gd name="T11" fmla="*/ 2147483646 h 47"/>
              <a:gd name="T12" fmla="*/ 2147483646 w 31"/>
              <a:gd name="T13" fmla="*/ 2147483646 h 47"/>
              <a:gd name="T14" fmla="*/ 0 w 31"/>
              <a:gd name="T15" fmla="*/ 0 h 47"/>
              <a:gd name="T16" fmla="*/ 0 w 31"/>
              <a:gd name="T17" fmla="*/ 0 h 47"/>
              <a:gd name="T18" fmla="*/ 0 w 31"/>
              <a:gd name="T19" fmla="*/ 0 h 4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47"/>
              <a:gd name="T32" fmla="*/ 31 w 31"/>
              <a:gd name="T33" fmla="*/ 47 h 4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47">
                <a:moveTo>
                  <a:pt x="31" y="47"/>
                </a:moveTo>
                <a:lnTo>
                  <a:pt x="31" y="42"/>
                </a:lnTo>
                <a:lnTo>
                  <a:pt x="26" y="32"/>
                </a:lnTo>
                <a:lnTo>
                  <a:pt x="21" y="16"/>
                </a:lnTo>
                <a:lnTo>
                  <a:pt x="21" y="11"/>
                </a:lnTo>
                <a:lnTo>
                  <a:pt x="16" y="6"/>
                </a:lnTo>
                <a:lnTo>
                  <a:pt x="5" y="6"/>
                </a:lnTo>
                <a:lnTo>
                  <a:pt x="0" y="0"/>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8" name="Freeform 32"/>
          <p:cNvSpPr>
            <a:spLocks/>
          </p:cNvSpPr>
          <p:nvPr/>
        </p:nvSpPr>
        <p:spPr bwMode="auto">
          <a:xfrm>
            <a:off x="7805738" y="5221288"/>
            <a:ext cx="74612" cy="123825"/>
          </a:xfrm>
          <a:custGeom>
            <a:avLst/>
            <a:gdLst>
              <a:gd name="T0" fmla="*/ 2147483646 w 47"/>
              <a:gd name="T1" fmla="*/ 0 h 78"/>
              <a:gd name="T2" fmla="*/ 2147483646 w 47"/>
              <a:gd name="T3" fmla="*/ 2147483646 h 78"/>
              <a:gd name="T4" fmla="*/ 2147483646 w 47"/>
              <a:gd name="T5" fmla="*/ 2147483646 h 78"/>
              <a:gd name="T6" fmla="*/ 2147483646 w 47"/>
              <a:gd name="T7" fmla="*/ 2147483646 h 78"/>
              <a:gd name="T8" fmla="*/ 2147483646 w 47"/>
              <a:gd name="T9" fmla="*/ 2147483646 h 78"/>
              <a:gd name="T10" fmla="*/ 2147483646 w 47"/>
              <a:gd name="T11" fmla="*/ 2147483646 h 78"/>
              <a:gd name="T12" fmla="*/ 0 w 47"/>
              <a:gd name="T13" fmla="*/ 2147483646 h 78"/>
              <a:gd name="T14" fmla="*/ 0 w 47"/>
              <a:gd name="T15" fmla="*/ 2147483646 h 78"/>
              <a:gd name="T16" fmla="*/ 0 w 47"/>
              <a:gd name="T17" fmla="*/ 2147483646 h 78"/>
              <a:gd name="T18" fmla="*/ 0 w 47"/>
              <a:gd name="T19" fmla="*/ 2147483646 h 78"/>
              <a:gd name="T20" fmla="*/ 0 w 47"/>
              <a:gd name="T21" fmla="*/ 2147483646 h 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7"/>
              <a:gd name="T34" fmla="*/ 0 h 78"/>
              <a:gd name="T35" fmla="*/ 47 w 47"/>
              <a:gd name="T36" fmla="*/ 78 h 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7" h="78">
                <a:moveTo>
                  <a:pt x="47" y="0"/>
                </a:moveTo>
                <a:lnTo>
                  <a:pt x="36" y="5"/>
                </a:lnTo>
                <a:lnTo>
                  <a:pt x="26" y="10"/>
                </a:lnTo>
                <a:lnTo>
                  <a:pt x="15" y="16"/>
                </a:lnTo>
                <a:lnTo>
                  <a:pt x="10" y="26"/>
                </a:lnTo>
                <a:lnTo>
                  <a:pt x="5" y="36"/>
                </a:lnTo>
                <a:lnTo>
                  <a:pt x="0" y="52"/>
                </a:lnTo>
                <a:lnTo>
                  <a:pt x="0" y="57"/>
                </a:lnTo>
                <a:lnTo>
                  <a:pt x="0" y="68"/>
                </a:lnTo>
                <a:lnTo>
                  <a:pt x="0" y="73"/>
                </a:lnTo>
                <a:lnTo>
                  <a:pt x="0" y="78"/>
                </a:lnTo>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489" name="Freeform 33"/>
          <p:cNvSpPr>
            <a:spLocks/>
          </p:cNvSpPr>
          <p:nvPr/>
        </p:nvSpPr>
        <p:spPr bwMode="auto">
          <a:xfrm>
            <a:off x="7974013" y="5208588"/>
            <a:ext cx="7937" cy="33337"/>
          </a:xfrm>
          <a:custGeom>
            <a:avLst/>
            <a:gdLst>
              <a:gd name="T0" fmla="*/ 2147483646 w 5"/>
              <a:gd name="T1" fmla="*/ 0 h 21"/>
              <a:gd name="T2" fmla="*/ 0 w 5"/>
              <a:gd name="T3" fmla="*/ 2147483646 h 21"/>
              <a:gd name="T4" fmla="*/ 2147483646 w 5"/>
              <a:gd name="T5" fmla="*/ 2147483646 h 21"/>
              <a:gd name="T6" fmla="*/ 2147483646 w 5"/>
              <a:gd name="T7" fmla="*/ 2147483646 h 21"/>
              <a:gd name="T8" fmla="*/ 2147483646 w 5"/>
              <a:gd name="T9" fmla="*/ 2147483646 h 21"/>
              <a:gd name="T10" fmla="*/ 2147483646 w 5"/>
              <a:gd name="T11" fmla="*/ 2147483646 h 21"/>
              <a:gd name="T12" fmla="*/ 2147483646 w 5"/>
              <a:gd name="T13" fmla="*/ 2147483646 h 21"/>
              <a:gd name="T14" fmla="*/ 2147483646 w 5"/>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21"/>
              <a:gd name="T26" fmla="*/ 5 w 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21">
                <a:moveTo>
                  <a:pt x="5" y="0"/>
                </a:moveTo>
                <a:lnTo>
                  <a:pt x="0" y="5"/>
                </a:lnTo>
                <a:lnTo>
                  <a:pt x="5" y="10"/>
                </a:lnTo>
                <a:lnTo>
                  <a:pt x="5" y="16"/>
                </a:lnTo>
                <a:lnTo>
                  <a:pt x="5" y="21"/>
                </a:lnTo>
                <a:lnTo>
                  <a:pt x="5" y="10"/>
                </a:lnTo>
                <a:lnTo>
                  <a:pt x="5" y="5"/>
                </a:lnTo>
                <a:lnTo>
                  <a:pt x="5" y="0"/>
                </a:lnTo>
                <a:close/>
              </a:path>
            </a:pathLst>
          </a:custGeom>
          <a:solidFill>
            <a:srgbClr val="FF0099"/>
          </a:solidFill>
          <a:ln w="12700" cmpd="sng">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490" name="Freeform 34"/>
          <p:cNvSpPr>
            <a:spLocks/>
          </p:cNvSpPr>
          <p:nvPr/>
        </p:nvSpPr>
        <p:spPr bwMode="auto">
          <a:xfrm>
            <a:off x="7950200" y="5216525"/>
            <a:ext cx="7938" cy="33338"/>
          </a:xfrm>
          <a:custGeom>
            <a:avLst/>
            <a:gdLst>
              <a:gd name="T0" fmla="*/ 2147483646 w 5"/>
              <a:gd name="T1" fmla="*/ 0 h 21"/>
              <a:gd name="T2" fmla="*/ 0 w 5"/>
              <a:gd name="T3" fmla="*/ 0 h 21"/>
              <a:gd name="T4" fmla="*/ 0 w 5"/>
              <a:gd name="T5" fmla="*/ 2147483646 h 21"/>
              <a:gd name="T6" fmla="*/ 0 w 5"/>
              <a:gd name="T7" fmla="*/ 2147483646 h 21"/>
              <a:gd name="T8" fmla="*/ 2147483646 w 5"/>
              <a:gd name="T9" fmla="*/ 2147483646 h 21"/>
              <a:gd name="T10" fmla="*/ 2147483646 w 5"/>
              <a:gd name="T11" fmla="*/ 2147483646 h 21"/>
              <a:gd name="T12" fmla="*/ 2147483646 w 5"/>
              <a:gd name="T13" fmla="*/ 0 h 21"/>
              <a:gd name="T14" fmla="*/ 0 60000 65536"/>
              <a:gd name="T15" fmla="*/ 0 60000 65536"/>
              <a:gd name="T16" fmla="*/ 0 60000 65536"/>
              <a:gd name="T17" fmla="*/ 0 60000 65536"/>
              <a:gd name="T18" fmla="*/ 0 60000 65536"/>
              <a:gd name="T19" fmla="*/ 0 60000 65536"/>
              <a:gd name="T20" fmla="*/ 0 60000 65536"/>
              <a:gd name="T21" fmla="*/ 0 w 5"/>
              <a:gd name="T22" fmla="*/ 0 h 21"/>
              <a:gd name="T23" fmla="*/ 5 w 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21">
                <a:moveTo>
                  <a:pt x="5" y="0"/>
                </a:moveTo>
                <a:lnTo>
                  <a:pt x="0" y="0"/>
                </a:lnTo>
                <a:lnTo>
                  <a:pt x="0" y="5"/>
                </a:lnTo>
                <a:lnTo>
                  <a:pt x="0" y="11"/>
                </a:lnTo>
                <a:lnTo>
                  <a:pt x="5" y="21"/>
                </a:lnTo>
                <a:lnTo>
                  <a:pt x="5" y="11"/>
                </a:lnTo>
                <a:lnTo>
                  <a:pt x="5" y="0"/>
                </a:lnTo>
                <a:close/>
              </a:path>
            </a:pathLst>
          </a:custGeom>
          <a:solidFill>
            <a:srgbClr val="FF0099"/>
          </a:solidFill>
          <a:ln w="12700" cmpd="sng">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491" name="Freeform 35"/>
          <p:cNvSpPr>
            <a:spLocks/>
          </p:cNvSpPr>
          <p:nvPr/>
        </p:nvSpPr>
        <p:spPr bwMode="auto">
          <a:xfrm>
            <a:off x="7974013" y="5208588"/>
            <a:ext cx="7937" cy="33337"/>
          </a:xfrm>
          <a:custGeom>
            <a:avLst/>
            <a:gdLst>
              <a:gd name="T0" fmla="*/ 2147483646 w 5"/>
              <a:gd name="T1" fmla="*/ 0 h 21"/>
              <a:gd name="T2" fmla="*/ 2147483646 w 5"/>
              <a:gd name="T3" fmla="*/ 0 h 21"/>
              <a:gd name="T4" fmla="*/ 0 w 5"/>
              <a:gd name="T5" fmla="*/ 2147483646 h 21"/>
              <a:gd name="T6" fmla="*/ 2147483646 w 5"/>
              <a:gd name="T7" fmla="*/ 2147483646 h 21"/>
              <a:gd name="T8" fmla="*/ 2147483646 w 5"/>
              <a:gd name="T9" fmla="*/ 2147483646 h 21"/>
              <a:gd name="T10" fmla="*/ 2147483646 w 5"/>
              <a:gd name="T11" fmla="*/ 2147483646 h 21"/>
              <a:gd name="T12" fmla="*/ 2147483646 w 5"/>
              <a:gd name="T13" fmla="*/ 2147483646 h 21"/>
              <a:gd name="T14" fmla="*/ 2147483646 w 5"/>
              <a:gd name="T15" fmla="*/ 2147483646 h 21"/>
              <a:gd name="T16" fmla="*/ 2147483646 w 5"/>
              <a:gd name="T17" fmla="*/ 2147483646 h 21"/>
              <a:gd name="T18" fmla="*/ 2147483646 w 5"/>
              <a:gd name="T19" fmla="*/ 2147483646 h 21"/>
              <a:gd name="T20" fmla="*/ 2147483646 w 5"/>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
              <a:gd name="T34" fmla="*/ 0 h 21"/>
              <a:gd name="T35" fmla="*/ 5 w 5"/>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 h="21">
                <a:moveTo>
                  <a:pt x="5" y="0"/>
                </a:moveTo>
                <a:lnTo>
                  <a:pt x="5" y="0"/>
                </a:lnTo>
                <a:lnTo>
                  <a:pt x="0" y="5"/>
                </a:lnTo>
                <a:lnTo>
                  <a:pt x="5" y="10"/>
                </a:lnTo>
                <a:lnTo>
                  <a:pt x="5" y="16"/>
                </a:lnTo>
                <a:lnTo>
                  <a:pt x="5" y="21"/>
                </a:lnTo>
                <a:lnTo>
                  <a:pt x="5" y="10"/>
                </a:lnTo>
                <a:lnTo>
                  <a:pt x="5" y="5"/>
                </a:lnTo>
                <a:lnTo>
                  <a:pt x="5" y="0"/>
                </a:lnTo>
                <a:close/>
              </a:path>
            </a:pathLst>
          </a:custGeom>
          <a:noFill/>
          <a:ln w="12700" cmpd="sng">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grpSp>
        <p:nvGrpSpPr>
          <p:cNvPr id="19492" name="Group 36"/>
          <p:cNvGrpSpPr>
            <a:grpSpLocks/>
          </p:cNvGrpSpPr>
          <p:nvPr/>
        </p:nvGrpSpPr>
        <p:grpSpPr bwMode="auto">
          <a:xfrm flipV="1">
            <a:off x="6754813" y="2668588"/>
            <a:ext cx="530225" cy="219075"/>
            <a:chOff x="2816" y="1090"/>
            <a:chExt cx="334" cy="138"/>
          </a:xfrm>
        </p:grpSpPr>
        <p:sp>
          <p:nvSpPr>
            <p:cNvPr id="19516" name="Freeform 37"/>
            <p:cNvSpPr>
              <a:spLocks/>
            </p:cNvSpPr>
            <p:nvPr/>
          </p:nvSpPr>
          <p:spPr bwMode="auto">
            <a:xfrm>
              <a:off x="3062" y="1095"/>
              <a:ext cx="88" cy="133"/>
            </a:xfrm>
            <a:custGeom>
              <a:avLst/>
              <a:gdLst>
                <a:gd name="T0" fmla="*/ 88 w 88"/>
                <a:gd name="T1" fmla="*/ 133 h 133"/>
                <a:gd name="T2" fmla="*/ 87 w 88"/>
                <a:gd name="T3" fmla="*/ 130 h 133"/>
                <a:gd name="T4" fmla="*/ 87 w 88"/>
                <a:gd name="T5" fmla="*/ 127 h 133"/>
                <a:gd name="T6" fmla="*/ 87 w 88"/>
                <a:gd name="T7" fmla="*/ 122 h 133"/>
                <a:gd name="T8" fmla="*/ 86 w 88"/>
                <a:gd name="T9" fmla="*/ 118 h 133"/>
                <a:gd name="T10" fmla="*/ 86 w 88"/>
                <a:gd name="T11" fmla="*/ 113 h 133"/>
                <a:gd name="T12" fmla="*/ 86 w 88"/>
                <a:gd name="T13" fmla="*/ 109 h 133"/>
                <a:gd name="T14" fmla="*/ 86 w 88"/>
                <a:gd name="T15" fmla="*/ 104 h 133"/>
                <a:gd name="T16" fmla="*/ 86 w 88"/>
                <a:gd name="T17" fmla="*/ 100 h 133"/>
                <a:gd name="T18" fmla="*/ 86 w 88"/>
                <a:gd name="T19" fmla="*/ 96 h 133"/>
                <a:gd name="T20" fmla="*/ 86 w 88"/>
                <a:gd name="T21" fmla="*/ 93 h 133"/>
                <a:gd name="T22" fmla="*/ 86 w 88"/>
                <a:gd name="T23" fmla="*/ 93 h 133"/>
                <a:gd name="T24" fmla="*/ 86 w 88"/>
                <a:gd name="T25" fmla="*/ 90 h 133"/>
                <a:gd name="T26" fmla="*/ 86 w 88"/>
                <a:gd name="T27" fmla="*/ 85 h 133"/>
                <a:gd name="T28" fmla="*/ 86 w 88"/>
                <a:gd name="T29" fmla="*/ 80 h 133"/>
                <a:gd name="T30" fmla="*/ 86 w 88"/>
                <a:gd name="T31" fmla="*/ 75 h 133"/>
                <a:gd name="T32" fmla="*/ 86 w 88"/>
                <a:gd name="T33" fmla="*/ 68 h 133"/>
                <a:gd name="T34" fmla="*/ 86 w 88"/>
                <a:gd name="T35" fmla="*/ 62 h 133"/>
                <a:gd name="T36" fmla="*/ 85 w 88"/>
                <a:gd name="T37" fmla="*/ 55 h 133"/>
                <a:gd name="T38" fmla="*/ 85 w 88"/>
                <a:gd name="T39" fmla="*/ 49 h 133"/>
                <a:gd name="T40" fmla="*/ 85 w 88"/>
                <a:gd name="T41" fmla="*/ 44 h 133"/>
                <a:gd name="T42" fmla="*/ 83 w 88"/>
                <a:gd name="T43" fmla="*/ 39 h 133"/>
                <a:gd name="T44" fmla="*/ 83 w 88"/>
                <a:gd name="T45" fmla="*/ 39 h 133"/>
                <a:gd name="T46" fmla="*/ 83 w 88"/>
                <a:gd name="T47" fmla="*/ 35 h 133"/>
                <a:gd name="T48" fmla="*/ 81 w 88"/>
                <a:gd name="T49" fmla="*/ 31 h 133"/>
                <a:gd name="T50" fmla="*/ 79 w 88"/>
                <a:gd name="T51" fmla="*/ 27 h 133"/>
                <a:gd name="T52" fmla="*/ 77 w 88"/>
                <a:gd name="T53" fmla="*/ 23 h 133"/>
                <a:gd name="T54" fmla="*/ 74 w 88"/>
                <a:gd name="T55" fmla="*/ 19 h 133"/>
                <a:gd name="T56" fmla="*/ 71 w 88"/>
                <a:gd name="T57" fmla="*/ 15 h 133"/>
                <a:gd name="T58" fmla="*/ 69 w 88"/>
                <a:gd name="T59" fmla="*/ 13 h 133"/>
                <a:gd name="T60" fmla="*/ 66 w 88"/>
                <a:gd name="T61" fmla="*/ 10 h 133"/>
                <a:gd name="T62" fmla="*/ 63 w 88"/>
                <a:gd name="T63" fmla="*/ 7 h 133"/>
                <a:gd name="T64" fmla="*/ 60 w 88"/>
                <a:gd name="T65" fmla="*/ 5 h 133"/>
                <a:gd name="T66" fmla="*/ 60 w 88"/>
                <a:gd name="T67" fmla="*/ 5 h 133"/>
                <a:gd name="T68" fmla="*/ 57 w 88"/>
                <a:gd name="T69" fmla="*/ 3 h 133"/>
                <a:gd name="T70" fmla="*/ 54 w 88"/>
                <a:gd name="T71" fmla="*/ 1 h 133"/>
                <a:gd name="T72" fmla="*/ 51 w 88"/>
                <a:gd name="T73" fmla="*/ 1 h 133"/>
                <a:gd name="T74" fmla="*/ 47 w 88"/>
                <a:gd name="T75" fmla="*/ 0 h 133"/>
                <a:gd name="T76" fmla="*/ 43 w 88"/>
                <a:gd name="T77" fmla="*/ 0 h 133"/>
                <a:gd name="T78" fmla="*/ 40 w 88"/>
                <a:gd name="T79" fmla="*/ 0 h 133"/>
                <a:gd name="T80" fmla="*/ 37 w 88"/>
                <a:gd name="T81" fmla="*/ 0 h 133"/>
                <a:gd name="T82" fmla="*/ 34 w 88"/>
                <a:gd name="T83" fmla="*/ 1 h 133"/>
                <a:gd name="T84" fmla="*/ 31 w 88"/>
                <a:gd name="T85" fmla="*/ 1 h 133"/>
                <a:gd name="T86" fmla="*/ 29 w 88"/>
                <a:gd name="T87" fmla="*/ 1 h 133"/>
                <a:gd name="T88" fmla="*/ 29 w 88"/>
                <a:gd name="T89" fmla="*/ 1 h 133"/>
                <a:gd name="T90" fmla="*/ 26 w 88"/>
                <a:gd name="T91" fmla="*/ 2 h 133"/>
                <a:gd name="T92" fmla="*/ 23 w 88"/>
                <a:gd name="T93" fmla="*/ 3 h 133"/>
                <a:gd name="T94" fmla="*/ 19 w 88"/>
                <a:gd name="T95" fmla="*/ 4 h 133"/>
                <a:gd name="T96" fmla="*/ 15 w 88"/>
                <a:gd name="T97" fmla="*/ 6 h 133"/>
                <a:gd name="T98" fmla="*/ 12 w 88"/>
                <a:gd name="T99" fmla="*/ 7 h 133"/>
                <a:gd name="T100" fmla="*/ 8 w 88"/>
                <a:gd name="T101" fmla="*/ 9 h 133"/>
                <a:gd name="T102" fmla="*/ 5 w 88"/>
                <a:gd name="T103" fmla="*/ 11 h 133"/>
                <a:gd name="T104" fmla="*/ 3 w 88"/>
                <a:gd name="T105" fmla="*/ 12 h 133"/>
                <a:gd name="T106" fmla="*/ 1 w 88"/>
                <a:gd name="T107" fmla="*/ 13 h 133"/>
                <a:gd name="T108" fmla="*/ 0 w 88"/>
                <a:gd name="T109" fmla="*/ 13 h 1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8"/>
                <a:gd name="T166" fmla="*/ 0 h 133"/>
                <a:gd name="T167" fmla="*/ 88 w 88"/>
                <a:gd name="T168" fmla="*/ 133 h 1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8" h="133">
                  <a:moveTo>
                    <a:pt x="88" y="133"/>
                  </a:moveTo>
                  <a:lnTo>
                    <a:pt x="87" y="130"/>
                  </a:lnTo>
                  <a:lnTo>
                    <a:pt x="87" y="127"/>
                  </a:lnTo>
                  <a:lnTo>
                    <a:pt x="87" y="122"/>
                  </a:lnTo>
                  <a:lnTo>
                    <a:pt x="86" y="118"/>
                  </a:lnTo>
                  <a:lnTo>
                    <a:pt x="86" y="113"/>
                  </a:lnTo>
                  <a:lnTo>
                    <a:pt x="86" y="109"/>
                  </a:lnTo>
                  <a:lnTo>
                    <a:pt x="86" y="104"/>
                  </a:lnTo>
                  <a:lnTo>
                    <a:pt x="86" y="100"/>
                  </a:lnTo>
                  <a:lnTo>
                    <a:pt x="86" y="96"/>
                  </a:lnTo>
                  <a:lnTo>
                    <a:pt x="86" y="93"/>
                  </a:lnTo>
                  <a:lnTo>
                    <a:pt x="86" y="90"/>
                  </a:lnTo>
                  <a:lnTo>
                    <a:pt x="86" y="85"/>
                  </a:lnTo>
                  <a:lnTo>
                    <a:pt x="86" y="80"/>
                  </a:lnTo>
                  <a:lnTo>
                    <a:pt x="86" y="75"/>
                  </a:lnTo>
                  <a:lnTo>
                    <a:pt x="86" y="68"/>
                  </a:lnTo>
                  <a:lnTo>
                    <a:pt x="86" y="62"/>
                  </a:lnTo>
                  <a:lnTo>
                    <a:pt x="85" y="55"/>
                  </a:lnTo>
                  <a:lnTo>
                    <a:pt x="85" y="49"/>
                  </a:lnTo>
                  <a:lnTo>
                    <a:pt x="85" y="44"/>
                  </a:lnTo>
                  <a:lnTo>
                    <a:pt x="83" y="39"/>
                  </a:lnTo>
                  <a:lnTo>
                    <a:pt x="83" y="35"/>
                  </a:lnTo>
                  <a:lnTo>
                    <a:pt x="81" y="31"/>
                  </a:lnTo>
                  <a:lnTo>
                    <a:pt x="79" y="27"/>
                  </a:lnTo>
                  <a:lnTo>
                    <a:pt x="77" y="23"/>
                  </a:lnTo>
                  <a:lnTo>
                    <a:pt x="74" y="19"/>
                  </a:lnTo>
                  <a:lnTo>
                    <a:pt x="71" y="15"/>
                  </a:lnTo>
                  <a:lnTo>
                    <a:pt x="69" y="13"/>
                  </a:lnTo>
                  <a:lnTo>
                    <a:pt x="66" y="10"/>
                  </a:lnTo>
                  <a:lnTo>
                    <a:pt x="63" y="7"/>
                  </a:lnTo>
                  <a:lnTo>
                    <a:pt x="60" y="5"/>
                  </a:lnTo>
                  <a:lnTo>
                    <a:pt x="57" y="3"/>
                  </a:lnTo>
                  <a:lnTo>
                    <a:pt x="54" y="1"/>
                  </a:lnTo>
                  <a:lnTo>
                    <a:pt x="51" y="1"/>
                  </a:lnTo>
                  <a:lnTo>
                    <a:pt x="47" y="0"/>
                  </a:lnTo>
                  <a:lnTo>
                    <a:pt x="43" y="0"/>
                  </a:lnTo>
                  <a:lnTo>
                    <a:pt x="40" y="0"/>
                  </a:lnTo>
                  <a:lnTo>
                    <a:pt x="37" y="0"/>
                  </a:lnTo>
                  <a:lnTo>
                    <a:pt x="34" y="1"/>
                  </a:lnTo>
                  <a:lnTo>
                    <a:pt x="31" y="1"/>
                  </a:lnTo>
                  <a:lnTo>
                    <a:pt x="29" y="1"/>
                  </a:lnTo>
                  <a:lnTo>
                    <a:pt x="26" y="2"/>
                  </a:lnTo>
                  <a:lnTo>
                    <a:pt x="23" y="3"/>
                  </a:lnTo>
                  <a:lnTo>
                    <a:pt x="19" y="4"/>
                  </a:lnTo>
                  <a:lnTo>
                    <a:pt x="15" y="6"/>
                  </a:lnTo>
                  <a:lnTo>
                    <a:pt x="12" y="7"/>
                  </a:lnTo>
                  <a:lnTo>
                    <a:pt x="8" y="9"/>
                  </a:lnTo>
                  <a:lnTo>
                    <a:pt x="5" y="11"/>
                  </a:lnTo>
                  <a:lnTo>
                    <a:pt x="3" y="12"/>
                  </a:lnTo>
                  <a:lnTo>
                    <a:pt x="1" y="13"/>
                  </a:lnTo>
                  <a:lnTo>
                    <a:pt x="0" y="13"/>
                  </a:lnTo>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17" name="Freeform 38"/>
            <p:cNvSpPr>
              <a:spLocks/>
            </p:cNvSpPr>
            <p:nvPr/>
          </p:nvSpPr>
          <p:spPr bwMode="auto">
            <a:xfrm>
              <a:off x="2930" y="1105"/>
              <a:ext cx="15" cy="7"/>
            </a:xfrm>
            <a:custGeom>
              <a:avLst/>
              <a:gdLst>
                <a:gd name="T0" fmla="*/ 1 w 15"/>
                <a:gd name="T1" fmla="*/ 7 h 7"/>
                <a:gd name="T2" fmla="*/ 0 w 15"/>
                <a:gd name="T3" fmla="*/ 0 h 7"/>
                <a:gd name="T4" fmla="*/ 14 w 15"/>
                <a:gd name="T5" fmla="*/ 0 h 7"/>
                <a:gd name="T6" fmla="*/ 15 w 15"/>
                <a:gd name="T7" fmla="*/ 7 h 7"/>
                <a:gd name="T8" fmla="*/ 1 w 15"/>
                <a:gd name="T9" fmla="*/ 7 h 7"/>
                <a:gd name="T10" fmla="*/ 0 60000 65536"/>
                <a:gd name="T11" fmla="*/ 0 60000 65536"/>
                <a:gd name="T12" fmla="*/ 0 60000 65536"/>
                <a:gd name="T13" fmla="*/ 0 60000 65536"/>
                <a:gd name="T14" fmla="*/ 0 60000 65536"/>
                <a:gd name="T15" fmla="*/ 0 w 15"/>
                <a:gd name="T16" fmla="*/ 0 h 7"/>
                <a:gd name="T17" fmla="*/ 15 w 15"/>
                <a:gd name="T18" fmla="*/ 7 h 7"/>
              </a:gdLst>
              <a:ahLst/>
              <a:cxnLst>
                <a:cxn ang="T10">
                  <a:pos x="T0" y="T1"/>
                </a:cxn>
                <a:cxn ang="T11">
                  <a:pos x="T2" y="T3"/>
                </a:cxn>
                <a:cxn ang="T12">
                  <a:pos x="T4" y="T5"/>
                </a:cxn>
                <a:cxn ang="T13">
                  <a:pos x="T6" y="T7"/>
                </a:cxn>
                <a:cxn ang="T14">
                  <a:pos x="T8" y="T9"/>
                </a:cxn>
              </a:cxnLst>
              <a:rect l="T15" t="T16" r="T17" b="T18"/>
              <a:pathLst>
                <a:path w="15" h="7">
                  <a:moveTo>
                    <a:pt x="1" y="7"/>
                  </a:moveTo>
                  <a:lnTo>
                    <a:pt x="0" y="0"/>
                  </a:lnTo>
                  <a:lnTo>
                    <a:pt x="14" y="0"/>
                  </a:lnTo>
                  <a:lnTo>
                    <a:pt x="15" y="7"/>
                  </a:lnTo>
                  <a:lnTo>
                    <a:pt x="1" y="7"/>
                  </a:lnTo>
                  <a:close/>
                </a:path>
              </a:pathLst>
            </a:custGeom>
            <a:solidFill>
              <a:srgbClr val="FFFFFF"/>
            </a:solidFill>
            <a:ln w="9525">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518" name="Freeform 39"/>
            <p:cNvSpPr>
              <a:spLocks/>
            </p:cNvSpPr>
            <p:nvPr/>
          </p:nvSpPr>
          <p:spPr bwMode="auto">
            <a:xfrm>
              <a:off x="2861" y="1099"/>
              <a:ext cx="70" cy="21"/>
            </a:xfrm>
            <a:custGeom>
              <a:avLst/>
              <a:gdLst>
                <a:gd name="T0" fmla="*/ 63 w 70"/>
                <a:gd name="T1" fmla="*/ 21 h 21"/>
                <a:gd name="T2" fmla="*/ 4 w 70"/>
                <a:gd name="T3" fmla="*/ 21 h 21"/>
                <a:gd name="T4" fmla="*/ 2 w 70"/>
                <a:gd name="T5" fmla="*/ 20 h 21"/>
                <a:gd name="T6" fmla="*/ 1 w 70"/>
                <a:gd name="T7" fmla="*/ 18 h 21"/>
                <a:gd name="T8" fmla="*/ 0 w 70"/>
                <a:gd name="T9" fmla="*/ 16 h 21"/>
                <a:gd name="T10" fmla="*/ 0 w 70"/>
                <a:gd name="T11" fmla="*/ 13 h 21"/>
                <a:gd name="T12" fmla="*/ 0 w 70"/>
                <a:gd name="T13" fmla="*/ 10 h 21"/>
                <a:gd name="T14" fmla="*/ 0 w 70"/>
                <a:gd name="T15" fmla="*/ 7 h 21"/>
                <a:gd name="T16" fmla="*/ 0 w 70"/>
                <a:gd name="T17" fmla="*/ 4 h 21"/>
                <a:gd name="T18" fmla="*/ 1 w 70"/>
                <a:gd name="T19" fmla="*/ 2 h 21"/>
                <a:gd name="T20" fmla="*/ 2 w 70"/>
                <a:gd name="T21" fmla="*/ 0 h 21"/>
                <a:gd name="T22" fmla="*/ 4 w 70"/>
                <a:gd name="T23" fmla="*/ 0 h 21"/>
                <a:gd name="T24" fmla="*/ 63 w 70"/>
                <a:gd name="T25" fmla="*/ 0 h 21"/>
                <a:gd name="T26" fmla="*/ 64 w 70"/>
                <a:gd name="T27" fmla="*/ 0 h 21"/>
                <a:gd name="T28" fmla="*/ 66 w 70"/>
                <a:gd name="T29" fmla="*/ 0 h 21"/>
                <a:gd name="T30" fmla="*/ 67 w 70"/>
                <a:gd name="T31" fmla="*/ 1 h 21"/>
                <a:gd name="T32" fmla="*/ 68 w 70"/>
                <a:gd name="T33" fmla="*/ 2 h 21"/>
                <a:gd name="T34" fmla="*/ 68 w 70"/>
                <a:gd name="T35" fmla="*/ 3 h 21"/>
                <a:gd name="T36" fmla="*/ 69 w 70"/>
                <a:gd name="T37" fmla="*/ 5 h 21"/>
                <a:gd name="T38" fmla="*/ 70 w 70"/>
                <a:gd name="T39" fmla="*/ 6 h 21"/>
                <a:gd name="T40" fmla="*/ 70 w 70"/>
                <a:gd name="T41" fmla="*/ 8 h 21"/>
                <a:gd name="T42" fmla="*/ 70 w 70"/>
                <a:gd name="T43" fmla="*/ 9 h 21"/>
                <a:gd name="T44" fmla="*/ 70 w 70"/>
                <a:gd name="T45" fmla="*/ 11 h 21"/>
                <a:gd name="T46" fmla="*/ 70 w 70"/>
                <a:gd name="T47" fmla="*/ 12 h 21"/>
                <a:gd name="T48" fmla="*/ 70 w 70"/>
                <a:gd name="T49" fmla="*/ 14 h 21"/>
                <a:gd name="T50" fmla="*/ 70 w 70"/>
                <a:gd name="T51" fmla="*/ 15 h 21"/>
                <a:gd name="T52" fmla="*/ 69 w 70"/>
                <a:gd name="T53" fmla="*/ 17 h 21"/>
                <a:gd name="T54" fmla="*/ 68 w 70"/>
                <a:gd name="T55" fmla="*/ 18 h 21"/>
                <a:gd name="T56" fmla="*/ 68 w 70"/>
                <a:gd name="T57" fmla="*/ 19 h 21"/>
                <a:gd name="T58" fmla="*/ 67 w 70"/>
                <a:gd name="T59" fmla="*/ 19 h 21"/>
                <a:gd name="T60" fmla="*/ 66 w 70"/>
                <a:gd name="T61" fmla="*/ 20 h 21"/>
                <a:gd name="T62" fmla="*/ 64 w 70"/>
                <a:gd name="T63" fmla="*/ 20 h 21"/>
                <a:gd name="T64" fmla="*/ 63 w 70"/>
                <a:gd name="T65" fmla="*/ 21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21"/>
                <a:gd name="T101" fmla="*/ 70 w 70"/>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21">
                  <a:moveTo>
                    <a:pt x="63" y="21"/>
                  </a:moveTo>
                  <a:lnTo>
                    <a:pt x="4" y="21"/>
                  </a:lnTo>
                  <a:lnTo>
                    <a:pt x="2" y="20"/>
                  </a:lnTo>
                  <a:lnTo>
                    <a:pt x="1" y="18"/>
                  </a:lnTo>
                  <a:lnTo>
                    <a:pt x="0" y="16"/>
                  </a:lnTo>
                  <a:lnTo>
                    <a:pt x="0" y="13"/>
                  </a:lnTo>
                  <a:lnTo>
                    <a:pt x="0" y="10"/>
                  </a:lnTo>
                  <a:lnTo>
                    <a:pt x="0" y="7"/>
                  </a:lnTo>
                  <a:lnTo>
                    <a:pt x="0" y="4"/>
                  </a:lnTo>
                  <a:lnTo>
                    <a:pt x="1" y="2"/>
                  </a:lnTo>
                  <a:lnTo>
                    <a:pt x="2" y="0"/>
                  </a:lnTo>
                  <a:lnTo>
                    <a:pt x="4" y="0"/>
                  </a:lnTo>
                  <a:lnTo>
                    <a:pt x="63" y="0"/>
                  </a:lnTo>
                  <a:lnTo>
                    <a:pt x="64" y="0"/>
                  </a:lnTo>
                  <a:lnTo>
                    <a:pt x="66" y="0"/>
                  </a:lnTo>
                  <a:lnTo>
                    <a:pt x="67" y="1"/>
                  </a:lnTo>
                  <a:lnTo>
                    <a:pt x="68" y="2"/>
                  </a:lnTo>
                  <a:lnTo>
                    <a:pt x="68" y="3"/>
                  </a:lnTo>
                  <a:lnTo>
                    <a:pt x="69" y="5"/>
                  </a:lnTo>
                  <a:lnTo>
                    <a:pt x="70" y="6"/>
                  </a:lnTo>
                  <a:lnTo>
                    <a:pt x="70" y="8"/>
                  </a:lnTo>
                  <a:lnTo>
                    <a:pt x="70" y="9"/>
                  </a:lnTo>
                  <a:lnTo>
                    <a:pt x="70" y="11"/>
                  </a:lnTo>
                  <a:lnTo>
                    <a:pt x="70" y="12"/>
                  </a:lnTo>
                  <a:lnTo>
                    <a:pt x="70" y="14"/>
                  </a:lnTo>
                  <a:lnTo>
                    <a:pt x="70" y="15"/>
                  </a:lnTo>
                  <a:lnTo>
                    <a:pt x="69" y="17"/>
                  </a:lnTo>
                  <a:lnTo>
                    <a:pt x="68" y="18"/>
                  </a:lnTo>
                  <a:lnTo>
                    <a:pt x="68" y="19"/>
                  </a:lnTo>
                  <a:lnTo>
                    <a:pt x="67" y="19"/>
                  </a:lnTo>
                  <a:lnTo>
                    <a:pt x="66" y="20"/>
                  </a:lnTo>
                  <a:lnTo>
                    <a:pt x="64" y="20"/>
                  </a:lnTo>
                  <a:lnTo>
                    <a:pt x="63" y="21"/>
                  </a:lnTo>
                  <a:close/>
                </a:path>
              </a:pathLst>
            </a:custGeom>
            <a:solidFill>
              <a:srgbClr val="FFFFFF"/>
            </a:solidFill>
            <a:ln w="9525">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519" name="Freeform 40"/>
            <p:cNvSpPr>
              <a:spLocks/>
            </p:cNvSpPr>
            <p:nvPr/>
          </p:nvSpPr>
          <p:spPr bwMode="auto">
            <a:xfrm>
              <a:off x="2929" y="1104"/>
              <a:ext cx="15" cy="8"/>
            </a:xfrm>
            <a:custGeom>
              <a:avLst/>
              <a:gdLst>
                <a:gd name="T0" fmla="*/ 1 w 15"/>
                <a:gd name="T1" fmla="*/ 8 h 8"/>
                <a:gd name="T2" fmla="*/ 1 w 15"/>
                <a:gd name="T3" fmla="*/ 8 h 8"/>
                <a:gd name="T4" fmla="*/ 0 w 15"/>
                <a:gd name="T5" fmla="*/ 0 h 8"/>
                <a:gd name="T6" fmla="*/ 14 w 15"/>
                <a:gd name="T7" fmla="*/ 0 h 8"/>
                <a:gd name="T8" fmla="*/ 15 w 15"/>
                <a:gd name="T9" fmla="*/ 8 h 8"/>
                <a:gd name="T10" fmla="*/ 1 w 15"/>
                <a:gd name="T11" fmla="*/ 8 h 8"/>
                <a:gd name="T12" fmla="*/ 0 60000 65536"/>
                <a:gd name="T13" fmla="*/ 0 60000 65536"/>
                <a:gd name="T14" fmla="*/ 0 60000 65536"/>
                <a:gd name="T15" fmla="*/ 0 60000 65536"/>
                <a:gd name="T16" fmla="*/ 0 60000 65536"/>
                <a:gd name="T17" fmla="*/ 0 60000 65536"/>
                <a:gd name="T18" fmla="*/ 0 w 15"/>
                <a:gd name="T19" fmla="*/ 0 h 8"/>
                <a:gd name="T20" fmla="*/ 15 w 15"/>
                <a:gd name="T21" fmla="*/ 8 h 8"/>
              </a:gdLst>
              <a:ahLst/>
              <a:cxnLst>
                <a:cxn ang="T12">
                  <a:pos x="T0" y="T1"/>
                </a:cxn>
                <a:cxn ang="T13">
                  <a:pos x="T2" y="T3"/>
                </a:cxn>
                <a:cxn ang="T14">
                  <a:pos x="T4" y="T5"/>
                </a:cxn>
                <a:cxn ang="T15">
                  <a:pos x="T6" y="T7"/>
                </a:cxn>
                <a:cxn ang="T16">
                  <a:pos x="T8" y="T9"/>
                </a:cxn>
                <a:cxn ang="T17">
                  <a:pos x="T10" y="T11"/>
                </a:cxn>
              </a:cxnLst>
              <a:rect l="T18" t="T19" r="T20" b="T21"/>
              <a:pathLst>
                <a:path w="15" h="8">
                  <a:moveTo>
                    <a:pt x="1" y="8"/>
                  </a:moveTo>
                  <a:lnTo>
                    <a:pt x="1" y="8"/>
                  </a:lnTo>
                  <a:lnTo>
                    <a:pt x="0" y="0"/>
                  </a:lnTo>
                  <a:lnTo>
                    <a:pt x="14" y="0"/>
                  </a:lnTo>
                  <a:lnTo>
                    <a:pt x="15" y="8"/>
                  </a:lnTo>
                  <a:lnTo>
                    <a:pt x="1" y="8"/>
                  </a:lnTo>
                  <a:close/>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20" name="Freeform 41"/>
            <p:cNvSpPr>
              <a:spLocks/>
            </p:cNvSpPr>
            <p:nvPr/>
          </p:nvSpPr>
          <p:spPr bwMode="auto">
            <a:xfrm>
              <a:off x="2860" y="1098"/>
              <a:ext cx="70" cy="21"/>
            </a:xfrm>
            <a:custGeom>
              <a:avLst/>
              <a:gdLst>
                <a:gd name="T0" fmla="*/ 63 w 70"/>
                <a:gd name="T1" fmla="*/ 21 h 21"/>
                <a:gd name="T2" fmla="*/ 63 w 70"/>
                <a:gd name="T3" fmla="*/ 21 h 21"/>
                <a:gd name="T4" fmla="*/ 4 w 70"/>
                <a:gd name="T5" fmla="*/ 21 h 21"/>
                <a:gd name="T6" fmla="*/ 3 w 70"/>
                <a:gd name="T7" fmla="*/ 20 h 21"/>
                <a:gd name="T8" fmla="*/ 1 w 70"/>
                <a:gd name="T9" fmla="*/ 18 h 21"/>
                <a:gd name="T10" fmla="*/ 1 w 70"/>
                <a:gd name="T11" fmla="*/ 16 h 21"/>
                <a:gd name="T12" fmla="*/ 0 w 70"/>
                <a:gd name="T13" fmla="*/ 14 h 21"/>
                <a:gd name="T14" fmla="*/ 0 w 70"/>
                <a:gd name="T15" fmla="*/ 10 h 21"/>
                <a:gd name="T16" fmla="*/ 0 w 70"/>
                <a:gd name="T17" fmla="*/ 7 h 21"/>
                <a:gd name="T18" fmla="*/ 1 w 70"/>
                <a:gd name="T19" fmla="*/ 4 h 21"/>
                <a:gd name="T20" fmla="*/ 1 w 70"/>
                <a:gd name="T21" fmla="*/ 2 h 21"/>
                <a:gd name="T22" fmla="*/ 3 w 70"/>
                <a:gd name="T23" fmla="*/ 0 h 21"/>
                <a:gd name="T24" fmla="*/ 4 w 70"/>
                <a:gd name="T25" fmla="*/ 0 h 21"/>
                <a:gd name="T26" fmla="*/ 4 w 70"/>
                <a:gd name="T27" fmla="*/ 0 h 21"/>
                <a:gd name="T28" fmla="*/ 63 w 70"/>
                <a:gd name="T29" fmla="*/ 0 h 21"/>
                <a:gd name="T30" fmla="*/ 64 w 70"/>
                <a:gd name="T31" fmla="*/ 0 h 21"/>
                <a:gd name="T32" fmla="*/ 66 w 70"/>
                <a:gd name="T33" fmla="*/ 0 h 21"/>
                <a:gd name="T34" fmla="*/ 67 w 70"/>
                <a:gd name="T35" fmla="*/ 1 h 21"/>
                <a:gd name="T36" fmla="*/ 68 w 70"/>
                <a:gd name="T37" fmla="*/ 2 h 21"/>
                <a:gd name="T38" fmla="*/ 69 w 70"/>
                <a:gd name="T39" fmla="*/ 4 h 21"/>
                <a:gd name="T40" fmla="*/ 69 w 70"/>
                <a:gd name="T41" fmla="*/ 5 h 21"/>
                <a:gd name="T42" fmla="*/ 70 w 70"/>
                <a:gd name="T43" fmla="*/ 6 h 21"/>
                <a:gd name="T44" fmla="*/ 70 w 70"/>
                <a:gd name="T45" fmla="*/ 8 h 21"/>
                <a:gd name="T46" fmla="*/ 70 w 70"/>
                <a:gd name="T47" fmla="*/ 10 h 21"/>
                <a:gd name="T48" fmla="*/ 70 w 70"/>
                <a:gd name="T49" fmla="*/ 11 h 21"/>
                <a:gd name="T50" fmla="*/ 70 w 70"/>
                <a:gd name="T51" fmla="*/ 11 h 21"/>
                <a:gd name="T52" fmla="*/ 70 w 70"/>
                <a:gd name="T53" fmla="*/ 11 h 21"/>
                <a:gd name="T54" fmla="*/ 70 w 70"/>
                <a:gd name="T55" fmla="*/ 12 h 21"/>
                <a:gd name="T56" fmla="*/ 70 w 70"/>
                <a:gd name="T57" fmla="*/ 14 h 21"/>
                <a:gd name="T58" fmla="*/ 70 w 70"/>
                <a:gd name="T59" fmla="*/ 16 h 21"/>
                <a:gd name="T60" fmla="*/ 69 w 70"/>
                <a:gd name="T61" fmla="*/ 17 h 21"/>
                <a:gd name="T62" fmla="*/ 69 w 70"/>
                <a:gd name="T63" fmla="*/ 18 h 21"/>
                <a:gd name="T64" fmla="*/ 68 w 70"/>
                <a:gd name="T65" fmla="*/ 19 h 21"/>
                <a:gd name="T66" fmla="*/ 67 w 70"/>
                <a:gd name="T67" fmla="*/ 20 h 21"/>
                <a:gd name="T68" fmla="*/ 66 w 70"/>
                <a:gd name="T69" fmla="*/ 20 h 21"/>
                <a:gd name="T70" fmla="*/ 65 w 70"/>
                <a:gd name="T71" fmla="*/ 20 h 21"/>
                <a:gd name="T72" fmla="*/ 63 w 70"/>
                <a:gd name="T73" fmla="*/ 21 h 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0"/>
                <a:gd name="T112" fmla="*/ 0 h 21"/>
                <a:gd name="T113" fmla="*/ 70 w 70"/>
                <a:gd name="T114" fmla="*/ 21 h 2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0" h="21">
                  <a:moveTo>
                    <a:pt x="63" y="21"/>
                  </a:moveTo>
                  <a:lnTo>
                    <a:pt x="63" y="21"/>
                  </a:lnTo>
                  <a:lnTo>
                    <a:pt x="4" y="21"/>
                  </a:lnTo>
                  <a:lnTo>
                    <a:pt x="3" y="20"/>
                  </a:lnTo>
                  <a:lnTo>
                    <a:pt x="1" y="18"/>
                  </a:lnTo>
                  <a:lnTo>
                    <a:pt x="1" y="16"/>
                  </a:lnTo>
                  <a:lnTo>
                    <a:pt x="0" y="14"/>
                  </a:lnTo>
                  <a:lnTo>
                    <a:pt x="0" y="10"/>
                  </a:lnTo>
                  <a:lnTo>
                    <a:pt x="0" y="7"/>
                  </a:lnTo>
                  <a:lnTo>
                    <a:pt x="1" y="4"/>
                  </a:lnTo>
                  <a:lnTo>
                    <a:pt x="1" y="2"/>
                  </a:lnTo>
                  <a:lnTo>
                    <a:pt x="3" y="0"/>
                  </a:lnTo>
                  <a:lnTo>
                    <a:pt x="4" y="0"/>
                  </a:lnTo>
                  <a:lnTo>
                    <a:pt x="63" y="0"/>
                  </a:lnTo>
                  <a:lnTo>
                    <a:pt x="64" y="0"/>
                  </a:lnTo>
                  <a:lnTo>
                    <a:pt x="66" y="0"/>
                  </a:lnTo>
                  <a:lnTo>
                    <a:pt x="67" y="1"/>
                  </a:lnTo>
                  <a:lnTo>
                    <a:pt x="68" y="2"/>
                  </a:lnTo>
                  <a:lnTo>
                    <a:pt x="69" y="4"/>
                  </a:lnTo>
                  <a:lnTo>
                    <a:pt x="69" y="5"/>
                  </a:lnTo>
                  <a:lnTo>
                    <a:pt x="70" y="6"/>
                  </a:lnTo>
                  <a:lnTo>
                    <a:pt x="70" y="8"/>
                  </a:lnTo>
                  <a:lnTo>
                    <a:pt x="70" y="10"/>
                  </a:lnTo>
                  <a:lnTo>
                    <a:pt x="70" y="11"/>
                  </a:lnTo>
                  <a:lnTo>
                    <a:pt x="70" y="12"/>
                  </a:lnTo>
                  <a:lnTo>
                    <a:pt x="70" y="14"/>
                  </a:lnTo>
                  <a:lnTo>
                    <a:pt x="70" y="16"/>
                  </a:lnTo>
                  <a:lnTo>
                    <a:pt x="69" y="17"/>
                  </a:lnTo>
                  <a:lnTo>
                    <a:pt x="69" y="18"/>
                  </a:lnTo>
                  <a:lnTo>
                    <a:pt x="68" y="19"/>
                  </a:lnTo>
                  <a:lnTo>
                    <a:pt x="67" y="20"/>
                  </a:lnTo>
                  <a:lnTo>
                    <a:pt x="66" y="20"/>
                  </a:lnTo>
                  <a:lnTo>
                    <a:pt x="65" y="20"/>
                  </a:lnTo>
                  <a:lnTo>
                    <a:pt x="63" y="21"/>
                  </a:lnTo>
                  <a:close/>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21" name="Freeform 42"/>
            <p:cNvSpPr>
              <a:spLocks/>
            </p:cNvSpPr>
            <p:nvPr/>
          </p:nvSpPr>
          <p:spPr bwMode="auto">
            <a:xfrm>
              <a:off x="2842" y="1091"/>
              <a:ext cx="25" cy="36"/>
            </a:xfrm>
            <a:custGeom>
              <a:avLst/>
              <a:gdLst>
                <a:gd name="T0" fmla="*/ 25 w 25"/>
                <a:gd name="T1" fmla="*/ 18 h 36"/>
                <a:gd name="T2" fmla="*/ 25 w 25"/>
                <a:gd name="T3" fmla="*/ 21 h 36"/>
                <a:gd name="T4" fmla="*/ 25 w 25"/>
                <a:gd name="T5" fmla="*/ 24 h 36"/>
                <a:gd name="T6" fmla="*/ 24 w 25"/>
                <a:gd name="T7" fmla="*/ 26 h 36"/>
                <a:gd name="T8" fmla="*/ 23 w 25"/>
                <a:gd name="T9" fmla="*/ 29 h 36"/>
                <a:gd name="T10" fmla="*/ 21 w 25"/>
                <a:gd name="T11" fmla="*/ 31 h 36"/>
                <a:gd name="T12" fmla="*/ 20 w 25"/>
                <a:gd name="T13" fmla="*/ 32 h 36"/>
                <a:gd name="T14" fmla="*/ 18 w 25"/>
                <a:gd name="T15" fmla="*/ 34 h 36"/>
                <a:gd name="T16" fmla="*/ 17 w 25"/>
                <a:gd name="T17" fmla="*/ 35 h 36"/>
                <a:gd name="T18" fmla="*/ 15 w 25"/>
                <a:gd name="T19" fmla="*/ 36 h 36"/>
                <a:gd name="T20" fmla="*/ 13 w 25"/>
                <a:gd name="T21" fmla="*/ 36 h 36"/>
                <a:gd name="T22" fmla="*/ 10 w 25"/>
                <a:gd name="T23" fmla="*/ 36 h 36"/>
                <a:gd name="T24" fmla="*/ 8 w 25"/>
                <a:gd name="T25" fmla="*/ 35 h 36"/>
                <a:gd name="T26" fmla="*/ 7 w 25"/>
                <a:gd name="T27" fmla="*/ 34 h 36"/>
                <a:gd name="T28" fmla="*/ 5 w 25"/>
                <a:gd name="T29" fmla="*/ 32 h 36"/>
                <a:gd name="T30" fmla="*/ 3 w 25"/>
                <a:gd name="T31" fmla="*/ 31 h 36"/>
                <a:gd name="T32" fmla="*/ 2 w 25"/>
                <a:gd name="T33" fmla="*/ 28 h 36"/>
                <a:gd name="T34" fmla="*/ 1 w 25"/>
                <a:gd name="T35" fmla="*/ 26 h 36"/>
                <a:gd name="T36" fmla="*/ 1 w 25"/>
                <a:gd name="T37" fmla="*/ 23 h 36"/>
                <a:gd name="T38" fmla="*/ 0 w 25"/>
                <a:gd name="T39" fmla="*/ 21 h 36"/>
                <a:gd name="T40" fmla="*/ 0 w 25"/>
                <a:gd name="T41" fmla="*/ 18 h 36"/>
                <a:gd name="T42" fmla="*/ 0 w 25"/>
                <a:gd name="T43" fmla="*/ 15 h 36"/>
                <a:gd name="T44" fmla="*/ 1 w 25"/>
                <a:gd name="T45" fmla="*/ 12 h 36"/>
                <a:gd name="T46" fmla="*/ 1 w 25"/>
                <a:gd name="T47" fmla="*/ 10 h 36"/>
                <a:gd name="T48" fmla="*/ 3 w 25"/>
                <a:gd name="T49" fmla="*/ 7 h 36"/>
                <a:gd name="T50" fmla="*/ 3 w 25"/>
                <a:gd name="T51" fmla="*/ 5 h 36"/>
                <a:gd name="T52" fmla="*/ 5 w 25"/>
                <a:gd name="T53" fmla="*/ 3 h 36"/>
                <a:gd name="T54" fmla="*/ 7 w 25"/>
                <a:gd name="T55" fmla="*/ 2 h 36"/>
                <a:gd name="T56" fmla="*/ 9 w 25"/>
                <a:gd name="T57" fmla="*/ 1 h 36"/>
                <a:gd name="T58" fmla="*/ 11 w 25"/>
                <a:gd name="T59" fmla="*/ 0 h 36"/>
                <a:gd name="T60" fmla="*/ 13 w 25"/>
                <a:gd name="T61" fmla="*/ 0 h 36"/>
                <a:gd name="T62" fmla="*/ 15 w 25"/>
                <a:gd name="T63" fmla="*/ 0 h 36"/>
                <a:gd name="T64" fmla="*/ 17 w 25"/>
                <a:gd name="T65" fmla="*/ 1 h 36"/>
                <a:gd name="T66" fmla="*/ 19 w 25"/>
                <a:gd name="T67" fmla="*/ 2 h 36"/>
                <a:gd name="T68" fmla="*/ 20 w 25"/>
                <a:gd name="T69" fmla="*/ 3 h 36"/>
                <a:gd name="T70" fmla="*/ 22 w 25"/>
                <a:gd name="T71" fmla="*/ 5 h 36"/>
                <a:gd name="T72" fmla="*/ 23 w 25"/>
                <a:gd name="T73" fmla="*/ 7 h 36"/>
                <a:gd name="T74" fmla="*/ 24 w 25"/>
                <a:gd name="T75" fmla="*/ 10 h 36"/>
                <a:gd name="T76" fmla="*/ 25 w 25"/>
                <a:gd name="T77" fmla="*/ 12 h 36"/>
                <a:gd name="T78" fmla="*/ 25 w 25"/>
                <a:gd name="T79" fmla="*/ 15 h 36"/>
                <a:gd name="T80" fmla="*/ 25 w 25"/>
                <a:gd name="T81" fmla="*/ 18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
                <a:gd name="T124" fmla="*/ 0 h 36"/>
                <a:gd name="T125" fmla="*/ 25 w 25"/>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 h="36">
                  <a:moveTo>
                    <a:pt x="25" y="18"/>
                  </a:moveTo>
                  <a:lnTo>
                    <a:pt x="25" y="21"/>
                  </a:lnTo>
                  <a:lnTo>
                    <a:pt x="25" y="24"/>
                  </a:lnTo>
                  <a:lnTo>
                    <a:pt x="24" y="26"/>
                  </a:lnTo>
                  <a:lnTo>
                    <a:pt x="23" y="29"/>
                  </a:lnTo>
                  <a:lnTo>
                    <a:pt x="21" y="31"/>
                  </a:lnTo>
                  <a:lnTo>
                    <a:pt x="20" y="32"/>
                  </a:lnTo>
                  <a:lnTo>
                    <a:pt x="18" y="34"/>
                  </a:lnTo>
                  <a:lnTo>
                    <a:pt x="17" y="35"/>
                  </a:lnTo>
                  <a:lnTo>
                    <a:pt x="15" y="36"/>
                  </a:lnTo>
                  <a:lnTo>
                    <a:pt x="13" y="36"/>
                  </a:lnTo>
                  <a:lnTo>
                    <a:pt x="10" y="36"/>
                  </a:lnTo>
                  <a:lnTo>
                    <a:pt x="8" y="35"/>
                  </a:lnTo>
                  <a:lnTo>
                    <a:pt x="7" y="34"/>
                  </a:lnTo>
                  <a:lnTo>
                    <a:pt x="5" y="32"/>
                  </a:lnTo>
                  <a:lnTo>
                    <a:pt x="3" y="31"/>
                  </a:lnTo>
                  <a:lnTo>
                    <a:pt x="2" y="28"/>
                  </a:lnTo>
                  <a:lnTo>
                    <a:pt x="1" y="26"/>
                  </a:lnTo>
                  <a:lnTo>
                    <a:pt x="1" y="23"/>
                  </a:lnTo>
                  <a:lnTo>
                    <a:pt x="0" y="21"/>
                  </a:lnTo>
                  <a:lnTo>
                    <a:pt x="0" y="18"/>
                  </a:lnTo>
                  <a:lnTo>
                    <a:pt x="0" y="15"/>
                  </a:lnTo>
                  <a:lnTo>
                    <a:pt x="1" y="12"/>
                  </a:lnTo>
                  <a:lnTo>
                    <a:pt x="1" y="10"/>
                  </a:lnTo>
                  <a:lnTo>
                    <a:pt x="3" y="7"/>
                  </a:lnTo>
                  <a:lnTo>
                    <a:pt x="3" y="5"/>
                  </a:lnTo>
                  <a:lnTo>
                    <a:pt x="5" y="3"/>
                  </a:lnTo>
                  <a:lnTo>
                    <a:pt x="7" y="2"/>
                  </a:lnTo>
                  <a:lnTo>
                    <a:pt x="9" y="1"/>
                  </a:lnTo>
                  <a:lnTo>
                    <a:pt x="11" y="0"/>
                  </a:lnTo>
                  <a:lnTo>
                    <a:pt x="13" y="0"/>
                  </a:lnTo>
                  <a:lnTo>
                    <a:pt x="15" y="0"/>
                  </a:lnTo>
                  <a:lnTo>
                    <a:pt x="17" y="1"/>
                  </a:lnTo>
                  <a:lnTo>
                    <a:pt x="19" y="2"/>
                  </a:lnTo>
                  <a:lnTo>
                    <a:pt x="20" y="3"/>
                  </a:lnTo>
                  <a:lnTo>
                    <a:pt x="22" y="5"/>
                  </a:lnTo>
                  <a:lnTo>
                    <a:pt x="23" y="7"/>
                  </a:lnTo>
                  <a:lnTo>
                    <a:pt x="24" y="10"/>
                  </a:lnTo>
                  <a:lnTo>
                    <a:pt x="25" y="12"/>
                  </a:lnTo>
                  <a:lnTo>
                    <a:pt x="25" y="15"/>
                  </a:lnTo>
                  <a:lnTo>
                    <a:pt x="25" y="18"/>
                  </a:lnTo>
                  <a:close/>
                </a:path>
              </a:pathLst>
            </a:custGeom>
            <a:solidFill>
              <a:srgbClr val="FFFFFF"/>
            </a:solidFill>
            <a:ln w="9525">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522" name="Freeform 43"/>
            <p:cNvSpPr>
              <a:spLocks/>
            </p:cNvSpPr>
            <p:nvPr/>
          </p:nvSpPr>
          <p:spPr bwMode="auto">
            <a:xfrm>
              <a:off x="2817" y="1098"/>
              <a:ext cx="15" cy="22"/>
            </a:xfrm>
            <a:custGeom>
              <a:avLst/>
              <a:gdLst>
                <a:gd name="T0" fmla="*/ 15 w 15"/>
                <a:gd name="T1" fmla="*/ 11 h 22"/>
                <a:gd name="T2" fmla="*/ 15 w 15"/>
                <a:gd name="T3" fmla="*/ 13 h 22"/>
                <a:gd name="T4" fmla="*/ 14 w 15"/>
                <a:gd name="T5" fmla="*/ 14 h 22"/>
                <a:gd name="T6" fmla="*/ 14 w 15"/>
                <a:gd name="T7" fmla="*/ 16 h 22"/>
                <a:gd name="T8" fmla="*/ 13 w 15"/>
                <a:gd name="T9" fmla="*/ 17 h 22"/>
                <a:gd name="T10" fmla="*/ 12 w 15"/>
                <a:gd name="T11" fmla="*/ 19 h 22"/>
                <a:gd name="T12" fmla="*/ 12 w 15"/>
                <a:gd name="T13" fmla="*/ 20 h 22"/>
                <a:gd name="T14" fmla="*/ 10 w 15"/>
                <a:gd name="T15" fmla="*/ 21 h 22"/>
                <a:gd name="T16" fmla="*/ 10 w 15"/>
                <a:gd name="T17" fmla="*/ 21 h 22"/>
                <a:gd name="T18" fmla="*/ 8 w 15"/>
                <a:gd name="T19" fmla="*/ 22 h 22"/>
                <a:gd name="T20" fmla="*/ 7 w 15"/>
                <a:gd name="T21" fmla="*/ 22 h 22"/>
                <a:gd name="T22" fmla="*/ 6 w 15"/>
                <a:gd name="T23" fmla="*/ 22 h 22"/>
                <a:gd name="T24" fmla="*/ 5 w 15"/>
                <a:gd name="T25" fmla="*/ 21 h 22"/>
                <a:gd name="T26" fmla="*/ 4 w 15"/>
                <a:gd name="T27" fmla="*/ 20 h 22"/>
                <a:gd name="T28" fmla="*/ 2 w 15"/>
                <a:gd name="T29" fmla="*/ 20 h 22"/>
                <a:gd name="T30" fmla="*/ 2 w 15"/>
                <a:gd name="T31" fmla="*/ 18 h 22"/>
                <a:gd name="T32" fmla="*/ 1 w 15"/>
                <a:gd name="T33" fmla="*/ 17 h 22"/>
                <a:gd name="T34" fmla="*/ 0 w 15"/>
                <a:gd name="T35" fmla="*/ 16 h 22"/>
                <a:gd name="T36" fmla="*/ 0 w 15"/>
                <a:gd name="T37" fmla="*/ 14 h 22"/>
                <a:gd name="T38" fmla="*/ 0 w 15"/>
                <a:gd name="T39" fmla="*/ 13 h 22"/>
                <a:gd name="T40" fmla="*/ 0 w 15"/>
                <a:gd name="T41" fmla="*/ 11 h 22"/>
                <a:gd name="T42" fmla="*/ 0 w 15"/>
                <a:gd name="T43" fmla="*/ 9 h 22"/>
                <a:gd name="T44" fmla="*/ 0 w 15"/>
                <a:gd name="T45" fmla="*/ 7 h 22"/>
                <a:gd name="T46" fmla="*/ 0 w 15"/>
                <a:gd name="T47" fmla="*/ 6 h 22"/>
                <a:gd name="T48" fmla="*/ 1 w 15"/>
                <a:gd name="T49" fmla="*/ 4 h 22"/>
                <a:gd name="T50" fmla="*/ 2 w 15"/>
                <a:gd name="T51" fmla="*/ 3 h 22"/>
                <a:gd name="T52" fmla="*/ 3 w 15"/>
                <a:gd name="T53" fmla="*/ 2 h 22"/>
                <a:gd name="T54" fmla="*/ 4 w 15"/>
                <a:gd name="T55" fmla="*/ 1 h 22"/>
                <a:gd name="T56" fmla="*/ 5 w 15"/>
                <a:gd name="T57" fmla="*/ 1 h 22"/>
                <a:gd name="T58" fmla="*/ 6 w 15"/>
                <a:gd name="T59" fmla="*/ 0 h 22"/>
                <a:gd name="T60" fmla="*/ 7 w 15"/>
                <a:gd name="T61" fmla="*/ 0 h 22"/>
                <a:gd name="T62" fmla="*/ 8 w 15"/>
                <a:gd name="T63" fmla="*/ 0 h 22"/>
                <a:gd name="T64" fmla="*/ 10 w 15"/>
                <a:gd name="T65" fmla="*/ 1 h 22"/>
                <a:gd name="T66" fmla="*/ 11 w 15"/>
                <a:gd name="T67" fmla="*/ 1 h 22"/>
                <a:gd name="T68" fmla="*/ 12 w 15"/>
                <a:gd name="T69" fmla="*/ 2 h 22"/>
                <a:gd name="T70" fmla="*/ 13 w 15"/>
                <a:gd name="T71" fmla="*/ 3 h 22"/>
                <a:gd name="T72" fmla="*/ 14 w 15"/>
                <a:gd name="T73" fmla="*/ 5 h 22"/>
                <a:gd name="T74" fmla="*/ 14 w 15"/>
                <a:gd name="T75" fmla="*/ 6 h 22"/>
                <a:gd name="T76" fmla="*/ 14 w 15"/>
                <a:gd name="T77" fmla="*/ 8 h 22"/>
                <a:gd name="T78" fmla="*/ 15 w 15"/>
                <a:gd name="T79" fmla="*/ 9 h 22"/>
                <a:gd name="T80" fmla="*/ 15 w 15"/>
                <a:gd name="T81" fmla="*/ 11 h 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
                <a:gd name="T124" fmla="*/ 0 h 22"/>
                <a:gd name="T125" fmla="*/ 15 w 15"/>
                <a:gd name="T126" fmla="*/ 22 h 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 h="22">
                  <a:moveTo>
                    <a:pt x="15" y="11"/>
                  </a:moveTo>
                  <a:lnTo>
                    <a:pt x="15" y="13"/>
                  </a:lnTo>
                  <a:lnTo>
                    <a:pt x="14" y="14"/>
                  </a:lnTo>
                  <a:lnTo>
                    <a:pt x="14" y="16"/>
                  </a:lnTo>
                  <a:lnTo>
                    <a:pt x="13" y="17"/>
                  </a:lnTo>
                  <a:lnTo>
                    <a:pt x="12" y="19"/>
                  </a:lnTo>
                  <a:lnTo>
                    <a:pt x="12" y="20"/>
                  </a:lnTo>
                  <a:lnTo>
                    <a:pt x="10" y="21"/>
                  </a:lnTo>
                  <a:lnTo>
                    <a:pt x="8" y="22"/>
                  </a:lnTo>
                  <a:lnTo>
                    <a:pt x="7" y="22"/>
                  </a:lnTo>
                  <a:lnTo>
                    <a:pt x="6" y="22"/>
                  </a:lnTo>
                  <a:lnTo>
                    <a:pt x="5" y="21"/>
                  </a:lnTo>
                  <a:lnTo>
                    <a:pt x="4" y="20"/>
                  </a:lnTo>
                  <a:lnTo>
                    <a:pt x="2" y="20"/>
                  </a:lnTo>
                  <a:lnTo>
                    <a:pt x="2" y="18"/>
                  </a:lnTo>
                  <a:lnTo>
                    <a:pt x="1" y="17"/>
                  </a:lnTo>
                  <a:lnTo>
                    <a:pt x="0" y="16"/>
                  </a:lnTo>
                  <a:lnTo>
                    <a:pt x="0" y="14"/>
                  </a:lnTo>
                  <a:lnTo>
                    <a:pt x="0" y="13"/>
                  </a:lnTo>
                  <a:lnTo>
                    <a:pt x="0" y="11"/>
                  </a:lnTo>
                  <a:lnTo>
                    <a:pt x="0" y="9"/>
                  </a:lnTo>
                  <a:lnTo>
                    <a:pt x="0" y="7"/>
                  </a:lnTo>
                  <a:lnTo>
                    <a:pt x="0" y="6"/>
                  </a:lnTo>
                  <a:lnTo>
                    <a:pt x="1" y="4"/>
                  </a:lnTo>
                  <a:lnTo>
                    <a:pt x="2" y="3"/>
                  </a:lnTo>
                  <a:lnTo>
                    <a:pt x="3" y="2"/>
                  </a:lnTo>
                  <a:lnTo>
                    <a:pt x="4" y="1"/>
                  </a:lnTo>
                  <a:lnTo>
                    <a:pt x="5" y="1"/>
                  </a:lnTo>
                  <a:lnTo>
                    <a:pt x="6" y="0"/>
                  </a:lnTo>
                  <a:lnTo>
                    <a:pt x="7" y="0"/>
                  </a:lnTo>
                  <a:lnTo>
                    <a:pt x="8" y="0"/>
                  </a:lnTo>
                  <a:lnTo>
                    <a:pt x="10" y="1"/>
                  </a:lnTo>
                  <a:lnTo>
                    <a:pt x="11" y="1"/>
                  </a:lnTo>
                  <a:lnTo>
                    <a:pt x="12" y="2"/>
                  </a:lnTo>
                  <a:lnTo>
                    <a:pt x="13" y="3"/>
                  </a:lnTo>
                  <a:lnTo>
                    <a:pt x="14" y="5"/>
                  </a:lnTo>
                  <a:lnTo>
                    <a:pt x="14" y="6"/>
                  </a:lnTo>
                  <a:lnTo>
                    <a:pt x="14" y="8"/>
                  </a:lnTo>
                  <a:lnTo>
                    <a:pt x="15" y="9"/>
                  </a:lnTo>
                  <a:lnTo>
                    <a:pt x="15" y="11"/>
                  </a:lnTo>
                  <a:close/>
                </a:path>
              </a:pathLst>
            </a:custGeom>
            <a:solidFill>
              <a:srgbClr val="FFFFFF"/>
            </a:solidFill>
            <a:ln w="9525">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523" name="Freeform 44"/>
            <p:cNvSpPr>
              <a:spLocks/>
            </p:cNvSpPr>
            <p:nvPr/>
          </p:nvSpPr>
          <p:spPr bwMode="auto">
            <a:xfrm>
              <a:off x="2841" y="1090"/>
              <a:ext cx="26" cy="36"/>
            </a:xfrm>
            <a:custGeom>
              <a:avLst/>
              <a:gdLst>
                <a:gd name="T0" fmla="*/ 26 w 26"/>
                <a:gd name="T1" fmla="*/ 18 h 36"/>
                <a:gd name="T2" fmla="*/ 26 w 26"/>
                <a:gd name="T3" fmla="*/ 18 h 36"/>
                <a:gd name="T4" fmla="*/ 26 w 26"/>
                <a:gd name="T5" fmla="*/ 21 h 36"/>
                <a:gd name="T6" fmla="*/ 25 w 26"/>
                <a:gd name="T7" fmla="*/ 24 h 36"/>
                <a:gd name="T8" fmla="*/ 24 w 26"/>
                <a:gd name="T9" fmla="*/ 26 h 36"/>
                <a:gd name="T10" fmla="*/ 23 w 26"/>
                <a:gd name="T11" fmla="*/ 29 h 36"/>
                <a:gd name="T12" fmla="*/ 22 w 26"/>
                <a:gd name="T13" fmla="*/ 31 h 36"/>
                <a:gd name="T14" fmla="*/ 20 w 26"/>
                <a:gd name="T15" fmla="*/ 32 h 36"/>
                <a:gd name="T16" fmla="*/ 18 w 26"/>
                <a:gd name="T17" fmla="*/ 34 h 36"/>
                <a:gd name="T18" fmla="*/ 17 w 26"/>
                <a:gd name="T19" fmla="*/ 35 h 36"/>
                <a:gd name="T20" fmla="*/ 15 w 26"/>
                <a:gd name="T21" fmla="*/ 36 h 36"/>
                <a:gd name="T22" fmla="*/ 13 w 26"/>
                <a:gd name="T23" fmla="*/ 36 h 36"/>
                <a:gd name="T24" fmla="*/ 13 w 26"/>
                <a:gd name="T25" fmla="*/ 36 h 36"/>
                <a:gd name="T26" fmla="*/ 10 w 26"/>
                <a:gd name="T27" fmla="*/ 36 h 36"/>
                <a:gd name="T28" fmla="*/ 8 w 26"/>
                <a:gd name="T29" fmla="*/ 35 h 36"/>
                <a:gd name="T30" fmla="*/ 7 w 26"/>
                <a:gd name="T31" fmla="*/ 34 h 36"/>
                <a:gd name="T32" fmla="*/ 5 w 26"/>
                <a:gd name="T33" fmla="*/ 32 h 36"/>
                <a:gd name="T34" fmla="*/ 4 w 26"/>
                <a:gd name="T35" fmla="*/ 31 h 36"/>
                <a:gd name="T36" fmla="*/ 2 w 26"/>
                <a:gd name="T37" fmla="*/ 28 h 36"/>
                <a:gd name="T38" fmla="*/ 2 w 26"/>
                <a:gd name="T39" fmla="*/ 26 h 36"/>
                <a:gd name="T40" fmla="*/ 1 w 26"/>
                <a:gd name="T41" fmla="*/ 24 h 36"/>
                <a:gd name="T42" fmla="*/ 0 w 26"/>
                <a:gd name="T43" fmla="*/ 21 h 36"/>
                <a:gd name="T44" fmla="*/ 0 w 26"/>
                <a:gd name="T45" fmla="*/ 18 h 36"/>
                <a:gd name="T46" fmla="*/ 0 w 26"/>
                <a:gd name="T47" fmla="*/ 18 h 36"/>
                <a:gd name="T48" fmla="*/ 0 w 26"/>
                <a:gd name="T49" fmla="*/ 15 h 36"/>
                <a:gd name="T50" fmla="*/ 1 w 26"/>
                <a:gd name="T51" fmla="*/ 12 h 36"/>
                <a:gd name="T52" fmla="*/ 2 w 26"/>
                <a:gd name="T53" fmla="*/ 10 h 36"/>
                <a:gd name="T54" fmla="*/ 3 w 26"/>
                <a:gd name="T55" fmla="*/ 8 h 36"/>
                <a:gd name="T56" fmla="*/ 4 w 26"/>
                <a:gd name="T57" fmla="*/ 5 h 36"/>
                <a:gd name="T58" fmla="*/ 6 w 26"/>
                <a:gd name="T59" fmla="*/ 4 h 36"/>
                <a:gd name="T60" fmla="*/ 7 w 26"/>
                <a:gd name="T61" fmla="*/ 2 h 36"/>
                <a:gd name="T62" fmla="*/ 9 w 26"/>
                <a:gd name="T63" fmla="*/ 1 h 36"/>
                <a:gd name="T64" fmla="*/ 11 w 26"/>
                <a:gd name="T65" fmla="*/ 0 h 36"/>
                <a:gd name="T66" fmla="*/ 13 w 26"/>
                <a:gd name="T67" fmla="*/ 0 h 36"/>
                <a:gd name="T68" fmla="*/ 13 w 26"/>
                <a:gd name="T69" fmla="*/ 0 h 36"/>
                <a:gd name="T70" fmla="*/ 15 w 26"/>
                <a:gd name="T71" fmla="*/ 0 h 36"/>
                <a:gd name="T72" fmla="*/ 17 w 26"/>
                <a:gd name="T73" fmla="*/ 1 h 36"/>
                <a:gd name="T74" fmla="*/ 19 w 26"/>
                <a:gd name="T75" fmla="*/ 2 h 36"/>
                <a:gd name="T76" fmla="*/ 20 w 26"/>
                <a:gd name="T77" fmla="*/ 4 h 36"/>
                <a:gd name="T78" fmla="*/ 22 w 26"/>
                <a:gd name="T79" fmla="*/ 6 h 36"/>
                <a:gd name="T80" fmla="*/ 23 w 26"/>
                <a:gd name="T81" fmla="*/ 8 h 36"/>
                <a:gd name="T82" fmla="*/ 24 w 26"/>
                <a:gd name="T83" fmla="*/ 10 h 36"/>
                <a:gd name="T84" fmla="*/ 25 w 26"/>
                <a:gd name="T85" fmla="*/ 12 h 36"/>
                <a:gd name="T86" fmla="*/ 26 w 26"/>
                <a:gd name="T87" fmla="*/ 15 h 36"/>
                <a:gd name="T88" fmla="*/ 26 w 26"/>
                <a:gd name="T89" fmla="*/ 18 h 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
                <a:gd name="T136" fmla="*/ 0 h 36"/>
                <a:gd name="T137" fmla="*/ 26 w 26"/>
                <a:gd name="T138" fmla="*/ 36 h 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 h="36">
                  <a:moveTo>
                    <a:pt x="26" y="18"/>
                  </a:moveTo>
                  <a:lnTo>
                    <a:pt x="26" y="18"/>
                  </a:lnTo>
                  <a:lnTo>
                    <a:pt x="26" y="21"/>
                  </a:lnTo>
                  <a:lnTo>
                    <a:pt x="25" y="24"/>
                  </a:lnTo>
                  <a:lnTo>
                    <a:pt x="24" y="26"/>
                  </a:lnTo>
                  <a:lnTo>
                    <a:pt x="23" y="29"/>
                  </a:lnTo>
                  <a:lnTo>
                    <a:pt x="22" y="31"/>
                  </a:lnTo>
                  <a:lnTo>
                    <a:pt x="20" y="32"/>
                  </a:lnTo>
                  <a:lnTo>
                    <a:pt x="18" y="34"/>
                  </a:lnTo>
                  <a:lnTo>
                    <a:pt x="17" y="35"/>
                  </a:lnTo>
                  <a:lnTo>
                    <a:pt x="15" y="36"/>
                  </a:lnTo>
                  <a:lnTo>
                    <a:pt x="13" y="36"/>
                  </a:lnTo>
                  <a:lnTo>
                    <a:pt x="10" y="36"/>
                  </a:lnTo>
                  <a:lnTo>
                    <a:pt x="8" y="35"/>
                  </a:lnTo>
                  <a:lnTo>
                    <a:pt x="7" y="34"/>
                  </a:lnTo>
                  <a:lnTo>
                    <a:pt x="5" y="32"/>
                  </a:lnTo>
                  <a:lnTo>
                    <a:pt x="4" y="31"/>
                  </a:lnTo>
                  <a:lnTo>
                    <a:pt x="2" y="28"/>
                  </a:lnTo>
                  <a:lnTo>
                    <a:pt x="2" y="26"/>
                  </a:lnTo>
                  <a:lnTo>
                    <a:pt x="1" y="24"/>
                  </a:lnTo>
                  <a:lnTo>
                    <a:pt x="0" y="21"/>
                  </a:lnTo>
                  <a:lnTo>
                    <a:pt x="0" y="18"/>
                  </a:lnTo>
                  <a:lnTo>
                    <a:pt x="0" y="15"/>
                  </a:lnTo>
                  <a:lnTo>
                    <a:pt x="1" y="12"/>
                  </a:lnTo>
                  <a:lnTo>
                    <a:pt x="2" y="10"/>
                  </a:lnTo>
                  <a:lnTo>
                    <a:pt x="3" y="8"/>
                  </a:lnTo>
                  <a:lnTo>
                    <a:pt x="4" y="5"/>
                  </a:lnTo>
                  <a:lnTo>
                    <a:pt x="6" y="4"/>
                  </a:lnTo>
                  <a:lnTo>
                    <a:pt x="7" y="2"/>
                  </a:lnTo>
                  <a:lnTo>
                    <a:pt x="9" y="1"/>
                  </a:lnTo>
                  <a:lnTo>
                    <a:pt x="11" y="0"/>
                  </a:lnTo>
                  <a:lnTo>
                    <a:pt x="13" y="0"/>
                  </a:lnTo>
                  <a:lnTo>
                    <a:pt x="15" y="0"/>
                  </a:lnTo>
                  <a:lnTo>
                    <a:pt x="17" y="1"/>
                  </a:lnTo>
                  <a:lnTo>
                    <a:pt x="19" y="2"/>
                  </a:lnTo>
                  <a:lnTo>
                    <a:pt x="20" y="4"/>
                  </a:lnTo>
                  <a:lnTo>
                    <a:pt x="22" y="6"/>
                  </a:lnTo>
                  <a:lnTo>
                    <a:pt x="23" y="8"/>
                  </a:lnTo>
                  <a:lnTo>
                    <a:pt x="24" y="10"/>
                  </a:lnTo>
                  <a:lnTo>
                    <a:pt x="25" y="12"/>
                  </a:lnTo>
                  <a:lnTo>
                    <a:pt x="26" y="15"/>
                  </a:lnTo>
                  <a:lnTo>
                    <a:pt x="26" y="18"/>
                  </a:lnTo>
                  <a:close/>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24" name="Freeform 45"/>
            <p:cNvSpPr>
              <a:spLocks/>
            </p:cNvSpPr>
            <p:nvPr/>
          </p:nvSpPr>
          <p:spPr bwMode="auto">
            <a:xfrm>
              <a:off x="2816" y="1097"/>
              <a:ext cx="15" cy="22"/>
            </a:xfrm>
            <a:custGeom>
              <a:avLst/>
              <a:gdLst>
                <a:gd name="T0" fmla="*/ 15 w 15"/>
                <a:gd name="T1" fmla="*/ 11 h 22"/>
                <a:gd name="T2" fmla="*/ 15 w 15"/>
                <a:gd name="T3" fmla="*/ 11 h 22"/>
                <a:gd name="T4" fmla="*/ 15 w 15"/>
                <a:gd name="T5" fmla="*/ 13 h 22"/>
                <a:gd name="T6" fmla="*/ 15 w 15"/>
                <a:gd name="T7" fmla="*/ 15 h 22"/>
                <a:gd name="T8" fmla="*/ 14 w 15"/>
                <a:gd name="T9" fmla="*/ 16 h 22"/>
                <a:gd name="T10" fmla="*/ 13 w 15"/>
                <a:gd name="T11" fmla="*/ 17 h 22"/>
                <a:gd name="T12" fmla="*/ 13 w 15"/>
                <a:gd name="T13" fmla="*/ 19 h 22"/>
                <a:gd name="T14" fmla="*/ 12 w 15"/>
                <a:gd name="T15" fmla="*/ 20 h 22"/>
                <a:gd name="T16" fmla="*/ 11 w 15"/>
                <a:gd name="T17" fmla="*/ 21 h 22"/>
                <a:gd name="T18" fmla="*/ 10 w 15"/>
                <a:gd name="T19" fmla="*/ 21 h 22"/>
                <a:gd name="T20" fmla="*/ 9 w 15"/>
                <a:gd name="T21" fmla="*/ 22 h 22"/>
                <a:gd name="T22" fmla="*/ 7 w 15"/>
                <a:gd name="T23" fmla="*/ 22 h 22"/>
                <a:gd name="T24" fmla="*/ 7 w 15"/>
                <a:gd name="T25" fmla="*/ 22 h 22"/>
                <a:gd name="T26" fmla="*/ 6 w 15"/>
                <a:gd name="T27" fmla="*/ 22 h 22"/>
                <a:gd name="T28" fmla="*/ 5 w 15"/>
                <a:gd name="T29" fmla="*/ 21 h 22"/>
                <a:gd name="T30" fmla="*/ 4 w 15"/>
                <a:gd name="T31" fmla="*/ 21 h 22"/>
                <a:gd name="T32" fmla="*/ 3 w 15"/>
                <a:gd name="T33" fmla="*/ 20 h 22"/>
                <a:gd name="T34" fmla="*/ 2 w 15"/>
                <a:gd name="T35" fmla="*/ 19 h 22"/>
                <a:gd name="T36" fmla="*/ 1 w 15"/>
                <a:gd name="T37" fmla="*/ 17 h 22"/>
                <a:gd name="T38" fmla="*/ 1 w 15"/>
                <a:gd name="T39" fmla="*/ 16 h 22"/>
                <a:gd name="T40" fmla="*/ 0 w 15"/>
                <a:gd name="T41" fmla="*/ 15 h 22"/>
                <a:gd name="T42" fmla="*/ 0 w 15"/>
                <a:gd name="T43" fmla="*/ 13 h 22"/>
                <a:gd name="T44" fmla="*/ 0 w 15"/>
                <a:gd name="T45" fmla="*/ 11 h 22"/>
                <a:gd name="T46" fmla="*/ 0 w 15"/>
                <a:gd name="T47" fmla="*/ 11 h 22"/>
                <a:gd name="T48" fmla="*/ 0 w 15"/>
                <a:gd name="T49" fmla="*/ 9 h 22"/>
                <a:gd name="T50" fmla="*/ 0 w 15"/>
                <a:gd name="T51" fmla="*/ 7 h 22"/>
                <a:gd name="T52" fmla="*/ 1 w 15"/>
                <a:gd name="T53" fmla="*/ 6 h 22"/>
                <a:gd name="T54" fmla="*/ 1 w 15"/>
                <a:gd name="T55" fmla="*/ 5 h 22"/>
                <a:gd name="T56" fmla="*/ 2 w 15"/>
                <a:gd name="T57" fmla="*/ 3 h 22"/>
                <a:gd name="T58" fmla="*/ 3 w 15"/>
                <a:gd name="T59" fmla="*/ 2 h 22"/>
                <a:gd name="T60" fmla="*/ 4 w 15"/>
                <a:gd name="T61" fmla="*/ 1 h 22"/>
                <a:gd name="T62" fmla="*/ 5 w 15"/>
                <a:gd name="T63" fmla="*/ 1 h 22"/>
                <a:gd name="T64" fmla="*/ 7 w 15"/>
                <a:gd name="T65" fmla="*/ 1 h 22"/>
                <a:gd name="T66" fmla="*/ 7 w 15"/>
                <a:gd name="T67" fmla="*/ 0 h 22"/>
                <a:gd name="T68" fmla="*/ 7 w 15"/>
                <a:gd name="T69" fmla="*/ 0 h 22"/>
                <a:gd name="T70" fmla="*/ 9 w 15"/>
                <a:gd name="T71" fmla="*/ 1 h 22"/>
                <a:gd name="T72" fmla="*/ 10 w 15"/>
                <a:gd name="T73" fmla="*/ 1 h 22"/>
                <a:gd name="T74" fmla="*/ 11 w 15"/>
                <a:gd name="T75" fmla="*/ 1 h 22"/>
                <a:gd name="T76" fmla="*/ 12 w 15"/>
                <a:gd name="T77" fmla="*/ 3 h 22"/>
                <a:gd name="T78" fmla="*/ 13 w 15"/>
                <a:gd name="T79" fmla="*/ 3 h 22"/>
                <a:gd name="T80" fmla="*/ 14 w 15"/>
                <a:gd name="T81" fmla="*/ 5 h 22"/>
                <a:gd name="T82" fmla="*/ 15 w 15"/>
                <a:gd name="T83" fmla="*/ 6 h 22"/>
                <a:gd name="T84" fmla="*/ 15 w 15"/>
                <a:gd name="T85" fmla="*/ 8 h 22"/>
                <a:gd name="T86" fmla="*/ 15 w 15"/>
                <a:gd name="T87" fmla="*/ 9 h 22"/>
                <a:gd name="T88" fmla="*/ 15 w 15"/>
                <a:gd name="T89" fmla="*/ 11 h 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
                <a:gd name="T136" fmla="*/ 0 h 22"/>
                <a:gd name="T137" fmla="*/ 15 w 15"/>
                <a:gd name="T138" fmla="*/ 22 h 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 h="22">
                  <a:moveTo>
                    <a:pt x="15" y="11"/>
                  </a:moveTo>
                  <a:lnTo>
                    <a:pt x="15" y="11"/>
                  </a:lnTo>
                  <a:lnTo>
                    <a:pt x="15" y="13"/>
                  </a:lnTo>
                  <a:lnTo>
                    <a:pt x="15" y="15"/>
                  </a:lnTo>
                  <a:lnTo>
                    <a:pt x="14" y="16"/>
                  </a:lnTo>
                  <a:lnTo>
                    <a:pt x="13" y="17"/>
                  </a:lnTo>
                  <a:lnTo>
                    <a:pt x="13" y="19"/>
                  </a:lnTo>
                  <a:lnTo>
                    <a:pt x="12" y="20"/>
                  </a:lnTo>
                  <a:lnTo>
                    <a:pt x="11" y="21"/>
                  </a:lnTo>
                  <a:lnTo>
                    <a:pt x="10" y="21"/>
                  </a:lnTo>
                  <a:lnTo>
                    <a:pt x="9" y="22"/>
                  </a:lnTo>
                  <a:lnTo>
                    <a:pt x="7" y="22"/>
                  </a:lnTo>
                  <a:lnTo>
                    <a:pt x="6" y="22"/>
                  </a:lnTo>
                  <a:lnTo>
                    <a:pt x="5" y="21"/>
                  </a:lnTo>
                  <a:lnTo>
                    <a:pt x="4" y="21"/>
                  </a:lnTo>
                  <a:lnTo>
                    <a:pt x="3" y="20"/>
                  </a:lnTo>
                  <a:lnTo>
                    <a:pt x="2" y="19"/>
                  </a:lnTo>
                  <a:lnTo>
                    <a:pt x="1" y="17"/>
                  </a:lnTo>
                  <a:lnTo>
                    <a:pt x="1" y="16"/>
                  </a:lnTo>
                  <a:lnTo>
                    <a:pt x="0" y="15"/>
                  </a:lnTo>
                  <a:lnTo>
                    <a:pt x="0" y="13"/>
                  </a:lnTo>
                  <a:lnTo>
                    <a:pt x="0" y="11"/>
                  </a:lnTo>
                  <a:lnTo>
                    <a:pt x="0" y="9"/>
                  </a:lnTo>
                  <a:lnTo>
                    <a:pt x="0" y="7"/>
                  </a:lnTo>
                  <a:lnTo>
                    <a:pt x="1" y="6"/>
                  </a:lnTo>
                  <a:lnTo>
                    <a:pt x="1" y="5"/>
                  </a:lnTo>
                  <a:lnTo>
                    <a:pt x="2" y="3"/>
                  </a:lnTo>
                  <a:lnTo>
                    <a:pt x="3" y="2"/>
                  </a:lnTo>
                  <a:lnTo>
                    <a:pt x="4" y="1"/>
                  </a:lnTo>
                  <a:lnTo>
                    <a:pt x="5" y="1"/>
                  </a:lnTo>
                  <a:lnTo>
                    <a:pt x="7" y="1"/>
                  </a:lnTo>
                  <a:lnTo>
                    <a:pt x="7" y="0"/>
                  </a:lnTo>
                  <a:lnTo>
                    <a:pt x="9" y="1"/>
                  </a:lnTo>
                  <a:lnTo>
                    <a:pt x="10" y="1"/>
                  </a:lnTo>
                  <a:lnTo>
                    <a:pt x="11" y="1"/>
                  </a:lnTo>
                  <a:lnTo>
                    <a:pt x="12" y="3"/>
                  </a:lnTo>
                  <a:lnTo>
                    <a:pt x="13" y="3"/>
                  </a:lnTo>
                  <a:lnTo>
                    <a:pt x="14" y="5"/>
                  </a:lnTo>
                  <a:lnTo>
                    <a:pt x="15" y="6"/>
                  </a:lnTo>
                  <a:lnTo>
                    <a:pt x="15" y="8"/>
                  </a:lnTo>
                  <a:lnTo>
                    <a:pt x="15" y="9"/>
                  </a:lnTo>
                  <a:lnTo>
                    <a:pt x="15" y="11"/>
                  </a:lnTo>
                  <a:close/>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25" name="Line 46"/>
            <p:cNvSpPr>
              <a:spLocks noChangeShapeType="1"/>
            </p:cNvSpPr>
            <p:nvPr/>
          </p:nvSpPr>
          <p:spPr bwMode="auto">
            <a:xfrm flipH="1">
              <a:off x="2966" y="1108"/>
              <a:ext cx="96" cy="1"/>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26" name="Freeform 47"/>
            <p:cNvSpPr>
              <a:spLocks/>
            </p:cNvSpPr>
            <p:nvPr/>
          </p:nvSpPr>
          <p:spPr bwMode="auto">
            <a:xfrm>
              <a:off x="2957" y="1095"/>
              <a:ext cx="10" cy="31"/>
            </a:xfrm>
            <a:custGeom>
              <a:avLst/>
              <a:gdLst>
                <a:gd name="T0" fmla="*/ 10 w 10"/>
                <a:gd name="T1" fmla="*/ 3 h 31"/>
                <a:gd name="T2" fmla="*/ 10 w 10"/>
                <a:gd name="T3" fmla="*/ 27 h 31"/>
                <a:gd name="T4" fmla="*/ 10 w 10"/>
                <a:gd name="T5" fmla="*/ 28 h 31"/>
                <a:gd name="T6" fmla="*/ 10 w 10"/>
                <a:gd name="T7" fmla="*/ 29 h 31"/>
                <a:gd name="T8" fmla="*/ 10 w 10"/>
                <a:gd name="T9" fmla="*/ 29 h 31"/>
                <a:gd name="T10" fmla="*/ 10 w 10"/>
                <a:gd name="T11" fmla="*/ 30 h 31"/>
                <a:gd name="T12" fmla="*/ 9 w 10"/>
                <a:gd name="T13" fmla="*/ 30 h 31"/>
                <a:gd name="T14" fmla="*/ 8 w 10"/>
                <a:gd name="T15" fmla="*/ 31 h 31"/>
                <a:gd name="T16" fmla="*/ 8 w 10"/>
                <a:gd name="T17" fmla="*/ 31 h 31"/>
                <a:gd name="T18" fmla="*/ 7 w 10"/>
                <a:gd name="T19" fmla="*/ 31 h 31"/>
                <a:gd name="T20" fmla="*/ 6 w 10"/>
                <a:gd name="T21" fmla="*/ 31 h 31"/>
                <a:gd name="T22" fmla="*/ 5 w 10"/>
                <a:gd name="T23" fmla="*/ 31 h 31"/>
                <a:gd name="T24" fmla="*/ 4 w 10"/>
                <a:gd name="T25" fmla="*/ 31 h 31"/>
                <a:gd name="T26" fmla="*/ 4 w 10"/>
                <a:gd name="T27" fmla="*/ 31 h 31"/>
                <a:gd name="T28" fmla="*/ 3 w 10"/>
                <a:gd name="T29" fmla="*/ 31 h 31"/>
                <a:gd name="T30" fmla="*/ 2 w 10"/>
                <a:gd name="T31" fmla="*/ 31 h 31"/>
                <a:gd name="T32" fmla="*/ 2 w 10"/>
                <a:gd name="T33" fmla="*/ 30 h 31"/>
                <a:gd name="T34" fmla="*/ 1 w 10"/>
                <a:gd name="T35" fmla="*/ 30 h 31"/>
                <a:gd name="T36" fmla="*/ 0 w 10"/>
                <a:gd name="T37" fmla="*/ 29 h 31"/>
                <a:gd name="T38" fmla="*/ 0 w 10"/>
                <a:gd name="T39" fmla="*/ 28 h 31"/>
                <a:gd name="T40" fmla="*/ 0 w 10"/>
                <a:gd name="T41" fmla="*/ 28 h 31"/>
                <a:gd name="T42" fmla="*/ 0 w 10"/>
                <a:gd name="T43" fmla="*/ 27 h 31"/>
                <a:gd name="T44" fmla="*/ 0 w 10"/>
                <a:gd name="T45" fmla="*/ 6 h 31"/>
                <a:gd name="T46" fmla="*/ 0 w 10"/>
                <a:gd name="T47" fmla="*/ 5 h 31"/>
                <a:gd name="T48" fmla="*/ 0 w 10"/>
                <a:gd name="T49" fmla="*/ 4 h 31"/>
                <a:gd name="T50" fmla="*/ 0 w 10"/>
                <a:gd name="T51" fmla="*/ 3 h 31"/>
                <a:gd name="T52" fmla="*/ 0 w 10"/>
                <a:gd name="T53" fmla="*/ 3 h 31"/>
                <a:gd name="T54" fmla="*/ 1 w 10"/>
                <a:gd name="T55" fmla="*/ 2 h 31"/>
                <a:gd name="T56" fmla="*/ 1 w 10"/>
                <a:gd name="T57" fmla="*/ 1 h 31"/>
                <a:gd name="T58" fmla="*/ 2 w 10"/>
                <a:gd name="T59" fmla="*/ 1 h 31"/>
                <a:gd name="T60" fmla="*/ 2 w 10"/>
                <a:gd name="T61" fmla="*/ 0 h 31"/>
                <a:gd name="T62" fmla="*/ 4 w 10"/>
                <a:gd name="T63" fmla="*/ 0 h 31"/>
                <a:gd name="T64" fmla="*/ 4 w 10"/>
                <a:gd name="T65" fmla="*/ 0 h 31"/>
                <a:gd name="T66" fmla="*/ 5 w 10"/>
                <a:gd name="T67" fmla="*/ 0 h 31"/>
                <a:gd name="T68" fmla="*/ 6 w 10"/>
                <a:gd name="T69" fmla="*/ 0 h 31"/>
                <a:gd name="T70" fmla="*/ 7 w 10"/>
                <a:gd name="T71" fmla="*/ 0 h 31"/>
                <a:gd name="T72" fmla="*/ 8 w 10"/>
                <a:gd name="T73" fmla="*/ 0 h 31"/>
                <a:gd name="T74" fmla="*/ 8 w 10"/>
                <a:gd name="T75" fmla="*/ 1 h 31"/>
                <a:gd name="T76" fmla="*/ 9 w 10"/>
                <a:gd name="T77" fmla="*/ 1 h 31"/>
                <a:gd name="T78" fmla="*/ 9 w 10"/>
                <a:gd name="T79" fmla="*/ 2 h 31"/>
                <a:gd name="T80" fmla="*/ 10 w 10"/>
                <a:gd name="T81" fmla="*/ 2 h 31"/>
                <a:gd name="T82" fmla="*/ 10 w 10"/>
                <a:gd name="T83" fmla="*/ 3 h 31"/>
                <a:gd name="T84" fmla="*/ 10 w 10"/>
                <a:gd name="T85" fmla="*/ 3 h 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
                <a:gd name="T130" fmla="*/ 0 h 31"/>
                <a:gd name="T131" fmla="*/ 10 w 10"/>
                <a:gd name="T132" fmla="*/ 31 h 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 h="31">
                  <a:moveTo>
                    <a:pt x="10" y="3"/>
                  </a:moveTo>
                  <a:lnTo>
                    <a:pt x="10" y="27"/>
                  </a:lnTo>
                  <a:lnTo>
                    <a:pt x="10" y="28"/>
                  </a:lnTo>
                  <a:lnTo>
                    <a:pt x="10" y="29"/>
                  </a:lnTo>
                  <a:lnTo>
                    <a:pt x="10" y="30"/>
                  </a:lnTo>
                  <a:lnTo>
                    <a:pt x="9" y="30"/>
                  </a:lnTo>
                  <a:lnTo>
                    <a:pt x="8" y="31"/>
                  </a:lnTo>
                  <a:lnTo>
                    <a:pt x="7" y="31"/>
                  </a:lnTo>
                  <a:lnTo>
                    <a:pt x="6" y="31"/>
                  </a:lnTo>
                  <a:lnTo>
                    <a:pt x="5" y="31"/>
                  </a:lnTo>
                  <a:lnTo>
                    <a:pt x="4" y="31"/>
                  </a:lnTo>
                  <a:lnTo>
                    <a:pt x="3" y="31"/>
                  </a:lnTo>
                  <a:lnTo>
                    <a:pt x="2" y="31"/>
                  </a:lnTo>
                  <a:lnTo>
                    <a:pt x="2" y="30"/>
                  </a:lnTo>
                  <a:lnTo>
                    <a:pt x="1" y="30"/>
                  </a:lnTo>
                  <a:lnTo>
                    <a:pt x="0" y="29"/>
                  </a:lnTo>
                  <a:lnTo>
                    <a:pt x="0" y="28"/>
                  </a:lnTo>
                  <a:lnTo>
                    <a:pt x="0" y="27"/>
                  </a:lnTo>
                  <a:lnTo>
                    <a:pt x="0" y="6"/>
                  </a:lnTo>
                  <a:lnTo>
                    <a:pt x="0" y="5"/>
                  </a:lnTo>
                  <a:lnTo>
                    <a:pt x="0" y="4"/>
                  </a:lnTo>
                  <a:lnTo>
                    <a:pt x="0" y="3"/>
                  </a:lnTo>
                  <a:lnTo>
                    <a:pt x="1" y="2"/>
                  </a:lnTo>
                  <a:lnTo>
                    <a:pt x="1" y="1"/>
                  </a:lnTo>
                  <a:lnTo>
                    <a:pt x="2" y="1"/>
                  </a:lnTo>
                  <a:lnTo>
                    <a:pt x="2" y="0"/>
                  </a:lnTo>
                  <a:lnTo>
                    <a:pt x="4" y="0"/>
                  </a:lnTo>
                  <a:lnTo>
                    <a:pt x="5" y="0"/>
                  </a:lnTo>
                  <a:lnTo>
                    <a:pt x="6" y="0"/>
                  </a:lnTo>
                  <a:lnTo>
                    <a:pt x="7" y="0"/>
                  </a:lnTo>
                  <a:lnTo>
                    <a:pt x="8" y="0"/>
                  </a:lnTo>
                  <a:lnTo>
                    <a:pt x="8" y="1"/>
                  </a:lnTo>
                  <a:lnTo>
                    <a:pt x="9" y="1"/>
                  </a:lnTo>
                  <a:lnTo>
                    <a:pt x="9" y="2"/>
                  </a:lnTo>
                  <a:lnTo>
                    <a:pt x="10" y="2"/>
                  </a:lnTo>
                  <a:lnTo>
                    <a:pt x="10" y="3"/>
                  </a:lnTo>
                  <a:close/>
                </a:path>
              </a:pathLst>
            </a:custGeom>
            <a:solidFill>
              <a:srgbClr val="FFFFFF"/>
            </a:solidFill>
            <a:ln w="9525">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527" name="Freeform 48"/>
            <p:cNvSpPr>
              <a:spLocks/>
            </p:cNvSpPr>
            <p:nvPr/>
          </p:nvSpPr>
          <p:spPr bwMode="auto">
            <a:xfrm>
              <a:off x="2967" y="1106"/>
              <a:ext cx="11" cy="5"/>
            </a:xfrm>
            <a:custGeom>
              <a:avLst/>
              <a:gdLst>
                <a:gd name="T0" fmla="*/ 0 w 11"/>
                <a:gd name="T1" fmla="*/ 5 h 5"/>
                <a:gd name="T2" fmla="*/ 0 w 11"/>
                <a:gd name="T3" fmla="*/ 0 h 5"/>
                <a:gd name="T4" fmla="*/ 1 w 11"/>
                <a:gd name="T5" fmla="*/ 1 h 5"/>
                <a:gd name="T6" fmla="*/ 2 w 11"/>
                <a:gd name="T7" fmla="*/ 1 h 5"/>
                <a:gd name="T8" fmla="*/ 3 w 11"/>
                <a:gd name="T9" fmla="*/ 1 h 5"/>
                <a:gd name="T10" fmla="*/ 4 w 11"/>
                <a:gd name="T11" fmla="*/ 1 h 5"/>
                <a:gd name="T12" fmla="*/ 6 w 11"/>
                <a:gd name="T13" fmla="*/ 1 h 5"/>
                <a:gd name="T14" fmla="*/ 7 w 11"/>
                <a:gd name="T15" fmla="*/ 1 h 5"/>
                <a:gd name="T16" fmla="*/ 8 w 11"/>
                <a:gd name="T17" fmla="*/ 1 h 5"/>
                <a:gd name="T18" fmla="*/ 10 w 11"/>
                <a:gd name="T19" fmla="*/ 1 h 5"/>
                <a:gd name="T20" fmla="*/ 10 w 11"/>
                <a:gd name="T21" fmla="*/ 1 h 5"/>
                <a:gd name="T22" fmla="*/ 11 w 11"/>
                <a:gd name="T23" fmla="*/ 1 h 5"/>
                <a:gd name="T24" fmla="*/ 11 w 11"/>
                <a:gd name="T25" fmla="*/ 2 h 5"/>
                <a:gd name="T26" fmla="*/ 11 w 11"/>
                <a:gd name="T27" fmla="*/ 2 h 5"/>
                <a:gd name="T28" fmla="*/ 11 w 11"/>
                <a:gd name="T29" fmla="*/ 2 h 5"/>
                <a:gd name="T30" fmla="*/ 11 w 11"/>
                <a:gd name="T31" fmla="*/ 3 h 5"/>
                <a:gd name="T32" fmla="*/ 11 w 11"/>
                <a:gd name="T33" fmla="*/ 3 h 5"/>
                <a:gd name="T34" fmla="*/ 11 w 11"/>
                <a:gd name="T35" fmla="*/ 4 h 5"/>
                <a:gd name="T36" fmla="*/ 11 w 11"/>
                <a:gd name="T37" fmla="*/ 4 h 5"/>
                <a:gd name="T38" fmla="*/ 10 w 11"/>
                <a:gd name="T39" fmla="*/ 4 h 5"/>
                <a:gd name="T40" fmla="*/ 9 w 11"/>
                <a:gd name="T41" fmla="*/ 4 h 5"/>
                <a:gd name="T42" fmla="*/ 8 w 11"/>
                <a:gd name="T43" fmla="*/ 4 h 5"/>
                <a:gd name="T44" fmla="*/ 7 w 11"/>
                <a:gd name="T45" fmla="*/ 5 h 5"/>
                <a:gd name="T46" fmla="*/ 6 w 11"/>
                <a:gd name="T47" fmla="*/ 5 h 5"/>
                <a:gd name="T48" fmla="*/ 5 w 11"/>
                <a:gd name="T49" fmla="*/ 5 h 5"/>
                <a:gd name="T50" fmla="*/ 4 w 11"/>
                <a:gd name="T51" fmla="*/ 5 h 5"/>
                <a:gd name="T52" fmla="*/ 3 w 11"/>
                <a:gd name="T53" fmla="*/ 5 h 5"/>
                <a:gd name="T54" fmla="*/ 2 w 11"/>
                <a:gd name="T55" fmla="*/ 5 h 5"/>
                <a:gd name="T56" fmla="*/ 1 w 11"/>
                <a:gd name="T57" fmla="*/ 5 h 5"/>
                <a:gd name="T58" fmla="*/ 0 w 11"/>
                <a:gd name="T59" fmla="*/ 5 h 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
                <a:gd name="T91" fmla="*/ 0 h 5"/>
                <a:gd name="T92" fmla="*/ 11 w 11"/>
                <a:gd name="T93" fmla="*/ 5 h 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 h="5">
                  <a:moveTo>
                    <a:pt x="0" y="5"/>
                  </a:moveTo>
                  <a:lnTo>
                    <a:pt x="0" y="0"/>
                  </a:lnTo>
                  <a:lnTo>
                    <a:pt x="1" y="1"/>
                  </a:lnTo>
                  <a:lnTo>
                    <a:pt x="2" y="1"/>
                  </a:lnTo>
                  <a:lnTo>
                    <a:pt x="3" y="1"/>
                  </a:lnTo>
                  <a:lnTo>
                    <a:pt x="4" y="1"/>
                  </a:lnTo>
                  <a:lnTo>
                    <a:pt x="6" y="1"/>
                  </a:lnTo>
                  <a:lnTo>
                    <a:pt x="7" y="1"/>
                  </a:lnTo>
                  <a:lnTo>
                    <a:pt x="8" y="1"/>
                  </a:lnTo>
                  <a:lnTo>
                    <a:pt x="10" y="1"/>
                  </a:lnTo>
                  <a:lnTo>
                    <a:pt x="11" y="1"/>
                  </a:lnTo>
                  <a:lnTo>
                    <a:pt x="11" y="2"/>
                  </a:lnTo>
                  <a:lnTo>
                    <a:pt x="11" y="3"/>
                  </a:lnTo>
                  <a:lnTo>
                    <a:pt x="11" y="4"/>
                  </a:lnTo>
                  <a:lnTo>
                    <a:pt x="10" y="4"/>
                  </a:lnTo>
                  <a:lnTo>
                    <a:pt x="9" y="4"/>
                  </a:lnTo>
                  <a:lnTo>
                    <a:pt x="8" y="4"/>
                  </a:lnTo>
                  <a:lnTo>
                    <a:pt x="7" y="5"/>
                  </a:lnTo>
                  <a:lnTo>
                    <a:pt x="6" y="5"/>
                  </a:lnTo>
                  <a:lnTo>
                    <a:pt x="5" y="5"/>
                  </a:lnTo>
                  <a:lnTo>
                    <a:pt x="4" y="5"/>
                  </a:lnTo>
                  <a:lnTo>
                    <a:pt x="3" y="5"/>
                  </a:lnTo>
                  <a:lnTo>
                    <a:pt x="2" y="5"/>
                  </a:lnTo>
                  <a:lnTo>
                    <a:pt x="1" y="5"/>
                  </a:lnTo>
                  <a:lnTo>
                    <a:pt x="0" y="5"/>
                  </a:lnTo>
                  <a:close/>
                </a:path>
              </a:pathLst>
            </a:custGeom>
            <a:solidFill>
              <a:srgbClr val="FFFFFF"/>
            </a:solidFill>
            <a:ln w="9525">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528" name="Freeform 49"/>
            <p:cNvSpPr>
              <a:spLocks/>
            </p:cNvSpPr>
            <p:nvPr/>
          </p:nvSpPr>
          <p:spPr bwMode="auto">
            <a:xfrm>
              <a:off x="2956" y="1094"/>
              <a:ext cx="10" cy="32"/>
            </a:xfrm>
            <a:custGeom>
              <a:avLst/>
              <a:gdLst>
                <a:gd name="T0" fmla="*/ 10 w 10"/>
                <a:gd name="T1" fmla="*/ 4 h 32"/>
                <a:gd name="T2" fmla="*/ 10 w 10"/>
                <a:gd name="T3" fmla="*/ 4 h 32"/>
                <a:gd name="T4" fmla="*/ 10 w 10"/>
                <a:gd name="T5" fmla="*/ 27 h 32"/>
                <a:gd name="T6" fmla="*/ 10 w 10"/>
                <a:gd name="T7" fmla="*/ 28 h 32"/>
                <a:gd name="T8" fmla="*/ 10 w 10"/>
                <a:gd name="T9" fmla="*/ 29 h 32"/>
                <a:gd name="T10" fmla="*/ 10 w 10"/>
                <a:gd name="T11" fmla="*/ 30 h 32"/>
                <a:gd name="T12" fmla="*/ 10 w 10"/>
                <a:gd name="T13" fmla="*/ 30 h 32"/>
                <a:gd name="T14" fmla="*/ 9 w 10"/>
                <a:gd name="T15" fmla="*/ 30 h 32"/>
                <a:gd name="T16" fmla="*/ 8 w 10"/>
                <a:gd name="T17" fmla="*/ 31 h 32"/>
                <a:gd name="T18" fmla="*/ 8 w 10"/>
                <a:gd name="T19" fmla="*/ 31 h 32"/>
                <a:gd name="T20" fmla="*/ 7 w 10"/>
                <a:gd name="T21" fmla="*/ 32 h 32"/>
                <a:gd name="T22" fmla="*/ 6 w 10"/>
                <a:gd name="T23" fmla="*/ 32 h 32"/>
                <a:gd name="T24" fmla="*/ 5 w 10"/>
                <a:gd name="T25" fmla="*/ 32 h 32"/>
                <a:gd name="T26" fmla="*/ 5 w 10"/>
                <a:gd name="T27" fmla="*/ 32 h 32"/>
                <a:gd name="T28" fmla="*/ 5 w 10"/>
                <a:gd name="T29" fmla="*/ 32 h 32"/>
                <a:gd name="T30" fmla="*/ 4 w 10"/>
                <a:gd name="T31" fmla="*/ 31 h 32"/>
                <a:gd name="T32" fmla="*/ 3 w 10"/>
                <a:gd name="T33" fmla="*/ 31 h 32"/>
                <a:gd name="T34" fmla="*/ 2 w 10"/>
                <a:gd name="T35" fmla="*/ 31 h 32"/>
                <a:gd name="T36" fmla="*/ 2 w 10"/>
                <a:gd name="T37" fmla="*/ 30 h 32"/>
                <a:gd name="T38" fmla="*/ 1 w 10"/>
                <a:gd name="T39" fmla="*/ 30 h 32"/>
                <a:gd name="T40" fmla="*/ 1 w 10"/>
                <a:gd name="T41" fmla="*/ 29 h 32"/>
                <a:gd name="T42" fmla="*/ 0 w 10"/>
                <a:gd name="T43" fmla="*/ 28 h 32"/>
                <a:gd name="T44" fmla="*/ 0 w 10"/>
                <a:gd name="T45" fmla="*/ 28 h 32"/>
                <a:gd name="T46" fmla="*/ 0 w 10"/>
                <a:gd name="T47" fmla="*/ 27 h 32"/>
                <a:gd name="T48" fmla="*/ 0 w 10"/>
                <a:gd name="T49" fmla="*/ 27 h 32"/>
                <a:gd name="T50" fmla="*/ 0 w 10"/>
                <a:gd name="T51" fmla="*/ 6 h 32"/>
                <a:gd name="T52" fmla="*/ 0 w 10"/>
                <a:gd name="T53" fmla="*/ 5 h 32"/>
                <a:gd name="T54" fmla="*/ 0 w 10"/>
                <a:gd name="T55" fmla="*/ 4 h 32"/>
                <a:gd name="T56" fmla="*/ 0 w 10"/>
                <a:gd name="T57" fmla="*/ 4 h 32"/>
                <a:gd name="T58" fmla="*/ 0 w 10"/>
                <a:gd name="T59" fmla="*/ 3 h 32"/>
                <a:gd name="T60" fmla="*/ 1 w 10"/>
                <a:gd name="T61" fmla="*/ 2 h 32"/>
                <a:gd name="T62" fmla="*/ 1 w 10"/>
                <a:gd name="T63" fmla="*/ 2 h 32"/>
                <a:gd name="T64" fmla="*/ 2 w 10"/>
                <a:gd name="T65" fmla="*/ 1 h 32"/>
                <a:gd name="T66" fmla="*/ 3 w 10"/>
                <a:gd name="T67" fmla="*/ 0 h 32"/>
                <a:gd name="T68" fmla="*/ 4 w 10"/>
                <a:gd name="T69" fmla="*/ 0 h 32"/>
                <a:gd name="T70" fmla="*/ 5 w 10"/>
                <a:gd name="T71" fmla="*/ 0 h 32"/>
                <a:gd name="T72" fmla="*/ 5 w 10"/>
                <a:gd name="T73" fmla="*/ 0 h 32"/>
                <a:gd name="T74" fmla="*/ 5 w 10"/>
                <a:gd name="T75" fmla="*/ 0 h 32"/>
                <a:gd name="T76" fmla="*/ 6 w 10"/>
                <a:gd name="T77" fmla="*/ 0 h 32"/>
                <a:gd name="T78" fmla="*/ 7 w 10"/>
                <a:gd name="T79" fmla="*/ 0 h 32"/>
                <a:gd name="T80" fmla="*/ 8 w 10"/>
                <a:gd name="T81" fmla="*/ 0 h 32"/>
                <a:gd name="T82" fmla="*/ 8 w 10"/>
                <a:gd name="T83" fmla="*/ 1 h 32"/>
                <a:gd name="T84" fmla="*/ 9 w 10"/>
                <a:gd name="T85" fmla="*/ 1 h 32"/>
                <a:gd name="T86" fmla="*/ 9 w 10"/>
                <a:gd name="T87" fmla="*/ 2 h 32"/>
                <a:gd name="T88" fmla="*/ 10 w 10"/>
                <a:gd name="T89" fmla="*/ 2 h 32"/>
                <a:gd name="T90" fmla="*/ 10 w 10"/>
                <a:gd name="T91" fmla="*/ 3 h 32"/>
                <a:gd name="T92" fmla="*/ 10 w 10"/>
                <a:gd name="T93" fmla="*/ 4 h 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
                <a:gd name="T142" fmla="*/ 0 h 32"/>
                <a:gd name="T143" fmla="*/ 10 w 10"/>
                <a:gd name="T144" fmla="*/ 32 h 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 h="32">
                  <a:moveTo>
                    <a:pt x="10" y="4"/>
                  </a:moveTo>
                  <a:lnTo>
                    <a:pt x="10" y="4"/>
                  </a:lnTo>
                  <a:lnTo>
                    <a:pt x="10" y="27"/>
                  </a:lnTo>
                  <a:lnTo>
                    <a:pt x="10" y="28"/>
                  </a:lnTo>
                  <a:lnTo>
                    <a:pt x="10" y="29"/>
                  </a:lnTo>
                  <a:lnTo>
                    <a:pt x="10" y="30"/>
                  </a:lnTo>
                  <a:lnTo>
                    <a:pt x="9" y="30"/>
                  </a:lnTo>
                  <a:lnTo>
                    <a:pt x="8" y="31"/>
                  </a:lnTo>
                  <a:lnTo>
                    <a:pt x="7" y="32"/>
                  </a:lnTo>
                  <a:lnTo>
                    <a:pt x="6" y="32"/>
                  </a:lnTo>
                  <a:lnTo>
                    <a:pt x="5" y="32"/>
                  </a:lnTo>
                  <a:lnTo>
                    <a:pt x="4" y="31"/>
                  </a:lnTo>
                  <a:lnTo>
                    <a:pt x="3" y="31"/>
                  </a:lnTo>
                  <a:lnTo>
                    <a:pt x="2" y="31"/>
                  </a:lnTo>
                  <a:lnTo>
                    <a:pt x="2" y="30"/>
                  </a:lnTo>
                  <a:lnTo>
                    <a:pt x="1" y="30"/>
                  </a:lnTo>
                  <a:lnTo>
                    <a:pt x="1" y="29"/>
                  </a:lnTo>
                  <a:lnTo>
                    <a:pt x="0" y="28"/>
                  </a:lnTo>
                  <a:lnTo>
                    <a:pt x="0" y="27"/>
                  </a:lnTo>
                  <a:lnTo>
                    <a:pt x="0" y="6"/>
                  </a:lnTo>
                  <a:lnTo>
                    <a:pt x="0" y="5"/>
                  </a:lnTo>
                  <a:lnTo>
                    <a:pt x="0" y="4"/>
                  </a:lnTo>
                  <a:lnTo>
                    <a:pt x="0" y="3"/>
                  </a:lnTo>
                  <a:lnTo>
                    <a:pt x="1" y="2"/>
                  </a:lnTo>
                  <a:lnTo>
                    <a:pt x="2" y="1"/>
                  </a:lnTo>
                  <a:lnTo>
                    <a:pt x="3" y="0"/>
                  </a:lnTo>
                  <a:lnTo>
                    <a:pt x="4" y="0"/>
                  </a:lnTo>
                  <a:lnTo>
                    <a:pt x="5" y="0"/>
                  </a:lnTo>
                  <a:lnTo>
                    <a:pt x="6" y="0"/>
                  </a:lnTo>
                  <a:lnTo>
                    <a:pt x="7" y="0"/>
                  </a:lnTo>
                  <a:lnTo>
                    <a:pt x="8" y="0"/>
                  </a:lnTo>
                  <a:lnTo>
                    <a:pt x="8" y="1"/>
                  </a:lnTo>
                  <a:lnTo>
                    <a:pt x="9" y="1"/>
                  </a:lnTo>
                  <a:lnTo>
                    <a:pt x="9" y="2"/>
                  </a:lnTo>
                  <a:lnTo>
                    <a:pt x="10" y="2"/>
                  </a:lnTo>
                  <a:lnTo>
                    <a:pt x="10" y="3"/>
                  </a:lnTo>
                  <a:lnTo>
                    <a:pt x="10" y="4"/>
                  </a:lnTo>
                  <a:close/>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29" name="Freeform 50"/>
            <p:cNvSpPr>
              <a:spLocks/>
            </p:cNvSpPr>
            <p:nvPr/>
          </p:nvSpPr>
          <p:spPr bwMode="auto">
            <a:xfrm>
              <a:off x="2966" y="1106"/>
              <a:ext cx="11" cy="4"/>
            </a:xfrm>
            <a:custGeom>
              <a:avLst/>
              <a:gdLst>
                <a:gd name="T0" fmla="*/ 1 w 11"/>
                <a:gd name="T1" fmla="*/ 4 h 4"/>
                <a:gd name="T2" fmla="*/ 1 w 11"/>
                <a:gd name="T3" fmla="*/ 4 h 4"/>
                <a:gd name="T4" fmla="*/ 0 w 11"/>
                <a:gd name="T5" fmla="*/ 0 h 4"/>
                <a:gd name="T6" fmla="*/ 0 w 11"/>
                <a:gd name="T7" fmla="*/ 0 h 4"/>
                <a:gd name="T8" fmla="*/ 1 w 11"/>
                <a:gd name="T9" fmla="*/ 0 h 4"/>
                <a:gd name="T10" fmla="*/ 2 w 11"/>
                <a:gd name="T11" fmla="*/ 0 h 4"/>
                <a:gd name="T12" fmla="*/ 3 w 11"/>
                <a:gd name="T13" fmla="*/ 0 h 4"/>
                <a:gd name="T14" fmla="*/ 4 w 11"/>
                <a:gd name="T15" fmla="*/ 0 h 4"/>
                <a:gd name="T16" fmla="*/ 6 w 11"/>
                <a:gd name="T17" fmla="*/ 0 h 4"/>
                <a:gd name="T18" fmla="*/ 7 w 11"/>
                <a:gd name="T19" fmla="*/ 0 h 4"/>
                <a:gd name="T20" fmla="*/ 8 w 11"/>
                <a:gd name="T21" fmla="*/ 0 h 4"/>
                <a:gd name="T22" fmla="*/ 10 w 11"/>
                <a:gd name="T23" fmla="*/ 0 h 4"/>
                <a:gd name="T24" fmla="*/ 10 w 11"/>
                <a:gd name="T25" fmla="*/ 0 h 4"/>
                <a:gd name="T26" fmla="*/ 10 w 11"/>
                <a:gd name="T27" fmla="*/ 0 h 4"/>
                <a:gd name="T28" fmla="*/ 11 w 11"/>
                <a:gd name="T29" fmla="*/ 0 h 4"/>
                <a:gd name="T30" fmla="*/ 11 w 11"/>
                <a:gd name="T31" fmla="*/ 1 h 4"/>
                <a:gd name="T32" fmla="*/ 11 w 11"/>
                <a:gd name="T33" fmla="*/ 1 h 4"/>
                <a:gd name="T34" fmla="*/ 11 w 11"/>
                <a:gd name="T35" fmla="*/ 2 h 4"/>
                <a:gd name="T36" fmla="*/ 11 w 11"/>
                <a:gd name="T37" fmla="*/ 2 h 4"/>
                <a:gd name="T38" fmla="*/ 11 w 11"/>
                <a:gd name="T39" fmla="*/ 2 h 4"/>
                <a:gd name="T40" fmla="*/ 11 w 11"/>
                <a:gd name="T41" fmla="*/ 3 h 4"/>
                <a:gd name="T42" fmla="*/ 11 w 11"/>
                <a:gd name="T43" fmla="*/ 3 h 4"/>
                <a:gd name="T44" fmla="*/ 10 w 11"/>
                <a:gd name="T45" fmla="*/ 4 h 4"/>
                <a:gd name="T46" fmla="*/ 10 w 11"/>
                <a:gd name="T47" fmla="*/ 4 h 4"/>
                <a:gd name="T48" fmla="*/ 10 w 11"/>
                <a:gd name="T49" fmla="*/ 4 h 4"/>
                <a:gd name="T50" fmla="*/ 9 w 11"/>
                <a:gd name="T51" fmla="*/ 4 h 4"/>
                <a:gd name="T52" fmla="*/ 8 w 11"/>
                <a:gd name="T53" fmla="*/ 4 h 4"/>
                <a:gd name="T54" fmla="*/ 7 w 11"/>
                <a:gd name="T55" fmla="*/ 4 h 4"/>
                <a:gd name="T56" fmla="*/ 6 w 11"/>
                <a:gd name="T57" fmla="*/ 4 h 4"/>
                <a:gd name="T58" fmla="*/ 5 w 11"/>
                <a:gd name="T59" fmla="*/ 4 h 4"/>
                <a:gd name="T60" fmla="*/ 4 w 11"/>
                <a:gd name="T61" fmla="*/ 4 h 4"/>
                <a:gd name="T62" fmla="*/ 3 w 11"/>
                <a:gd name="T63" fmla="*/ 4 h 4"/>
                <a:gd name="T64" fmla="*/ 2 w 11"/>
                <a:gd name="T65" fmla="*/ 4 h 4"/>
                <a:gd name="T66" fmla="*/ 1 w 11"/>
                <a:gd name="T67" fmla="*/ 4 h 4"/>
                <a:gd name="T68" fmla="*/ 1 w 11"/>
                <a:gd name="T69" fmla="*/ 4 h 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
                <a:gd name="T106" fmla="*/ 0 h 4"/>
                <a:gd name="T107" fmla="*/ 11 w 11"/>
                <a:gd name="T108" fmla="*/ 4 h 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 h="4">
                  <a:moveTo>
                    <a:pt x="1" y="4"/>
                  </a:moveTo>
                  <a:lnTo>
                    <a:pt x="1" y="4"/>
                  </a:lnTo>
                  <a:lnTo>
                    <a:pt x="0" y="0"/>
                  </a:lnTo>
                  <a:lnTo>
                    <a:pt x="1" y="0"/>
                  </a:lnTo>
                  <a:lnTo>
                    <a:pt x="2" y="0"/>
                  </a:lnTo>
                  <a:lnTo>
                    <a:pt x="3" y="0"/>
                  </a:lnTo>
                  <a:lnTo>
                    <a:pt x="4" y="0"/>
                  </a:lnTo>
                  <a:lnTo>
                    <a:pt x="6" y="0"/>
                  </a:lnTo>
                  <a:lnTo>
                    <a:pt x="7" y="0"/>
                  </a:lnTo>
                  <a:lnTo>
                    <a:pt x="8" y="0"/>
                  </a:lnTo>
                  <a:lnTo>
                    <a:pt x="10" y="0"/>
                  </a:lnTo>
                  <a:lnTo>
                    <a:pt x="11" y="0"/>
                  </a:lnTo>
                  <a:lnTo>
                    <a:pt x="11" y="1"/>
                  </a:lnTo>
                  <a:lnTo>
                    <a:pt x="11" y="2"/>
                  </a:lnTo>
                  <a:lnTo>
                    <a:pt x="11" y="3"/>
                  </a:lnTo>
                  <a:lnTo>
                    <a:pt x="10" y="4"/>
                  </a:lnTo>
                  <a:lnTo>
                    <a:pt x="9" y="4"/>
                  </a:lnTo>
                  <a:lnTo>
                    <a:pt x="8" y="4"/>
                  </a:lnTo>
                  <a:lnTo>
                    <a:pt x="7" y="4"/>
                  </a:lnTo>
                  <a:lnTo>
                    <a:pt x="6" y="4"/>
                  </a:lnTo>
                  <a:lnTo>
                    <a:pt x="5" y="4"/>
                  </a:lnTo>
                  <a:lnTo>
                    <a:pt x="4" y="4"/>
                  </a:lnTo>
                  <a:lnTo>
                    <a:pt x="3" y="4"/>
                  </a:lnTo>
                  <a:lnTo>
                    <a:pt x="2" y="4"/>
                  </a:lnTo>
                  <a:lnTo>
                    <a:pt x="1" y="4"/>
                  </a:lnTo>
                  <a:close/>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30" name="Freeform 51"/>
            <p:cNvSpPr>
              <a:spLocks/>
            </p:cNvSpPr>
            <p:nvPr/>
          </p:nvSpPr>
          <p:spPr bwMode="auto">
            <a:xfrm>
              <a:off x="2831" y="1104"/>
              <a:ext cx="26" cy="9"/>
            </a:xfrm>
            <a:custGeom>
              <a:avLst/>
              <a:gdLst>
                <a:gd name="T0" fmla="*/ 0 w 26"/>
                <a:gd name="T1" fmla="*/ 0 h 9"/>
                <a:gd name="T2" fmla="*/ 0 w 26"/>
                <a:gd name="T3" fmla="*/ 9 h 9"/>
                <a:gd name="T4" fmla="*/ 24 w 26"/>
                <a:gd name="T5" fmla="*/ 9 h 9"/>
                <a:gd name="T6" fmla="*/ 25 w 26"/>
                <a:gd name="T7" fmla="*/ 9 h 9"/>
                <a:gd name="T8" fmla="*/ 25 w 26"/>
                <a:gd name="T9" fmla="*/ 8 h 9"/>
                <a:gd name="T10" fmla="*/ 26 w 26"/>
                <a:gd name="T11" fmla="*/ 7 h 9"/>
                <a:gd name="T12" fmla="*/ 26 w 26"/>
                <a:gd name="T13" fmla="*/ 6 h 9"/>
                <a:gd name="T14" fmla="*/ 26 w 26"/>
                <a:gd name="T15" fmla="*/ 5 h 9"/>
                <a:gd name="T16" fmla="*/ 26 w 26"/>
                <a:gd name="T17" fmla="*/ 4 h 9"/>
                <a:gd name="T18" fmla="*/ 26 w 26"/>
                <a:gd name="T19" fmla="*/ 3 h 9"/>
                <a:gd name="T20" fmla="*/ 25 w 26"/>
                <a:gd name="T21" fmla="*/ 2 h 9"/>
                <a:gd name="T22" fmla="*/ 25 w 26"/>
                <a:gd name="T23" fmla="*/ 1 h 9"/>
                <a:gd name="T24" fmla="*/ 24 w 26"/>
                <a:gd name="T25" fmla="*/ 0 h 9"/>
                <a:gd name="T26" fmla="*/ 22 w 26"/>
                <a:gd name="T27" fmla="*/ 0 h 9"/>
                <a:gd name="T28" fmla="*/ 20 w 26"/>
                <a:gd name="T29" fmla="*/ 0 h 9"/>
                <a:gd name="T30" fmla="*/ 18 w 26"/>
                <a:gd name="T31" fmla="*/ 0 h 9"/>
                <a:gd name="T32" fmla="*/ 14 w 26"/>
                <a:gd name="T33" fmla="*/ 0 h 9"/>
                <a:gd name="T34" fmla="*/ 11 w 26"/>
                <a:gd name="T35" fmla="*/ 0 h 9"/>
                <a:gd name="T36" fmla="*/ 8 w 26"/>
                <a:gd name="T37" fmla="*/ 0 h 9"/>
                <a:gd name="T38" fmla="*/ 4 w 26"/>
                <a:gd name="T39" fmla="*/ 0 h 9"/>
                <a:gd name="T40" fmla="*/ 2 w 26"/>
                <a:gd name="T41" fmla="*/ 0 h 9"/>
                <a:gd name="T42" fmla="*/ 0 w 26"/>
                <a:gd name="T43" fmla="*/ 0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6"/>
                <a:gd name="T67" fmla="*/ 0 h 9"/>
                <a:gd name="T68" fmla="*/ 26 w 26"/>
                <a:gd name="T69" fmla="*/ 9 h 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6" h="9">
                  <a:moveTo>
                    <a:pt x="0" y="0"/>
                  </a:moveTo>
                  <a:lnTo>
                    <a:pt x="0" y="9"/>
                  </a:lnTo>
                  <a:lnTo>
                    <a:pt x="24" y="9"/>
                  </a:lnTo>
                  <a:lnTo>
                    <a:pt x="25" y="9"/>
                  </a:lnTo>
                  <a:lnTo>
                    <a:pt x="25" y="8"/>
                  </a:lnTo>
                  <a:lnTo>
                    <a:pt x="26" y="7"/>
                  </a:lnTo>
                  <a:lnTo>
                    <a:pt x="26" y="6"/>
                  </a:lnTo>
                  <a:lnTo>
                    <a:pt x="26" y="5"/>
                  </a:lnTo>
                  <a:lnTo>
                    <a:pt x="26" y="4"/>
                  </a:lnTo>
                  <a:lnTo>
                    <a:pt x="26" y="3"/>
                  </a:lnTo>
                  <a:lnTo>
                    <a:pt x="25" y="2"/>
                  </a:lnTo>
                  <a:lnTo>
                    <a:pt x="25" y="1"/>
                  </a:lnTo>
                  <a:lnTo>
                    <a:pt x="24" y="0"/>
                  </a:lnTo>
                  <a:lnTo>
                    <a:pt x="22" y="0"/>
                  </a:lnTo>
                  <a:lnTo>
                    <a:pt x="20" y="0"/>
                  </a:lnTo>
                  <a:lnTo>
                    <a:pt x="18" y="0"/>
                  </a:lnTo>
                  <a:lnTo>
                    <a:pt x="14" y="0"/>
                  </a:lnTo>
                  <a:lnTo>
                    <a:pt x="11" y="0"/>
                  </a:lnTo>
                  <a:lnTo>
                    <a:pt x="8" y="0"/>
                  </a:lnTo>
                  <a:lnTo>
                    <a:pt x="4" y="0"/>
                  </a:lnTo>
                  <a:lnTo>
                    <a:pt x="2" y="0"/>
                  </a:lnTo>
                  <a:lnTo>
                    <a:pt x="0" y="0"/>
                  </a:lnTo>
                  <a:close/>
                </a:path>
              </a:pathLst>
            </a:custGeom>
            <a:solidFill>
              <a:srgbClr val="FFFFFF"/>
            </a:solidFill>
            <a:ln w="9525">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531" name="Freeform 52"/>
            <p:cNvSpPr>
              <a:spLocks/>
            </p:cNvSpPr>
            <p:nvPr/>
          </p:nvSpPr>
          <p:spPr bwMode="auto">
            <a:xfrm>
              <a:off x="2941" y="1103"/>
              <a:ext cx="22" cy="11"/>
            </a:xfrm>
            <a:custGeom>
              <a:avLst/>
              <a:gdLst>
                <a:gd name="T0" fmla="*/ 19 w 22"/>
                <a:gd name="T1" fmla="*/ 2 h 11"/>
                <a:gd name="T2" fmla="*/ 20 w 22"/>
                <a:gd name="T3" fmla="*/ 2 h 11"/>
                <a:gd name="T4" fmla="*/ 20 w 22"/>
                <a:gd name="T5" fmla="*/ 2 h 11"/>
                <a:gd name="T6" fmla="*/ 20 w 22"/>
                <a:gd name="T7" fmla="*/ 3 h 11"/>
                <a:gd name="T8" fmla="*/ 21 w 22"/>
                <a:gd name="T9" fmla="*/ 3 h 11"/>
                <a:gd name="T10" fmla="*/ 21 w 22"/>
                <a:gd name="T11" fmla="*/ 3 h 11"/>
                <a:gd name="T12" fmla="*/ 21 w 22"/>
                <a:gd name="T13" fmla="*/ 4 h 11"/>
                <a:gd name="T14" fmla="*/ 22 w 22"/>
                <a:gd name="T15" fmla="*/ 4 h 11"/>
                <a:gd name="T16" fmla="*/ 22 w 22"/>
                <a:gd name="T17" fmla="*/ 5 h 11"/>
                <a:gd name="T18" fmla="*/ 22 w 22"/>
                <a:gd name="T19" fmla="*/ 5 h 11"/>
                <a:gd name="T20" fmla="*/ 22 w 22"/>
                <a:gd name="T21" fmla="*/ 6 h 11"/>
                <a:gd name="T22" fmla="*/ 22 w 22"/>
                <a:gd name="T23" fmla="*/ 7 h 11"/>
                <a:gd name="T24" fmla="*/ 22 w 22"/>
                <a:gd name="T25" fmla="*/ 7 h 11"/>
                <a:gd name="T26" fmla="*/ 22 w 22"/>
                <a:gd name="T27" fmla="*/ 8 h 11"/>
                <a:gd name="T28" fmla="*/ 21 w 22"/>
                <a:gd name="T29" fmla="*/ 8 h 11"/>
                <a:gd name="T30" fmla="*/ 21 w 22"/>
                <a:gd name="T31" fmla="*/ 9 h 11"/>
                <a:gd name="T32" fmla="*/ 20 w 22"/>
                <a:gd name="T33" fmla="*/ 9 h 11"/>
                <a:gd name="T34" fmla="*/ 20 w 22"/>
                <a:gd name="T35" fmla="*/ 9 h 11"/>
                <a:gd name="T36" fmla="*/ 19 w 22"/>
                <a:gd name="T37" fmla="*/ 10 h 11"/>
                <a:gd name="T38" fmla="*/ 18 w 22"/>
                <a:gd name="T39" fmla="*/ 10 h 11"/>
                <a:gd name="T40" fmla="*/ 2 w 22"/>
                <a:gd name="T41" fmla="*/ 11 h 11"/>
                <a:gd name="T42" fmla="*/ 1 w 22"/>
                <a:gd name="T43" fmla="*/ 11 h 11"/>
                <a:gd name="T44" fmla="*/ 1 w 22"/>
                <a:gd name="T45" fmla="*/ 11 h 11"/>
                <a:gd name="T46" fmla="*/ 0 w 22"/>
                <a:gd name="T47" fmla="*/ 11 h 11"/>
                <a:gd name="T48" fmla="*/ 0 w 22"/>
                <a:gd name="T49" fmla="*/ 10 h 11"/>
                <a:gd name="T50" fmla="*/ 0 w 22"/>
                <a:gd name="T51" fmla="*/ 10 h 11"/>
                <a:gd name="T52" fmla="*/ 0 w 22"/>
                <a:gd name="T53" fmla="*/ 9 h 11"/>
                <a:gd name="T54" fmla="*/ 0 w 22"/>
                <a:gd name="T55" fmla="*/ 8 h 11"/>
                <a:gd name="T56" fmla="*/ 0 w 22"/>
                <a:gd name="T57" fmla="*/ 7 h 11"/>
                <a:gd name="T58" fmla="*/ 1 w 22"/>
                <a:gd name="T59" fmla="*/ 7 h 11"/>
                <a:gd name="T60" fmla="*/ 1 w 22"/>
                <a:gd name="T61" fmla="*/ 6 h 11"/>
                <a:gd name="T62" fmla="*/ 1 w 22"/>
                <a:gd name="T63" fmla="*/ 5 h 11"/>
                <a:gd name="T64" fmla="*/ 0 w 22"/>
                <a:gd name="T65" fmla="*/ 4 h 11"/>
                <a:gd name="T66" fmla="*/ 0 w 22"/>
                <a:gd name="T67" fmla="*/ 3 h 11"/>
                <a:gd name="T68" fmla="*/ 0 w 22"/>
                <a:gd name="T69" fmla="*/ 2 h 11"/>
                <a:gd name="T70" fmla="*/ 0 w 22"/>
                <a:gd name="T71" fmla="*/ 2 h 11"/>
                <a:gd name="T72" fmla="*/ 0 w 22"/>
                <a:gd name="T73" fmla="*/ 1 h 11"/>
                <a:gd name="T74" fmla="*/ 0 w 22"/>
                <a:gd name="T75" fmla="*/ 0 h 11"/>
                <a:gd name="T76" fmla="*/ 0 w 22"/>
                <a:gd name="T77" fmla="*/ 0 h 11"/>
                <a:gd name="T78" fmla="*/ 1 w 22"/>
                <a:gd name="T79" fmla="*/ 0 h 11"/>
                <a:gd name="T80" fmla="*/ 2 w 22"/>
                <a:gd name="T81" fmla="*/ 0 h 11"/>
                <a:gd name="T82" fmla="*/ 3 w 22"/>
                <a:gd name="T83" fmla="*/ 0 h 11"/>
                <a:gd name="T84" fmla="*/ 4 w 22"/>
                <a:gd name="T85" fmla="*/ 0 h 11"/>
                <a:gd name="T86" fmla="*/ 7 w 22"/>
                <a:gd name="T87" fmla="*/ 0 h 11"/>
                <a:gd name="T88" fmla="*/ 9 w 22"/>
                <a:gd name="T89" fmla="*/ 0 h 11"/>
                <a:gd name="T90" fmla="*/ 12 w 22"/>
                <a:gd name="T91" fmla="*/ 1 h 11"/>
                <a:gd name="T92" fmla="*/ 14 w 22"/>
                <a:gd name="T93" fmla="*/ 1 h 11"/>
                <a:gd name="T94" fmla="*/ 16 w 22"/>
                <a:gd name="T95" fmla="*/ 1 h 11"/>
                <a:gd name="T96" fmla="*/ 18 w 22"/>
                <a:gd name="T97" fmla="*/ 2 h 11"/>
                <a:gd name="T98" fmla="*/ 18 w 22"/>
                <a:gd name="T99" fmla="*/ 2 h 11"/>
                <a:gd name="T100" fmla="*/ 19 w 22"/>
                <a:gd name="T101" fmla="*/ 2 h 1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
                <a:gd name="T154" fmla="*/ 0 h 11"/>
                <a:gd name="T155" fmla="*/ 22 w 22"/>
                <a:gd name="T156" fmla="*/ 11 h 1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 h="11">
                  <a:moveTo>
                    <a:pt x="19" y="2"/>
                  </a:moveTo>
                  <a:lnTo>
                    <a:pt x="20" y="2"/>
                  </a:lnTo>
                  <a:lnTo>
                    <a:pt x="20" y="3"/>
                  </a:lnTo>
                  <a:lnTo>
                    <a:pt x="21" y="3"/>
                  </a:lnTo>
                  <a:lnTo>
                    <a:pt x="21" y="4"/>
                  </a:lnTo>
                  <a:lnTo>
                    <a:pt x="22" y="4"/>
                  </a:lnTo>
                  <a:lnTo>
                    <a:pt x="22" y="5"/>
                  </a:lnTo>
                  <a:lnTo>
                    <a:pt x="22" y="6"/>
                  </a:lnTo>
                  <a:lnTo>
                    <a:pt x="22" y="7"/>
                  </a:lnTo>
                  <a:lnTo>
                    <a:pt x="22" y="8"/>
                  </a:lnTo>
                  <a:lnTo>
                    <a:pt x="21" y="8"/>
                  </a:lnTo>
                  <a:lnTo>
                    <a:pt x="21" y="9"/>
                  </a:lnTo>
                  <a:lnTo>
                    <a:pt x="20" y="9"/>
                  </a:lnTo>
                  <a:lnTo>
                    <a:pt x="19" y="10"/>
                  </a:lnTo>
                  <a:lnTo>
                    <a:pt x="18" y="10"/>
                  </a:lnTo>
                  <a:lnTo>
                    <a:pt x="2" y="11"/>
                  </a:lnTo>
                  <a:lnTo>
                    <a:pt x="1" y="11"/>
                  </a:lnTo>
                  <a:lnTo>
                    <a:pt x="0" y="11"/>
                  </a:lnTo>
                  <a:lnTo>
                    <a:pt x="0" y="10"/>
                  </a:lnTo>
                  <a:lnTo>
                    <a:pt x="0" y="9"/>
                  </a:lnTo>
                  <a:lnTo>
                    <a:pt x="0" y="8"/>
                  </a:lnTo>
                  <a:lnTo>
                    <a:pt x="0" y="7"/>
                  </a:lnTo>
                  <a:lnTo>
                    <a:pt x="1" y="7"/>
                  </a:lnTo>
                  <a:lnTo>
                    <a:pt x="1" y="6"/>
                  </a:lnTo>
                  <a:lnTo>
                    <a:pt x="1" y="5"/>
                  </a:lnTo>
                  <a:lnTo>
                    <a:pt x="0" y="4"/>
                  </a:lnTo>
                  <a:lnTo>
                    <a:pt x="0" y="3"/>
                  </a:lnTo>
                  <a:lnTo>
                    <a:pt x="0" y="2"/>
                  </a:lnTo>
                  <a:lnTo>
                    <a:pt x="0" y="1"/>
                  </a:lnTo>
                  <a:lnTo>
                    <a:pt x="0" y="0"/>
                  </a:lnTo>
                  <a:lnTo>
                    <a:pt x="1" y="0"/>
                  </a:lnTo>
                  <a:lnTo>
                    <a:pt x="2" y="0"/>
                  </a:lnTo>
                  <a:lnTo>
                    <a:pt x="3" y="0"/>
                  </a:lnTo>
                  <a:lnTo>
                    <a:pt x="4" y="0"/>
                  </a:lnTo>
                  <a:lnTo>
                    <a:pt x="7" y="0"/>
                  </a:lnTo>
                  <a:lnTo>
                    <a:pt x="9" y="0"/>
                  </a:lnTo>
                  <a:lnTo>
                    <a:pt x="12" y="1"/>
                  </a:lnTo>
                  <a:lnTo>
                    <a:pt x="14" y="1"/>
                  </a:lnTo>
                  <a:lnTo>
                    <a:pt x="16" y="1"/>
                  </a:lnTo>
                  <a:lnTo>
                    <a:pt x="18" y="2"/>
                  </a:lnTo>
                  <a:lnTo>
                    <a:pt x="19" y="2"/>
                  </a:lnTo>
                  <a:close/>
                </a:path>
              </a:pathLst>
            </a:custGeom>
            <a:solidFill>
              <a:srgbClr val="FFFFFF"/>
            </a:solidFill>
            <a:ln w="9525">
              <a:solidFill>
                <a:schemeClr val="bg1"/>
              </a:solidFill>
              <a:round/>
              <a:headEnd/>
              <a:tailEnd/>
            </a:ln>
          </p:spPr>
          <p:txBody>
            <a:bodyPr/>
            <a:lstStyle/>
            <a:p>
              <a:endParaRPr kumimoji="1" lang="en-US" sz="2800" b="1" smtClean="0">
                <a:solidFill>
                  <a:srgbClr val="009999"/>
                </a:solidFill>
                <a:latin typeface="Arial Narrow" panose="020B0606020202030204" pitchFamily="34" charset="0"/>
              </a:endParaRPr>
            </a:p>
          </p:txBody>
        </p:sp>
        <p:sp>
          <p:nvSpPr>
            <p:cNvPr id="19532" name="Freeform 53"/>
            <p:cNvSpPr>
              <a:spLocks/>
            </p:cNvSpPr>
            <p:nvPr/>
          </p:nvSpPr>
          <p:spPr bwMode="auto">
            <a:xfrm>
              <a:off x="2831" y="1104"/>
              <a:ext cx="25" cy="8"/>
            </a:xfrm>
            <a:custGeom>
              <a:avLst/>
              <a:gdLst>
                <a:gd name="T0" fmla="*/ 0 w 25"/>
                <a:gd name="T1" fmla="*/ 0 h 8"/>
                <a:gd name="T2" fmla="*/ 0 w 25"/>
                <a:gd name="T3" fmla="*/ 0 h 8"/>
                <a:gd name="T4" fmla="*/ 0 w 25"/>
                <a:gd name="T5" fmla="*/ 8 h 8"/>
                <a:gd name="T6" fmla="*/ 24 w 25"/>
                <a:gd name="T7" fmla="*/ 8 h 8"/>
                <a:gd name="T8" fmla="*/ 24 w 25"/>
                <a:gd name="T9" fmla="*/ 8 h 8"/>
                <a:gd name="T10" fmla="*/ 24 w 25"/>
                <a:gd name="T11" fmla="*/ 7 h 8"/>
                <a:gd name="T12" fmla="*/ 25 w 25"/>
                <a:gd name="T13" fmla="*/ 6 h 8"/>
                <a:gd name="T14" fmla="*/ 25 w 25"/>
                <a:gd name="T15" fmla="*/ 5 h 8"/>
                <a:gd name="T16" fmla="*/ 25 w 25"/>
                <a:gd name="T17" fmla="*/ 4 h 8"/>
                <a:gd name="T18" fmla="*/ 25 w 25"/>
                <a:gd name="T19" fmla="*/ 3 h 8"/>
                <a:gd name="T20" fmla="*/ 25 w 25"/>
                <a:gd name="T21" fmla="*/ 2 h 8"/>
                <a:gd name="T22" fmla="*/ 24 w 25"/>
                <a:gd name="T23" fmla="*/ 1 h 8"/>
                <a:gd name="T24" fmla="*/ 24 w 25"/>
                <a:gd name="T25" fmla="*/ 0 h 8"/>
                <a:gd name="T26" fmla="*/ 23 w 25"/>
                <a:gd name="T27" fmla="*/ 0 h 8"/>
                <a:gd name="T28" fmla="*/ 23 w 25"/>
                <a:gd name="T29" fmla="*/ 0 h 8"/>
                <a:gd name="T30" fmla="*/ 22 w 25"/>
                <a:gd name="T31" fmla="*/ 0 h 8"/>
                <a:gd name="T32" fmla="*/ 20 w 25"/>
                <a:gd name="T33" fmla="*/ 0 h 8"/>
                <a:gd name="T34" fmla="*/ 17 w 25"/>
                <a:gd name="T35" fmla="*/ 0 h 8"/>
                <a:gd name="T36" fmla="*/ 14 w 25"/>
                <a:gd name="T37" fmla="*/ 0 h 8"/>
                <a:gd name="T38" fmla="*/ 10 w 25"/>
                <a:gd name="T39" fmla="*/ 0 h 8"/>
                <a:gd name="T40" fmla="*/ 7 w 25"/>
                <a:gd name="T41" fmla="*/ 0 h 8"/>
                <a:gd name="T42" fmla="*/ 4 w 25"/>
                <a:gd name="T43" fmla="*/ 0 h 8"/>
                <a:gd name="T44" fmla="*/ 2 w 25"/>
                <a:gd name="T45" fmla="*/ 0 h 8"/>
                <a:gd name="T46" fmla="*/ 0 w 25"/>
                <a:gd name="T47" fmla="*/ 0 h 8"/>
                <a:gd name="T48" fmla="*/ 0 w 25"/>
                <a:gd name="T49" fmla="*/ 0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8"/>
                <a:gd name="T77" fmla="*/ 25 w 25"/>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8">
                  <a:moveTo>
                    <a:pt x="0" y="0"/>
                  </a:moveTo>
                  <a:lnTo>
                    <a:pt x="0" y="0"/>
                  </a:lnTo>
                  <a:lnTo>
                    <a:pt x="0" y="8"/>
                  </a:lnTo>
                  <a:lnTo>
                    <a:pt x="24" y="8"/>
                  </a:lnTo>
                  <a:lnTo>
                    <a:pt x="24" y="7"/>
                  </a:lnTo>
                  <a:lnTo>
                    <a:pt x="25" y="6"/>
                  </a:lnTo>
                  <a:lnTo>
                    <a:pt x="25" y="5"/>
                  </a:lnTo>
                  <a:lnTo>
                    <a:pt x="25" y="4"/>
                  </a:lnTo>
                  <a:lnTo>
                    <a:pt x="25" y="3"/>
                  </a:lnTo>
                  <a:lnTo>
                    <a:pt x="25" y="2"/>
                  </a:lnTo>
                  <a:lnTo>
                    <a:pt x="24" y="1"/>
                  </a:lnTo>
                  <a:lnTo>
                    <a:pt x="24" y="0"/>
                  </a:lnTo>
                  <a:lnTo>
                    <a:pt x="23" y="0"/>
                  </a:lnTo>
                  <a:lnTo>
                    <a:pt x="22" y="0"/>
                  </a:lnTo>
                  <a:lnTo>
                    <a:pt x="20" y="0"/>
                  </a:lnTo>
                  <a:lnTo>
                    <a:pt x="17" y="0"/>
                  </a:lnTo>
                  <a:lnTo>
                    <a:pt x="14" y="0"/>
                  </a:lnTo>
                  <a:lnTo>
                    <a:pt x="10" y="0"/>
                  </a:lnTo>
                  <a:lnTo>
                    <a:pt x="7" y="0"/>
                  </a:lnTo>
                  <a:lnTo>
                    <a:pt x="4" y="0"/>
                  </a:lnTo>
                  <a:lnTo>
                    <a:pt x="2" y="0"/>
                  </a:lnTo>
                  <a:lnTo>
                    <a:pt x="0" y="0"/>
                  </a:lnTo>
                  <a:close/>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sp>
          <p:nvSpPr>
            <p:cNvPr id="19533" name="Freeform 54"/>
            <p:cNvSpPr>
              <a:spLocks/>
            </p:cNvSpPr>
            <p:nvPr/>
          </p:nvSpPr>
          <p:spPr bwMode="auto">
            <a:xfrm>
              <a:off x="2941" y="1102"/>
              <a:ext cx="21" cy="12"/>
            </a:xfrm>
            <a:custGeom>
              <a:avLst/>
              <a:gdLst>
                <a:gd name="T0" fmla="*/ 18 w 21"/>
                <a:gd name="T1" fmla="*/ 2 h 12"/>
                <a:gd name="T2" fmla="*/ 18 w 21"/>
                <a:gd name="T3" fmla="*/ 2 h 12"/>
                <a:gd name="T4" fmla="*/ 19 w 21"/>
                <a:gd name="T5" fmla="*/ 2 h 12"/>
                <a:gd name="T6" fmla="*/ 19 w 21"/>
                <a:gd name="T7" fmla="*/ 2 h 12"/>
                <a:gd name="T8" fmla="*/ 19 w 21"/>
                <a:gd name="T9" fmla="*/ 2 h 12"/>
                <a:gd name="T10" fmla="*/ 20 w 21"/>
                <a:gd name="T11" fmla="*/ 3 h 12"/>
                <a:gd name="T12" fmla="*/ 20 w 21"/>
                <a:gd name="T13" fmla="*/ 3 h 12"/>
                <a:gd name="T14" fmla="*/ 20 w 21"/>
                <a:gd name="T15" fmla="*/ 4 h 12"/>
                <a:gd name="T16" fmla="*/ 20 w 21"/>
                <a:gd name="T17" fmla="*/ 4 h 12"/>
                <a:gd name="T18" fmla="*/ 21 w 21"/>
                <a:gd name="T19" fmla="*/ 4 h 12"/>
                <a:gd name="T20" fmla="*/ 21 w 21"/>
                <a:gd name="T21" fmla="*/ 5 h 12"/>
                <a:gd name="T22" fmla="*/ 21 w 21"/>
                <a:gd name="T23" fmla="*/ 6 h 12"/>
                <a:gd name="T24" fmla="*/ 21 w 21"/>
                <a:gd name="T25" fmla="*/ 6 h 12"/>
                <a:gd name="T26" fmla="*/ 21 w 21"/>
                <a:gd name="T27" fmla="*/ 6 h 12"/>
                <a:gd name="T28" fmla="*/ 21 w 21"/>
                <a:gd name="T29" fmla="*/ 7 h 12"/>
                <a:gd name="T30" fmla="*/ 21 w 21"/>
                <a:gd name="T31" fmla="*/ 8 h 12"/>
                <a:gd name="T32" fmla="*/ 21 w 21"/>
                <a:gd name="T33" fmla="*/ 8 h 12"/>
                <a:gd name="T34" fmla="*/ 20 w 21"/>
                <a:gd name="T35" fmla="*/ 8 h 12"/>
                <a:gd name="T36" fmla="*/ 20 w 21"/>
                <a:gd name="T37" fmla="*/ 9 h 12"/>
                <a:gd name="T38" fmla="*/ 20 w 21"/>
                <a:gd name="T39" fmla="*/ 9 h 12"/>
                <a:gd name="T40" fmla="*/ 19 w 21"/>
                <a:gd name="T41" fmla="*/ 10 h 12"/>
                <a:gd name="T42" fmla="*/ 18 w 21"/>
                <a:gd name="T43" fmla="*/ 10 h 12"/>
                <a:gd name="T44" fmla="*/ 18 w 21"/>
                <a:gd name="T45" fmla="*/ 10 h 12"/>
                <a:gd name="T46" fmla="*/ 18 w 21"/>
                <a:gd name="T47" fmla="*/ 10 h 12"/>
                <a:gd name="T48" fmla="*/ 1 w 21"/>
                <a:gd name="T49" fmla="*/ 12 h 12"/>
                <a:gd name="T50" fmla="*/ 0 w 21"/>
                <a:gd name="T51" fmla="*/ 12 h 12"/>
                <a:gd name="T52" fmla="*/ 0 w 21"/>
                <a:gd name="T53" fmla="*/ 12 h 12"/>
                <a:gd name="T54" fmla="*/ 0 w 21"/>
                <a:gd name="T55" fmla="*/ 11 h 12"/>
                <a:gd name="T56" fmla="*/ 0 w 21"/>
                <a:gd name="T57" fmla="*/ 10 h 12"/>
                <a:gd name="T58" fmla="*/ 0 w 21"/>
                <a:gd name="T59" fmla="*/ 10 h 12"/>
                <a:gd name="T60" fmla="*/ 0 w 21"/>
                <a:gd name="T61" fmla="*/ 9 h 12"/>
                <a:gd name="T62" fmla="*/ 0 w 21"/>
                <a:gd name="T63" fmla="*/ 8 h 12"/>
                <a:gd name="T64" fmla="*/ 0 w 21"/>
                <a:gd name="T65" fmla="*/ 8 h 12"/>
                <a:gd name="T66" fmla="*/ 0 w 21"/>
                <a:gd name="T67" fmla="*/ 7 h 12"/>
                <a:gd name="T68" fmla="*/ 0 w 21"/>
                <a:gd name="T69" fmla="*/ 6 h 12"/>
                <a:gd name="T70" fmla="*/ 0 w 21"/>
                <a:gd name="T71" fmla="*/ 6 h 12"/>
                <a:gd name="T72" fmla="*/ 0 w 21"/>
                <a:gd name="T73" fmla="*/ 5 h 12"/>
                <a:gd name="T74" fmla="*/ 0 w 21"/>
                <a:gd name="T75" fmla="*/ 4 h 12"/>
                <a:gd name="T76" fmla="*/ 0 w 21"/>
                <a:gd name="T77" fmla="*/ 3 h 12"/>
                <a:gd name="T78" fmla="*/ 0 w 21"/>
                <a:gd name="T79" fmla="*/ 2 h 12"/>
                <a:gd name="T80" fmla="*/ 0 w 21"/>
                <a:gd name="T81" fmla="*/ 2 h 12"/>
                <a:gd name="T82" fmla="*/ 0 w 21"/>
                <a:gd name="T83" fmla="*/ 1 h 12"/>
                <a:gd name="T84" fmla="*/ 0 w 21"/>
                <a:gd name="T85" fmla="*/ 0 h 12"/>
                <a:gd name="T86" fmla="*/ 0 w 21"/>
                <a:gd name="T87" fmla="*/ 0 h 12"/>
                <a:gd name="T88" fmla="*/ 0 w 21"/>
                <a:gd name="T89" fmla="*/ 0 h 12"/>
                <a:gd name="T90" fmla="*/ 1 w 21"/>
                <a:gd name="T91" fmla="*/ 0 h 12"/>
                <a:gd name="T92" fmla="*/ 1 w 21"/>
                <a:gd name="T93" fmla="*/ 0 h 12"/>
                <a:gd name="T94" fmla="*/ 2 w 21"/>
                <a:gd name="T95" fmla="*/ 0 h 12"/>
                <a:gd name="T96" fmla="*/ 4 w 21"/>
                <a:gd name="T97" fmla="*/ 0 h 12"/>
                <a:gd name="T98" fmla="*/ 6 w 21"/>
                <a:gd name="T99" fmla="*/ 0 h 12"/>
                <a:gd name="T100" fmla="*/ 8 w 21"/>
                <a:gd name="T101" fmla="*/ 0 h 12"/>
                <a:gd name="T102" fmla="*/ 11 w 21"/>
                <a:gd name="T103" fmla="*/ 1 h 12"/>
                <a:gd name="T104" fmla="*/ 13 w 21"/>
                <a:gd name="T105" fmla="*/ 1 h 12"/>
                <a:gd name="T106" fmla="*/ 15 w 21"/>
                <a:gd name="T107" fmla="*/ 2 h 12"/>
                <a:gd name="T108" fmla="*/ 17 w 21"/>
                <a:gd name="T109" fmla="*/ 2 h 12"/>
                <a:gd name="T110" fmla="*/ 18 w 21"/>
                <a:gd name="T111" fmla="*/ 2 h 12"/>
                <a:gd name="T112" fmla="*/ 18 w 21"/>
                <a:gd name="T113" fmla="*/ 2 h 1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
                <a:gd name="T172" fmla="*/ 0 h 12"/>
                <a:gd name="T173" fmla="*/ 21 w 21"/>
                <a:gd name="T174" fmla="*/ 12 h 1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 h="12">
                  <a:moveTo>
                    <a:pt x="18" y="2"/>
                  </a:moveTo>
                  <a:lnTo>
                    <a:pt x="18" y="2"/>
                  </a:lnTo>
                  <a:lnTo>
                    <a:pt x="19" y="2"/>
                  </a:lnTo>
                  <a:lnTo>
                    <a:pt x="20" y="3"/>
                  </a:lnTo>
                  <a:lnTo>
                    <a:pt x="20" y="4"/>
                  </a:lnTo>
                  <a:lnTo>
                    <a:pt x="21" y="4"/>
                  </a:lnTo>
                  <a:lnTo>
                    <a:pt x="21" y="5"/>
                  </a:lnTo>
                  <a:lnTo>
                    <a:pt x="21" y="6"/>
                  </a:lnTo>
                  <a:lnTo>
                    <a:pt x="21" y="7"/>
                  </a:lnTo>
                  <a:lnTo>
                    <a:pt x="21" y="8"/>
                  </a:lnTo>
                  <a:lnTo>
                    <a:pt x="20" y="8"/>
                  </a:lnTo>
                  <a:lnTo>
                    <a:pt x="20" y="9"/>
                  </a:lnTo>
                  <a:lnTo>
                    <a:pt x="19" y="10"/>
                  </a:lnTo>
                  <a:lnTo>
                    <a:pt x="18" y="10"/>
                  </a:lnTo>
                  <a:lnTo>
                    <a:pt x="1" y="12"/>
                  </a:lnTo>
                  <a:lnTo>
                    <a:pt x="0" y="12"/>
                  </a:lnTo>
                  <a:lnTo>
                    <a:pt x="0" y="11"/>
                  </a:lnTo>
                  <a:lnTo>
                    <a:pt x="0" y="10"/>
                  </a:lnTo>
                  <a:lnTo>
                    <a:pt x="0" y="9"/>
                  </a:lnTo>
                  <a:lnTo>
                    <a:pt x="0" y="8"/>
                  </a:lnTo>
                  <a:lnTo>
                    <a:pt x="0" y="7"/>
                  </a:lnTo>
                  <a:lnTo>
                    <a:pt x="0" y="6"/>
                  </a:lnTo>
                  <a:lnTo>
                    <a:pt x="0" y="5"/>
                  </a:lnTo>
                  <a:lnTo>
                    <a:pt x="0" y="4"/>
                  </a:lnTo>
                  <a:lnTo>
                    <a:pt x="0" y="3"/>
                  </a:lnTo>
                  <a:lnTo>
                    <a:pt x="0" y="2"/>
                  </a:lnTo>
                  <a:lnTo>
                    <a:pt x="0" y="1"/>
                  </a:lnTo>
                  <a:lnTo>
                    <a:pt x="0" y="0"/>
                  </a:lnTo>
                  <a:lnTo>
                    <a:pt x="1" y="0"/>
                  </a:lnTo>
                  <a:lnTo>
                    <a:pt x="2" y="0"/>
                  </a:lnTo>
                  <a:lnTo>
                    <a:pt x="4" y="0"/>
                  </a:lnTo>
                  <a:lnTo>
                    <a:pt x="6" y="0"/>
                  </a:lnTo>
                  <a:lnTo>
                    <a:pt x="8" y="0"/>
                  </a:lnTo>
                  <a:lnTo>
                    <a:pt x="11" y="1"/>
                  </a:lnTo>
                  <a:lnTo>
                    <a:pt x="13" y="1"/>
                  </a:lnTo>
                  <a:lnTo>
                    <a:pt x="15" y="2"/>
                  </a:lnTo>
                  <a:lnTo>
                    <a:pt x="17" y="2"/>
                  </a:lnTo>
                  <a:lnTo>
                    <a:pt x="18" y="2"/>
                  </a:lnTo>
                  <a:close/>
                </a:path>
              </a:pathLst>
            </a:custGeom>
            <a:noFill/>
            <a:ln w="3175">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kumimoji="1" lang="en-US" sz="2800" b="1" smtClean="0">
                <a:solidFill>
                  <a:srgbClr val="009999"/>
                </a:solidFill>
                <a:latin typeface="Arial Narrow" panose="020B0606020202030204" pitchFamily="34" charset="0"/>
              </a:endParaRPr>
            </a:p>
          </p:txBody>
        </p:sp>
      </p:grpSp>
      <p:sp>
        <p:nvSpPr>
          <p:cNvPr id="19493" name="Text Box 55"/>
          <p:cNvSpPr txBox="1">
            <a:spLocks noChangeArrowheads="1"/>
          </p:cNvSpPr>
          <p:nvPr/>
        </p:nvSpPr>
        <p:spPr bwMode="auto">
          <a:xfrm>
            <a:off x="0" y="0"/>
            <a:ext cx="9144000" cy="584775"/>
          </a:xfrm>
          <a:prstGeom prst="rect">
            <a:avLst/>
          </a:prstGeom>
          <a:noFill/>
          <a:ln>
            <a:noFill/>
          </a:ln>
        </p:spPr>
        <p:txBody>
          <a:bodyPr wrap="square">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algn="ctr">
              <a:spcBef>
                <a:spcPct val="0"/>
              </a:spcBef>
              <a:buClrTx/>
              <a:buSzTx/>
              <a:buFontTx/>
              <a:buNone/>
            </a:pPr>
            <a:r>
              <a:rPr kumimoji="0" lang="en-US" altLang="el-GR" sz="3200" dirty="0" smtClean="0">
                <a:solidFill>
                  <a:schemeClr val="bg1"/>
                </a:solidFill>
                <a:latin typeface="Arial Narrow" panose="020B0606020202030204" pitchFamily="34" charset="0"/>
                <a:ea typeface="MS PGothic" panose="020B0600070205080204" pitchFamily="34" charset="-128"/>
              </a:rPr>
              <a:t>Traditional view of the Immune Response </a:t>
            </a:r>
          </a:p>
        </p:txBody>
      </p:sp>
      <p:sp>
        <p:nvSpPr>
          <p:cNvPr id="19494" name="Text Box 56"/>
          <p:cNvSpPr txBox="1">
            <a:spLocks noChangeArrowheads="1"/>
          </p:cNvSpPr>
          <p:nvPr/>
        </p:nvSpPr>
        <p:spPr bwMode="auto">
          <a:xfrm>
            <a:off x="381000" y="1447800"/>
            <a:ext cx="4800600"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eaLnBrk="1" hangingPunct="1">
              <a:lnSpc>
                <a:spcPct val="90000"/>
              </a:lnSpc>
              <a:buClr>
                <a:srgbClr val="FFFF00"/>
              </a:buClr>
              <a:buSzTx/>
              <a:buFont typeface="Times" panose="02020603050405020304" pitchFamily="18" charset="0"/>
              <a:buNone/>
            </a:pPr>
            <a:r>
              <a:rPr kumimoji="0" lang="en-US" altLang="el-GR" sz="2400" u="sng" dirty="0" smtClean="0">
                <a:solidFill>
                  <a:schemeClr val="bg1"/>
                </a:solidFill>
                <a:latin typeface="Arial Narrow" panose="020B0606020202030204" pitchFamily="34" charset="0"/>
                <a:ea typeface="MS PGothic" panose="020B0600070205080204" pitchFamily="34" charset="-128"/>
              </a:rPr>
              <a:t>Cellular Immunity</a:t>
            </a:r>
            <a:endParaRPr kumimoji="0" lang="en-US" altLang="el-GR" sz="2400" dirty="0" smtClean="0">
              <a:solidFill>
                <a:schemeClr val="bg1"/>
              </a:solidFill>
              <a:latin typeface="Arial Narrow" panose="020B0606020202030204" pitchFamily="34" charset="0"/>
              <a:ea typeface="MS PGothic" panose="020B0600070205080204" pitchFamily="34" charset="-128"/>
            </a:endParaRPr>
          </a:p>
          <a:p>
            <a:pPr eaLnBrk="1" hangingPunct="1">
              <a:lnSpc>
                <a:spcPct val="90000"/>
              </a:lnSpc>
              <a:buClr>
                <a:srgbClr val="FFFF00"/>
              </a:buClr>
              <a:buSzTx/>
              <a:buFont typeface="Times" panose="02020603050405020304" pitchFamily="18" charset="0"/>
              <a:buNone/>
            </a:pPr>
            <a:r>
              <a:rPr kumimoji="0" lang="en-US" altLang="el-GR" sz="2000" dirty="0" smtClean="0">
                <a:solidFill>
                  <a:srgbClr val="FFFFFF"/>
                </a:solidFill>
                <a:latin typeface="Arial Narrow" panose="020B0606020202030204" pitchFamily="34" charset="0"/>
                <a:ea typeface="MS PGothic" panose="020B0600070205080204" pitchFamily="34" charset="-128"/>
              </a:rPr>
              <a:t>•</a:t>
            </a:r>
            <a:r>
              <a:rPr kumimoji="0" lang="en-US" altLang="el-GR" sz="2000" dirty="0" smtClean="0">
                <a:solidFill>
                  <a:srgbClr val="009999"/>
                </a:solidFill>
                <a:latin typeface="Arial Narrow" panose="020B0606020202030204" pitchFamily="34" charset="0"/>
                <a:ea typeface="MS PGothic" panose="020B0600070205080204" pitchFamily="34" charset="-128"/>
              </a:rPr>
              <a:t> </a:t>
            </a:r>
            <a:r>
              <a:rPr kumimoji="0" lang="en-US" altLang="el-GR" sz="2000" dirty="0" smtClean="0">
                <a:solidFill>
                  <a:srgbClr val="FFFF00"/>
                </a:solidFill>
                <a:latin typeface="Arial Narrow" panose="020B0606020202030204" pitchFamily="34" charset="0"/>
                <a:ea typeface="MS PGothic" panose="020B0600070205080204" pitchFamily="34" charset="-128"/>
              </a:rPr>
              <a:t> </a:t>
            </a:r>
            <a:r>
              <a:rPr kumimoji="0" lang="en-US" altLang="el-GR" sz="2000" b="1" dirty="0" smtClean="0">
                <a:solidFill>
                  <a:srgbClr val="FFFF00"/>
                </a:solidFill>
                <a:latin typeface="Arial Narrow" panose="020B0606020202030204" pitchFamily="34" charset="0"/>
                <a:ea typeface="MS PGothic" panose="020B0600070205080204" pitchFamily="34" charset="-128"/>
              </a:rPr>
              <a:t>Protection</a:t>
            </a:r>
            <a:r>
              <a:rPr kumimoji="0" lang="en-US" altLang="el-GR" sz="2000" dirty="0" smtClean="0">
                <a:solidFill>
                  <a:srgbClr val="FFFF00"/>
                </a:solidFill>
                <a:latin typeface="Arial Narrow" panose="020B0606020202030204" pitchFamily="34" charset="0"/>
                <a:ea typeface="MS PGothic" panose="020B0600070205080204" pitchFamily="34" charset="-128"/>
              </a:rPr>
              <a:t>: </a:t>
            </a:r>
          </a:p>
          <a:p>
            <a:pPr eaLnBrk="1" hangingPunct="1">
              <a:lnSpc>
                <a:spcPct val="90000"/>
              </a:lnSpc>
              <a:buClr>
                <a:srgbClr val="FFFF00"/>
              </a:buClr>
              <a:buSzTx/>
              <a:buFont typeface="Times" panose="02020603050405020304" pitchFamily="18" charset="0"/>
              <a:buNone/>
            </a:pPr>
            <a:r>
              <a:rPr kumimoji="0" lang="en-US" altLang="el-GR" sz="2000" dirty="0" smtClean="0">
                <a:solidFill>
                  <a:srgbClr val="FFFF00"/>
                </a:solidFill>
                <a:latin typeface="Arial Narrow" panose="020B0606020202030204" pitchFamily="34" charset="0"/>
                <a:ea typeface="MS PGothic" panose="020B0600070205080204" pitchFamily="34" charset="-128"/>
              </a:rPr>
              <a:t>intracellular bacteria, viruses, parasites, and fungi</a:t>
            </a:r>
          </a:p>
          <a:p>
            <a:pPr eaLnBrk="1" hangingPunct="1">
              <a:lnSpc>
                <a:spcPct val="90000"/>
              </a:lnSpc>
              <a:buClr>
                <a:srgbClr val="FFFF00"/>
              </a:buClr>
              <a:buSzTx/>
              <a:buFont typeface="Times" panose="02020603050405020304" pitchFamily="18" charset="0"/>
              <a:buNone/>
            </a:pPr>
            <a:r>
              <a:rPr kumimoji="0" lang="en-US" altLang="el-GR" sz="2000" b="1" dirty="0" smtClean="0">
                <a:solidFill>
                  <a:srgbClr val="FFFF00"/>
                </a:solidFill>
                <a:latin typeface="Arial Narrow" panose="020B0606020202030204" pitchFamily="34" charset="0"/>
                <a:ea typeface="MS PGothic" panose="020B0600070205080204" pitchFamily="34" charset="-128"/>
              </a:rPr>
              <a:t>Immune Defects</a:t>
            </a:r>
            <a:r>
              <a:rPr kumimoji="0" lang="en-US" altLang="el-GR" sz="2000" dirty="0" smtClean="0">
                <a:solidFill>
                  <a:srgbClr val="FFFFFF"/>
                </a:solidFill>
                <a:latin typeface="Arial Narrow" panose="020B0606020202030204" pitchFamily="34" charset="0"/>
                <a:ea typeface="MS PGothic" panose="020B0600070205080204" pitchFamily="34" charset="-128"/>
              </a:rPr>
              <a:t>: Cancer, Chemotherapy, c/steroids or other immunosuppressive agents</a:t>
            </a:r>
          </a:p>
        </p:txBody>
      </p:sp>
      <p:sp>
        <p:nvSpPr>
          <p:cNvPr id="19495" name="Text Box 57"/>
          <p:cNvSpPr txBox="1">
            <a:spLocks noChangeArrowheads="1"/>
          </p:cNvSpPr>
          <p:nvPr/>
        </p:nvSpPr>
        <p:spPr bwMode="auto">
          <a:xfrm>
            <a:off x="304800" y="4724400"/>
            <a:ext cx="4953000"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eaLnBrk="1" hangingPunct="1">
              <a:lnSpc>
                <a:spcPct val="90000"/>
              </a:lnSpc>
              <a:buClr>
                <a:srgbClr val="FFFF00"/>
              </a:buClr>
              <a:buSzTx/>
              <a:buFont typeface="Times" panose="02020603050405020304" pitchFamily="18" charset="0"/>
              <a:buNone/>
            </a:pPr>
            <a:r>
              <a:rPr kumimoji="0" lang="en-US" altLang="el-GR" sz="2400" u="sng" dirty="0" smtClean="0">
                <a:solidFill>
                  <a:schemeClr val="bg1"/>
                </a:solidFill>
                <a:latin typeface="Arial Narrow" panose="020B0606020202030204" pitchFamily="34" charset="0"/>
                <a:ea typeface="MS PGothic" panose="020B0600070205080204" pitchFamily="34" charset="-128"/>
              </a:rPr>
              <a:t>Humoral Immunity</a:t>
            </a:r>
            <a:endParaRPr kumimoji="0" lang="en-US" altLang="el-GR" sz="2400" dirty="0" smtClean="0">
              <a:solidFill>
                <a:schemeClr val="bg1"/>
              </a:solidFill>
              <a:latin typeface="Arial Narrow" panose="020B0606020202030204" pitchFamily="34" charset="0"/>
              <a:ea typeface="MS PGothic" panose="020B0600070205080204" pitchFamily="34" charset="-128"/>
            </a:endParaRPr>
          </a:p>
          <a:p>
            <a:pPr eaLnBrk="1" hangingPunct="1">
              <a:lnSpc>
                <a:spcPct val="90000"/>
              </a:lnSpc>
              <a:buClr>
                <a:srgbClr val="FFFF00"/>
              </a:buClr>
              <a:buSzTx/>
              <a:buFont typeface="Times" panose="02020603050405020304" pitchFamily="18" charset="0"/>
              <a:buNone/>
            </a:pPr>
            <a:r>
              <a:rPr kumimoji="0" lang="en-US" altLang="el-GR" sz="2400" dirty="0" smtClean="0">
                <a:solidFill>
                  <a:srgbClr val="FFFFFF"/>
                </a:solidFill>
                <a:latin typeface="Arial Narrow" panose="020B0606020202030204" pitchFamily="34" charset="0"/>
                <a:ea typeface="MS PGothic" panose="020B0600070205080204" pitchFamily="34" charset="-128"/>
              </a:rPr>
              <a:t>• </a:t>
            </a:r>
            <a:r>
              <a:rPr kumimoji="0" lang="en-US" altLang="el-GR" sz="2000" dirty="0" smtClean="0">
                <a:solidFill>
                  <a:srgbClr val="FFFF00"/>
                </a:solidFill>
                <a:latin typeface="Arial Narrow" panose="020B0606020202030204" pitchFamily="34" charset="0"/>
                <a:ea typeface="MS PGothic" panose="020B0600070205080204" pitchFamily="34" charset="-128"/>
              </a:rPr>
              <a:t>Protection: </a:t>
            </a:r>
          </a:p>
          <a:p>
            <a:pPr eaLnBrk="1" hangingPunct="1">
              <a:lnSpc>
                <a:spcPct val="90000"/>
              </a:lnSpc>
              <a:buClr>
                <a:srgbClr val="FFFF00"/>
              </a:buClr>
              <a:buSzTx/>
              <a:buFont typeface="Times" panose="02020603050405020304" pitchFamily="18" charset="0"/>
              <a:buNone/>
            </a:pPr>
            <a:r>
              <a:rPr kumimoji="0" lang="en-US" altLang="el-GR" sz="2000" dirty="0" smtClean="0">
                <a:solidFill>
                  <a:srgbClr val="FFFF00"/>
                </a:solidFill>
                <a:latin typeface="Arial Narrow" panose="020B0606020202030204" pitchFamily="34" charset="0"/>
                <a:ea typeface="MS PGothic" panose="020B0600070205080204" pitchFamily="34" charset="-128"/>
              </a:rPr>
              <a:t>encapsulated bacteria</a:t>
            </a:r>
            <a:endParaRPr kumimoji="0" lang="el-GR" altLang="el-GR" sz="2000" dirty="0" smtClean="0">
              <a:solidFill>
                <a:srgbClr val="FFFFFF"/>
              </a:solidFill>
              <a:latin typeface="Arial Narrow" panose="020B0606020202030204" pitchFamily="34" charset="0"/>
              <a:ea typeface="MS PGothic" panose="020B0600070205080204" pitchFamily="34" charset="-128"/>
            </a:endParaRPr>
          </a:p>
          <a:p>
            <a:pPr eaLnBrk="1" hangingPunct="1">
              <a:lnSpc>
                <a:spcPct val="90000"/>
              </a:lnSpc>
              <a:buClr>
                <a:srgbClr val="FFFF00"/>
              </a:buClr>
              <a:buSzTx/>
              <a:buFont typeface="Times" panose="02020603050405020304" pitchFamily="18" charset="0"/>
              <a:buNone/>
            </a:pPr>
            <a:r>
              <a:rPr kumimoji="0" lang="en-US" altLang="el-GR" sz="2000" dirty="0" smtClean="0">
                <a:solidFill>
                  <a:srgbClr val="FFFF00"/>
                </a:solidFill>
                <a:latin typeface="Arial Narrow" panose="020B0606020202030204" pitchFamily="34" charset="0"/>
                <a:ea typeface="MS PGothic" panose="020B0600070205080204" pitchFamily="34" charset="-128"/>
              </a:rPr>
              <a:t>Immune Defects: </a:t>
            </a:r>
            <a:r>
              <a:rPr kumimoji="0" lang="en-US" altLang="el-GR" sz="2000" dirty="0" smtClean="0">
                <a:solidFill>
                  <a:srgbClr val="FFFFFF"/>
                </a:solidFill>
                <a:latin typeface="Arial Narrow" panose="020B0606020202030204" pitchFamily="34" charset="0"/>
                <a:ea typeface="MS PGothic" panose="020B0600070205080204" pitchFamily="34" charset="-128"/>
              </a:rPr>
              <a:t>Splenectomy, complement and immunoglobulin deficiency, </a:t>
            </a:r>
            <a:r>
              <a:rPr kumimoji="0" lang="en-US" altLang="el-GR" sz="2000" dirty="0" err="1" smtClean="0">
                <a:solidFill>
                  <a:srgbClr val="FFFFFF"/>
                </a:solidFill>
                <a:latin typeface="Arial Narrow" panose="020B0606020202030204" pitchFamily="34" charset="0"/>
                <a:ea typeface="MS PGothic" panose="020B0600070205080204" pitchFamily="34" charset="-128"/>
              </a:rPr>
              <a:t>lymphocytopenia</a:t>
            </a:r>
            <a:endParaRPr kumimoji="0" lang="en-US" altLang="el-GR" sz="2000" dirty="0" smtClean="0">
              <a:solidFill>
                <a:srgbClr val="FFFFFF"/>
              </a:solidFill>
              <a:latin typeface="Arial Narrow" panose="020B0606020202030204" pitchFamily="34" charset="0"/>
              <a:ea typeface="MS PGothic" panose="020B0600070205080204" pitchFamily="34" charset="-128"/>
            </a:endParaRPr>
          </a:p>
        </p:txBody>
      </p:sp>
      <p:pic>
        <p:nvPicPr>
          <p:cNvPr id="19496"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196619">
            <a:off x="6400800" y="5257800"/>
            <a:ext cx="304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7" name="Picture 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953944">
            <a:off x="6870700" y="5549900"/>
            <a:ext cx="304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8" name="Picture 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3565">
            <a:off x="6794500" y="4940300"/>
            <a:ext cx="3048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99" name="Picture 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5029200"/>
            <a:ext cx="2730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0" name="Picture 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631220">
            <a:off x="6172200" y="5715000"/>
            <a:ext cx="2730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1" name="Picture 6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5334000"/>
            <a:ext cx="2730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2" name="Picture 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5486400"/>
            <a:ext cx="27305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3" name="Text Box 65"/>
          <p:cNvSpPr txBox="1">
            <a:spLocks noChangeArrowheads="1"/>
          </p:cNvSpPr>
          <p:nvPr/>
        </p:nvSpPr>
        <p:spPr bwMode="auto">
          <a:xfrm>
            <a:off x="5791200" y="6096000"/>
            <a:ext cx="26981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a:spcBef>
                <a:spcPct val="0"/>
              </a:spcBef>
              <a:buClrTx/>
              <a:buSzTx/>
              <a:buFontTx/>
              <a:buNone/>
            </a:pPr>
            <a:r>
              <a:rPr kumimoji="0" lang="en-US" altLang="el-GR" sz="1400" dirty="0" smtClean="0">
                <a:solidFill>
                  <a:srgbClr val="FFFF00"/>
                </a:solidFill>
                <a:latin typeface="Arial Narrow" panose="020B0606020202030204" pitchFamily="34" charset="0"/>
                <a:ea typeface="MS PGothic" panose="020B0600070205080204" pitchFamily="34" charset="-128"/>
              </a:rPr>
              <a:t>B-cells, complement, immunoglobulins</a:t>
            </a:r>
            <a:endParaRPr kumimoji="0" lang="el-GR" altLang="el-GR" sz="1400" dirty="0" smtClean="0">
              <a:solidFill>
                <a:srgbClr val="FFFF00"/>
              </a:solidFill>
              <a:latin typeface="Arial Narrow" panose="020B0606020202030204" pitchFamily="34" charset="0"/>
              <a:ea typeface="MS PGothic" panose="020B0600070205080204" pitchFamily="34" charset="-128"/>
            </a:endParaRPr>
          </a:p>
        </p:txBody>
      </p:sp>
      <p:pic>
        <p:nvPicPr>
          <p:cNvPr id="19504" name="Picture 6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185861">
            <a:off x="8334375" y="1370013"/>
            <a:ext cx="3968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5" name="Picture 6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0" y="1676400"/>
            <a:ext cx="4460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6" name="Picture 6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0" y="2057400"/>
            <a:ext cx="4603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7" name="Picture 6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00800" y="1447800"/>
            <a:ext cx="6223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08" name="Picture 7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5791200"/>
            <a:ext cx="355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09" name="Text Box 71"/>
          <p:cNvSpPr txBox="1">
            <a:spLocks noChangeArrowheads="1"/>
          </p:cNvSpPr>
          <p:nvPr/>
        </p:nvSpPr>
        <p:spPr bwMode="auto">
          <a:xfrm>
            <a:off x="7696200" y="914400"/>
            <a:ext cx="11326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a:spcBef>
                <a:spcPct val="0"/>
              </a:spcBef>
              <a:buClrTx/>
              <a:buSzTx/>
              <a:buFontTx/>
              <a:buNone/>
            </a:pPr>
            <a:r>
              <a:rPr kumimoji="0" lang="en-US" altLang="el-GR" sz="1400" dirty="0" smtClean="0">
                <a:solidFill>
                  <a:srgbClr val="FFFFFF"/>
                </a:solidFill>
                <a:latin typeface="Arial Narrow" panose="020B0606020202030204" pitchFamily="34" charset="0"/>
                <a:ea typeface="MS PGothic" panose="020B0600070205080204" pitchFamily="34" charset="-128"/>
              </a:rPr>
              <a:t>T lymphocytes</a:t>
            </a:r>
          </a:p>
        </p:txBody>
      </p:sp>
      <p:sp>
        <p:nvSpPr>
          <p:cNvPr id="19510" name="Text Box 72"/>
          <p:cNvSpPr txBox="1">
            <a:spLocks noChangeArrowheads="1"/>
          </p:cNvSpPr>
          <p:nvPr/>
        </p:nvSpPr>
        <p:spPr bwMode="auto">
          <a:xfrm>
            <a:off x="5867400" y="1066800"/>
            <a:ext cx="10999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a:spcBef>
                <a:spcPct val="0"/>
              </a:spcBef>
              <a:buClrTx/>
              <a:buSzTx/>
              <a:buFontTx/>
              <a:buNone/>
            </a:pPr>
            <a:r>
              <a:rPr kumimoji="0" lang="en-US" altLang="el-GR" sz="1400" dirty="0" smtClean="0">
                <a:solidFill>
                  <a:srgbClr val="FFFFFF"/>
                </a:solidFill>
                <a:latin typeface="Arial Narrow" panose="020B0606020202030204" pitchFamily="34" charset="0"/>
                <a:ea typeface="MS PGothic" panose="020B0600070205080204" pitchFamily="34" charset="-128"/>
              </a:rPr>
              <a:t>Dendritic cells</a:t>
            </a:r>
          </a:p>
        </p:txBody>
      </p:sp>
      <p:sp>
        <p:nvSpPr>
          <p:cNvPr id="19511" name="Text Box 73"/>
          <p:cNvSpPr txBox="1">
            <a:spLocks noChangeArrowheads="1"/>
          </p:cNvSpPr>
          <p:nvPr/>
        </p:nvSpPr>
        <p:spPr bwMode="auto">
          <a:xfrm>
            <a:off x="5322887" y="2542758"/>
            <a:ext cx="18325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a:spcBef>
                <a:spcPct val="0"/>
              </a:spcBef>
              <a:buClrTx/>
              <a:buSzTx/>
              <a:buFontTx/>
              <a:buNone/>
            </a:pPr>
            <a:r>
              <a:rPr kumimoji="0" lang="en-US" altLang="el-GR" sz="1400" dirty="0" smtClean="0">
                <a:solidFill>
                  <a:srgbClr val="FFFFFF"/>
                </a:solidFill>
                <a:latin typeface="Arial Narrow" panose="020B0606020202030204" pitchFamily="34" charset="0"/>
                <a:ea typeface="MS PGothic" panose="020B0600070205080204" pitchFamily="34" charset="-128"/>
              </a:rPr>
              <a:t>Monocytes/Macrophages</a:t>
            </a:r>
          </a:p>
        </p:txBody>
      </p:sp>
      <p:sp>
        <p:nvSpPr>
          <p:cNvPr id="19512" name="Text Box 74"/>
          <p:cNvSpPr txBox="1">
            <a:spLocks noChangeArrowheads="1"/>
          </p:cNvSpPr>
          <p:nvPr/>
        </p:nvSpPr>
        <p:spPr bwMode="auto">
          <a:xfrm>
            <a:off x="5503863" y="1371600"/>
            <a:ext cx="5854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a:spcBef>
                <a:spcPct val="0"/>
              </a:spcBef>
              <a:buClrTx/>
              <a:buSzTx/>
              <a:buFontTx/>
              <a:buNone/>
            </a:pPr>
            <a:r>
              <a:rPr kumimoji="0" lang="en-US" altLang="el-GR" sz="1400" dirty="0" smtClean="0">
                <a:solidFill>
                  <a:srgbClr val="FFFFFF"/>
                </a:solidFill>
                <a:latin typeface="Arial Narrow" panose="020B0606020202030204" pitchFamily="34" charset="0"/>
                <a:ea typeface="MS PGothic" panose="020B0600070205080204" pitchFamily="34" charset="-128"/>
              </a:rPr>
              <a:t>PMNs</a:t>
            </a:r>
          </a:p>
        </p:txBody>
      </p:sp>
      <p:pic>
        <p:nvPicPr>
          <p:cNvPr id="19513" name="Picture 7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2200" y="2971800"/>
            <a:ext cx="4381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14" name="Text Box 76"/>
          <p:cNvSpPr txBox="1">
            <a:spLocks noChangeArrowheads="1"/>
          </p:cNvSpPr>
          <p:nvPr/>
        </p:nvSpPr>
        <p:spPr bwMode="auto">
          <a:xfrm>
            <a:off x="5791200" y="3505200"/>
            <a:ext cx="7232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50000"/>
              <a:buFont typeface="Monotype Sorts"/>
              <a:buChar char="n"/>
              <a:defRPr kumimoji="1" sz="2800">
                <a:solidFill>
                  <a:srgbClr val="FFFF66"/>
                </a:solidFill>
                <a:latin typeface="Times New Roman" panose="02020603050405020304" pitchFamily="18" charset="0"/>
              </a:defRPr>
            </a:lvl1pPr>
            <a:lvl2pPr marL="742950" indent="-285750">
              <a:spcBef>
                <a:spcPct val="20000"/>
              </a:spcBef>
              <a:buClr>
                <a:schemeClr val="tx2"/>
              </a:buClr>
              <a:buSzPct val="75000"/>
              <a:buFont typeface="Monotype Sorts"/>
              <a:buChar char="u"/>
              <a:defRPr kumimoji="1" sz="2600">
                <a:solidFill>
                  <a:srgbClr val="FF3300"/>
                </a:solidFill>
                <a:latin typeface="Times New Roman" panose="02020603050405020304" pitchFamily="18" charset="0"/>
              </a:defRPr>
            </a:lvl2pPr>
            <a:lvl3pPr marL="1143000" indent="-228600">
              <a:spcBef>
                <a:spcPct val="20000"/>
              </a:spcBef>
              <a:buClr>
                <a:schemeClr val="hlink"/>
              </a:buClr>
              <a:buSzPct val="65000"/>
              <a:buFont typeface="Monotype Sorts"/>
              <a:buChar char="F"/>
              <a:defRPr kumimoji="1" sz="2400">
                <a:solidFill>
                  <a:schemeClr val="tx1"/>
                </a:solidFill>
                <a:latin typeface="Times New Roman" panose="02020603050405020304" pitchFamily="18" charset="0"/>
              </a:defRPr>
            </a:lvl3pPr>
            <a:lvl4pPr marL="1600200" indent="-228600">
              <a:spcBef>
                <a:spcPct val="20000"/>
              </a:spcBef>
              <a:buClr>
                <a:schemeClr val="tx2"/>
              </a:buClr>
              <a:buSzPct val="100000"/>
              <a:buChar char="•"/>
              <a:defRPr kumimoji="1" sz="2000">
                <a:solidFill>
                  <a:schemeClr val="tx1"/>
                </a:solidFill>
                <a:latin typeface="Times New Roman" panose="02020603050405020304" pitchFamily="18" charset="0"/>
              </a:defRPr>
            </a:lvl4pPr>
            <a:lvl5pPr marL="2057400" indent="-228600">
              <a:spcBef>
                <a:spcPct val="20000"/>
              </a:spcBef>
              <a:buClr>
                <a:schemeClr val="hlink"/>
              </a:buClr>
              <a:buSzPct val="100000"/>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hlink"/>
              </a:buClr>
              <a:buSzPct val="100000"/>
              <a:buChar char="–"/>
              <a:defRPr kumimoji="1" sz="2000">
                <a:solidFill>
                  <a:schemeClr val="tx1"/>
                </a:solidFill>
                <a:latin typeface="Times New Roman" panose="02020603050405020304" pitchFamily="18" charset="0"/>
              </a:defRPr>
            </a:lvl9pPr>
          </a:lstStyle>
          <a:p>
            <a:pPr>
              <a:spcBef>
                <a:spcPct val="0"/>
              </a:spcBef>
              <a:buClrTx/>
              <a:buSzTx/>
              <a:buFontTx/>
              <a:buNone/>
            </a:pPr>
            <a:r>
              <a:rPr kumimoji="0" lang="en-US" altLang="el-GR" sz="1400" dirty="0" smtClean="0">
                <a:solidFill>
                  <a:srgbClr val="FFFFFF"/>
                </a:solidFill>
                <a:latin typeface="Arial Narrow" panose="020B0606020202030204" pitchFamily="34" charset="0"/>
                <a:ea typeface="MS PGothic" panose="020B0600070205080204" pitchFamily="34" charset="-128"/>
              </a:rPr>
              <a:t>NK cells</a:t>
            </a:r>
          </a:p>
        </p:txBody>
      </p:sp>
      <p:sp>
        <p:nvSpPr>
          <p:cNvPr id="19515" name="Line 3"/>
          <p:cNvSpPr>
            <a:spLocks noChangeShapeType="1"/>
          </p:cNvSpPr>
          <p:nvPr/>
        </p:nvSpPr>
        <p:spPr bwMode="auto">
          <a:xfrm>
            <a:off x="0" y="4191000"/>
            <a:ext cx="9144000" cy="0"/>
          </a:xfrm>
          <a:prstGeom prst="line">
            <a:avLst/>
          </a:prstGeom>
          <a:noFill/>
          <a:ln w="38100">
            <a:solidFill>
              <a:srgbClr val="00B0F0"/>
            </a:solidFill>
            <a:prstDash val="sysDash"/>
            <a:round/>
            <a:headEnd/>
            <a:tailEnd/>
          </a:ln>
          <a:extLst>
            <a:ext uri="{909E8E84-426E-40DD-AFC4-6F175D3DCCD1}">
              <a14:hiddenFill xmlns:a14="http://schemas.microsoft.com/office/drawing/2010/main">
                <a:noFill/>
              </a14:hiddenFill>
            </a:ext>
          </a:extLst>
        </p:spPr>
        <p:txBody>
          <a:bodyPr lIns="92075" tIns="46038" rIns="92075" bIns="46038" anchor="ctr"/>
          <a:lstStyle/>
          <a:p>
            <a:endParaRPr kumimoji="1" lang="en-US" sz="2800" b="1" smtClean="0">
              <a:solidFill>
                <a:srgbClr val="009999"/>
              </a:solidFill>
              <a:latin typeface="Arial Narrow" panose="020B0606020202030204" pitchFamily="34" charset="0"/>
            </a:endParaRPr>
          </a:p>
        </p:txBody>
      </p:sp>
    </p:spTree>
    <p:extLst>
      <p:ext uri="{BB962C8B-B14F-4D97-AF65-F5344CB8AC3E}">
        <p14:creationId xmlns:p14="http://schemas.microsoft.com/office/powerpoint/2010/main" val="14123724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14705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itle 1"/>
          <p:cNvSpPr>
            <a:spLocks noGrp="1"/>
          </p:cNvSpPr>
          <p:nvPr>
            <p:ph type="title"/>
          </p:nvPr>
        </p:nvSpPr>
        <p:spPr>
          <a:xfrm>
            <a:off x="0" y="0"/>
            <a:ext cx="9144000" cy="900113"/>
          </a:xfrm>
          <a:solidFill>
            <a:schemeClr val="tx1"/>
          </a:solidFill>
        </p:spPr>
        <p:txBody>
          <a:bodyPr/>
          <a:lstStyle/>
          <a:p>
            <a:pPr eaLnBrk="1" hangingPunct="1"/>
            <a:r>
              <a:rPr lang="en-US" altLang="en-US" sz="3200" smtClean="0">
                <a:solidFill>
                  <a:schemeClr val="bg1"/>
                </a:solidFill>
                <a:latin typeface="Arial Narrow" panose="020B0606020202030204" pitchFamily="34" charset="0"/>
                <a:cs typeface="Arial" panose="020B0604020202020204" pitchFamily="34" charset="0"/>
              </a:rPr>
              <a:t>DC effector function: cytokine mediated T</a:t>
            </a:r>
            <a:r>
              <a:rPr lang="en-US" altLang="en-US" sz="3200" baseline="-25000" smtClean="0">
                <a:solidFill>
                  <a:schemeClr val="bg1"/>
                </a:solidFill>
                <a:latin typeface="Arial Narrow" panose="020B0606020202030204" pitchFamily="34" charset="0"/>
                <a:cs typeface="Arial" panose="020B0604020202020204" pitchFamily="34" charset="0"/>
              </a:rPr>
              <a:t>H</a:t>
            </a:r>
            <a:r>
              <a:rPr lang="en-US" altLang="en-US" sz="3200" smtClean="0">
                <a:solidFill>
                  <a:schemeClr val="bg1"/>
                </a:solidFill>
                <a:latin typeface="Arial Narrow" panose="020B0606020202030204" pitchFamily="34" charset="0"/>
                <a:cs typeface="Arial" panose="020B0604020202020204" pitchFamily="34" charset="0"/>
              </a:rPr>
              <a:t>-17 differentiation</a:t>
            </a:r>
          </a:p>
        </p:txBody>
      </p:sp>
    </p:spTree>
    <p:extLst>
      <p:ext uri="{BB962C8B-B14F-4D97-AF65-F5344CB8AC3E}">
        <p14:creationId xmlns:p14="http://schemas.microsoft.com/office/powerpoint/2010/main" val="3232683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0" y="0"/>
            <a:ext cx="9144000" cy="1066800"/>
          </a:xfrm>
          <a:solidFill>
            <a:schemeClr val="tx1"/>
          </a:solidFill>
        </p:spPr>
        <p:txBody>
          <a:bodyPr/>
          <a:lstStyle/>
          <a:p>
            <a:pPr eaLnBrk="1" hangingPunct="1"/>
            <a:r>
              <a:rPr lang="en-US" altLang="en-US" sz="3600" b="1">
                <a:solidFill>
                  <a:schemeClr val="bg1"/>
                </a:solidFill>
                <a:latin typeface="Arial Narrow" pitchFamily="34" charset="0"/>
                <a:cs typeface="Arial" pitchFamily="34" charset="0"/>
              </a:rPr>
              <a:t>Division of Labor </a:t>
            </a:r>
            <a:r>
              <a:rPr lang="en-US" altLang="en-US" sz="3600">
                <a:solidFill>
                  <a:schemeClr val="bg1"/>
                </a:solidFill>
                <a:latin typeface="Arial Narrow" pitchFamily="34" charset="0"/>
                <a:cs typeface="Arial" pitchFamily="34" charset="0"/>
              </a:rPr>
              <a:t>and </a:t>
            </a:r>
            <a:r>
              <a:rPr lang="en-US" altLang="en-US" sz="3600" b="1">
                <a:solidFill>
                  <a:schemeClr val="bg1"/>
                </a:solidFill>
                <a:latin typeface="Arial Narrow" pitchFamily="34" charset="0"/>
                <a:cs typeface="Arial" pitchFamily="34" charset="0"/>
              </a:rPr>
              <a:t>Co-operative</a:t>
            </a:r>
            <a:r>
              <a:rPr lang="en-US" altLang="en-US" sz="3600">
                <a:solidFill>
                  <a:schemeClr val="bg1"/>
                </a:solidFill>
                <a:latin typeface="Arial Narrow" pitchFamily="34" charset="0"/>
                <a:cs typeface="Arial" pitchFamily="34" charset="0"/>
              </a:rPr>
              <a:t> action of DCs</a:t>
            </a:r>
          </a:p>
        </p:txBody>
      </p:sp>
      <p:sp>
        <p:nvSpPr>
          <p:cNvPr id="6" name="Rectangle 5"/>
          <p:cNvSpPr>
            <a:spLocks noChangeArrowheads="1"/>
          </p:cNvSpPr>
          <p:nvPr/>
        </p:nvSpPr>
        <p:spPr bwMode="auto">
          <a:xfrm>
            <a:off x="4648200" y="1893888"/>
            <a:ext cx="4343400" cy="1154112"/>
          </a:xfrm>
          <a:prstGeom prst="rect">
            <a:avLst/>
          </a:prstGeom>
          <a:noFill/>
          <a:ln>
            <a:noFill/>
          </a:ln>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150000"/>
              </a:lnSpc>
              <a:spcBef>
                <a:spcPct val="0"/>
              </a:spcBef>
              <a:spcAft>
                <a:spcPts val="0"/>
              </a:spcAft>
              <a:buFont typeface="Courier New" panose="02070309020205020404" pitchFamily="49" charset="0"/>
              <a:buChar char="o"/>
              <a:defRPr/>
            </a:pPr>
            <a:r>
              <a:rPr lang="en-US" altLang="en-US" sz="1800" b="1" kern="0">
                <a:latin typeface="Arial" panose="020B0604020202020204" pitchFamily="34" charset="0"/>
              </a:rPr>
              <a:t>Migratory cDC</a:t>
            </a:r>
            <a:r>
              <a:rPr lang="en-US" altLang="en-US" sz="1800" kern="0">
                <a:latin typeface="Arial" panose="020B0604020202020204" pitchFamily="34" charset="0"/>
              </a:rPr>
              <a:t>: </a:t>
            </a:r>
          </a:p>
          <a:p>
            <a:pPr marL="0" lvl="1" eaLnBrk="1" fontAlgn="auto" hangingPunct="1">
              <a:lnSpc>
                <a:spcPct val="150000"/>
              </a:lnSpc>
              <a:spcBef>
                <a:spcPct val="0"/>
              </a:spcBef>
              <a:spcAft>
                <a:spcPts val="0"/>
              </a:spcAft>
              <a:buFont typeface="Wingdings" panose="05000000000000000000" pitchFamily="2" charset="2"/>
              <a:buChar char="v"/>
              <a:defRPr/>
            </a:pPr>
            <a:r>
              <a:rPr lang="en-US" altLang="en-US" sz="1400" kern="0">
                <a:latin typeface="Arial" panose="020B0604020202020204" pitchFamily="34" charset="0"/>
              </a:rPr>
              <a:t>transfer Ag to LNs resident CD8</a:t>
            </a:r>
            <a:r>
              <a:rPr lang="en-US" altLang="en-US" sz="1400" kern="0" baseline="30000">
                <a:latin typeface="Arial" panose="020B0604020202020204" pitchFamily="34" charset="0"/>
              </a:rPr>
              <a:t>+</a:t>
            </a:r>
            <a:r>
              <a:rPr lang="en-US" altLang="en-US" sz="1400" kern="0">
                <a:latin typeface="Arial" panose="020B0604020202020204" pitchFamily="34" charset="0"/>
              </a:rPr>
              <a:t> DCs</a:t>
            </a:r>
          </a:p>
          <a:p>
            <a:pPr marL="0" lvl="1" eaLnBrk="1" fontAlgn="auto" hangingPunct="1">
              <a:lnSpc>
                <a:spcPct val="150000"/>
              </a:lnSpc>
              <a:spcBef>
                <a:spcPct val="0"/>
              </a:spcBef>
              <a:spcAft>
                <a:spcPts val="0"/>
              </a:spcAft>
              <a:buFont typeface="Wingdings" panose="05000000000000000000" pitchFamily="2" charset="2"/>
              <a:buChar char="v"/>
              <a:defRPr/>
            </a:pPr>
            <a:r>
              <a:rPr lang="en-US" altLang="en-US" sz="1400" kern="0">
                <a:latin typeface="Arial" panose="020B0604020202020204" pitchFamily="34" charset="0"/>
              </a:rPr>
              <a:t>Dermal DCs, mo-DCs activate CD4</a:t>
            </a:r>
            <a:r>
              <a:rPr lang="en-US" altLang="en-US" sz="1400" kern="0" baseline="30000">
                <a:latin typeface="Arial" panose="020B0604020202020204" pitchFamily="34" charset="0"/>
              </a:rPr>
              <a:t>+</a:t>
            </a:r>
            <a:r>
              <a:rPr lang="en-US" altLang="en-US" sz="1400" kern="0">
                <a:latin typeface="Arial" panose="020B0604020202020204" pitchFamily="34" charset="0"/>
              </a:rPr>
              <a:t> T cells </a:t>
            </a:r>
          </a:p>
        </p:txBody>
      </p:sp>
      <p:pic>
        <p:nvPicPr>
          <p:cNvPr id="16" name="Picture 15" descr="part 1 copy.jpg"/>
          <p:cNvPicPr>
            <a:picLocks noChangeAspect="1"/>
          </p:cNvPicPr>
          <p:nvPr/>
        </p:nvPicPr>
        <p:blipFill>
          <a:blip r:embed="rId3"/>
          <a:srcRect b="25569"/>
          <a:stretch>
            <a:fillRect/>
          </a:stretch>
        </p:blipFill>
        <p:spPr bwMode="auto">
          <a:xfrm>
            <a:off x="533400" y="1524000"/>
            <a:ext cx="3657600" cy="1676400"/>
          </a:xfrm>
          <a:prstGeom prst="rect">
            <a:avLst/>
          </a:prstGeom>
          <a:noFill/>
          <a:ln w="9525">
            <a:noFill/>
            <a:miter lim="800000"/>
            <a:headEnd/>
            <a:tailEnd/>
          </a:ln>
        </p:spPr>
      </p:pic>
      <p:pic>
        <p:nvPicPr>
          <p:cNvPr id="17" name="Picture 16" descr="part 2.jpg"/>
          <p:cNvPicPr>
            <a:picLocks noChangeAspect="1"/>
          </p:cNvPicPr>
          <p:nvPr/>
        </p:nvPicPr>
        <p:blipFill>
          <a:blip r:embed="rId4"/>
          <a:srcRect/>
          <a:stretch>
            <a:fillRect/>
          </a:stretch>
        </p:blipFill>
        <p:spPr bwMode="auto">
          <a:xfrm>
            <a:off x="533400" y="3200400"/>
            <a:ext cx="3657600" cy="3554413"/>
          </a:xfrm>
          <a:prstGeom prst="rect">
            <a:avLst/>
          </a:prstGeom>
          <a:noFill/>
          <a:ln w="9525">
            <a:noFill/>
            <a:miter lim="800000"/>
            <a:headEnd/>
            <a:tailEnd/>
          </a:ln>
        </p:spPr>
      </p:pic>
      <p:sp>
        <p:nvSpPr>
          <p:cNvPr id="18" name="Rectangle 17"/>
          <p:cNvSpPr>
            <a:spLocks noChangeArrowheads="1"/>
          </p:cNvSpPr>
          <p:nvPr/>
        </p:nvSpPr>
        <p:spPr bwMode="auto">
          <a:xfrm>
            <a:off x="4648200" y="4191000"/>
            <a:ext cx="4343400" cy="2084388"/>
          </a:xfrm>
          <a:prstGeom prst="rect">
            <a:avLst/>
          </a:prstGeom>
          <a:noFill/>
          <a:ln>
            <a:noFill/>
          </a:ln>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lnSpc>
                <a:spcPct val="150000"/>
              </a:lnSpc>
              <a:spcBef>
                <a:spcPct val="0"/>
              </a:spcBef>
              <a:spcAft>
                <a:spcPts val="0"/>
              </a:spcAft>
              <a:buFont typeface="Courier New" panose="02070309020205020404" pitchFamily="49" charset="0"/>
              <a:buChar char="o"/>
              <a:defRPr/>
            </a:pPr>
            <a:r>
              <a:rPr lang="en-US" altLang="en-US" sz="1800" b="1" kern="0">
                <a:latin typeface="Arial" panose="020B0604020202020204" pitchFamily="34" charset="0"/>
              </a:rPr>
              <a:t>Resident cDC</a:t>
            </a:r>
            <a:r>
              <a:rPr lang="en-US" altLang="en-US" sz="1800" kern="0">
                <a:latin typeface="Arial" panose="020B0604020202020204" pitchFamily="34" charset="0"/>
              </a:rPr>
              <a:t>:</a:t>
            </a:r>
          </a:p>
          <a:p>
            <a:pPr marL="0" lvl="1" eaLnBrk="1" fontAlgn="auto" hangingPunct="1">
              <a:lnSpc>
                <a:spcPct val="150000"/>
              </a:lnSpc>
              <a:spcBef>
                <a:spcPct val="0"/>
              </a:spcBef>
              <a:spcAft>
                <a:spcPts val="0"/>
              </a:spcAft>
              <a:buFont typeface="Wingdings" panose="05000000000000000000" pitchFamily="2" charset="2"/>
              <a:buChar char="v"/>
              <a:defRPr/>
            </a:pPr>
            <a:r>
              <a:rPr lang="en-US" altLang="en-US" sz="1400" kern="0">
                <a:latin typeface="Arial" panose="020B0604020202020204" pitchFamily="34" charset="0"/>
              </a:rPr>
              <a:t>CD8</a:t>
            </a:r>
            <a:r>
              <a:rPr lang="en-US" altLang="en-US" sz="1400" kern="0" baseline="30000">
                <a:latin typeface="Arial" panose="020B0604020202020204" pitchFamily="34" charset="0"/>
              </a:rPr>
              <a:t>+</a:t>
            </a:r>
            <a:r>
              <a:rPr lang="en-US" altLang="en-US" sz="1400" kern="0">
                <a:latin typeface="Arial" panose="020B0604020202020204" pitchFamily="34" charset="0"/>
              </a:rPr>
              <a:t> DCs: cross-presentation</a:t>
            </a:r>
          </a:p>
          <a:p>
            <a:pPr marL="0" lvl="1" eaLnBrk="1" fontAlgn="auto" hangingPunct="1">
              <a:lnSpc>
                <a:spcPct val="150000"/>
              </a:lnSpc>
              <a:spcBef>
                <a:spcPct val="0"/>
              </a:spcBef>
              <a:spcAft>
                <a:spcPts val="0"/>
              </a:spcAft>
              <a:buFont typeface="Wingdings" panose="05000000000000000000" pitchFamily="2" charset="2"/>
              <a:buChar char="v"/>
              <a:defRPr/>
            </a:pPr>
            <a:r>
              <a:rPr lang="en-US" altLang="en-US" sz="1400" kern="0">
                <a:latin typeface="Arial" panose="020B0604020202020204" pitchFamily="34" charset="0"/>
              </a:rPr>
              <a:t>CD8</a:t>
            </a:r>
            <a:r>
              <a:rPr lang="en-US" altLang="en-US" sz="1400" kern="0" baseline="30000">
                <a:latin typeface="Arial" panose="020B0604020202020204" pitchFamily="34" charset="0"/>
              </a:rPr>
              <a:t>−</a:t>
            </a:r>
            <a:r>
              <a:rPr lang="en-US" altLang="en-US" sz="1400" kern="0">
                <a:latin typeface="Arial" panose="020B0604020202020204" pitchFamily="34" charset="0"/>
              </a:rPr>
              <a:t> DCs: activate CD4+ T cells</a:t>
            </a:r>
          </a:p>
          <a:p>
            <a:pPr marL="0" lvl="1" eaLnBrk="1" fontAlgn="auto" hangingPunct="1">
              <a:lnSpc>
                <a:spcPct val="150000"/>
              </a:lnSpc>
              <a:spcBef>
                <a:spcPct val="0"/>
              </a:spcBef>
              <a:spcAft>
                <a:spcPts val="0"/>
              </a:spcAft>
              <a:buFont typeface="Wingdings" panose="05000000000000000000" pitchFamily="2" charset="2"/>
              <a:buChar char="v"/>
              <a:defRPr/>
            </a:pPr>
            <a:r>
              <a:rPr lang="en-US" altLang="en-US" sz="1400" kern="0">
                <a:latin typeface="Arial" panose="020B0604020202020204" pitchFamily="34" charset="0"/>
              </a:rPr>
              <a:t>LN mo-DCs </a:t>
            </a:r>
          </a:p>
          <a:p>
            <a:pPr marL="0" lvl="2" eaLnBrk="1" fontAlgn="auto" hangingPunct="1">
              <a:lnSpc>
                <a:spcPct val="150000"/>
              </a:lnSpc>
              <a:spcBef>
                <a:spcPct val="0"/>
              </a:spcBef>
              <a:spcAft>
                <a:spcPts val="0"/>
              </a:spcAft>
              <a:buFontTx/>
              <a:buNone/>
              <a:defRPr/>
            </a:pPr>
            <a:r>
              <a:rPr lang="en-US" altLang="en-US" sz="1400" kern="0">
                <a:latin typeface="Arial" panose="020B0604020202020204" pitchFamily="34" charset="0"/>
              </a:rPr>
              <a:t>microbicidal function (TNFα, NO) </a:t>
            </a:r>
          </a:p>
          <a:p>
            <a:pPr marL="0" lvl="2" eaLnBrk="1" fontAlgn="auto" hangingPunct="1">
              <a:lnSpc>
                <a:spcPct val="150000"/>
              </a:lnSpc>
              <a:spcBef>
                <a:spcPct val="0"/>
              </a:spcBef>
              <a:spcAft>
                <a:spcPts val="0"/>
              </a:spcAft>
              <a:buFontTx/>
              <a:buNone/>
              <a:defRPr/>
            </a:pPr>
            <a:r>
              <a:rPr lang="en-US" altLang="en-US" sz="1400" kern="0">
                <a:latin typeface="Arial" panose="020B0604020202020204" pitchFamily="34" charset="0"/>
              </a:rPr>
              <a:t>participate in Ig production by B cells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p:cNvPicPr>
            <a:picLocks noChangeAspect="1" noChangeArrowheads="1"/>
          </p:cNvPicPr>
          <p:nvPr/>
        </p:nvPicPr>
        <p:blipFill>
          <a:blip r:embed="rId3"/>
          <a:srcRect/>
          <a:stretch>
            <a:fillRect/>
          </a:stretch>
        </p:blipFill>
        <p:spPr bwMode="auto">
          <a:xfrm>
            <a:off x="228600" y="457200"/>
            <a:ext cx="1714500" cy="1571625"/>
          </a:xfrm>
          <a:prstGeom prst="rect">
            <a:avLst/>
          </a:prstGeom>
          <a:noFill/>
          <a:ln w="9525">
            <a:noFill/>
            <a:miter lim="800000"/>
            <a:headEnd/>
            <a:tailEnd/>
          </a:ln>
        </p:spPr>
      </p:pic>
      <p:pic>
        <p:nvPicPr>
          <p:cNvPr id="38915" name="Picture 4"/>
          <p:cNvPicPr>
            <a:picLocks noChangeAspect="1" noChangeArrowheads="1"/>
          </p:cNvPicPr>
          <p:nvPr/>
        </p:nvPicPr>
        <p:blipFill>
          <a:blip r:embed="rId4"/>
          <a:srcRect/>
          <a:stretch>
            <a:fillRect/>
          </a:stretch>
        </p:blipFill>
        <p:spPr bwMode="auto">
          <a:xfrm>
            <a:off x="7239000" y="533400"/>
            <a:ext cx="1600200" cy="1524000"/>
          </a:xfrm>
          <a:prstGeom prst="rect">
            <a:avLst/>
          </a:prstGeom>
          <a:noFill/>
          <a:ln w="9525">
            <a:noFill/>
            <a:miter lim="800000"/>
            <a:headEnd/>
            <a:tailEnd/>
          </a:ln>
        </p:spPr>
      </p:pic>
      <p:pic>
        <p:nvPicPr>
          <p:cNvPr id="38916" name="Picture 5"/>
          <p:cNvPicPr>
            <a:picLocks noChangeAspect="1" noChangeArrowheads="1"/>
          </p:cNvPicPr>
          <p:nvPr/>
        </p:nvPicPr>
        <p:blipFill>
          <a:blip r:embed="rId5"/>
          <a:srcRect/>
          <a:stretch>
            <a:fillRect/>
          </a:stretch>
        </p:blipFill>
        <p:spPr bwMode="auto">
          <a:xfrm>
            <a:off x="1285875" y="2971800"/>
            <a:ext cx="1000125" cy="1309688"/>
          </a:xfrm>
          <a:prstGeom prst="rect">
            <a:avLst/>
          </a:prstGeom>
          <a:noFill/>
          <a:ln w="9525">
            <a:noFill/>
            <a:miter lim="800000"/>
            <a:headEnd/>
            <a:tailEnd/>
          </a:ln>
        </p:spPr>
      </p:pic>
      <p:sp>
        <p:nvSpPr>
          <p:cNvPr id="38917" name="TextBox 7"/>
          <p:cNvSpPr txBox="1">
            <a:spLocks noChangeArrowheads="1"/>
          </p:cNvSpPr>
          <p:nvPr/>
        </p:nvSpPr>
        <p:spPr bwMode="auto">
          <a:xfrm>
            <a:off x="990600" y="4495800"/>
            <a:ext cx="2438400" cy="1662113"/>
          </a:xfrm>
          <a:prstGeom prst="rect">
            <a:avLst/>
          </a:prstGeom>
          <a:noFill/>
          <a:ln w="9525">
            <a:noFill/>
            <a:miter lim="800000"/>
            <a:headEnd/>
            <a:tailEnd/>
          </a:ln>
        </p:spPr>
        <p:txBody>
          <a:bodyPr>
            <a:spAutoFit/>
          </a:bodyPr>
          <a:lstStyle/>
          <a:p>
            <a:pPr eaLnBrk="1" hangingPunct="1"/>
            <a:r>
              <a:rPr lang="en-US" altLang="el-GR">
                <a:latin typeface="Arial Narrow" pitchFamily="34" charset="0"/>
              </a:rPr>
              <a:t>Bruce A. Beutler</a:t>
            </a:r>
          </a:p>
          <a:p>
            <a:pPr eaLnBrk="1" hangingPunct="1"/>
            <a:endParaRPr lang="en-US" altLang="el-GR" sz="1200">
              <a:latin typeface="Arial Narrow" pitchFamily="34" charset="0"/>
            </a:endParaRPr>
          </a:p>
          <a:p>
            <a:pPr eaLnBrk="1" hangingPunct="1"/>
            <a:endParaRPr lang="en-US" altLang="el-GR" sz="1200">
              <a:latin typeface="Arial Narrow" pitchFamily="34" charset="0"/>
            </a:endParaRPr>
          </a:p>
          <a:p>
            <a:pPr eaLnBrk="1" hangingPunct="1"/>
            <a:r>
              <a:rPr lang="en-US" altLang="el-GR" sz="1200">
                <a:latin typeface="Arial Narrow" pitchFamily="34" charset="0"/>
              </a:rPr>
              <a:t>In 1998 Dr. Beutler identified the cell receptors in mice that respond to a substance in the coat of bacteria and that can set off septic shock if overstimulated.</a:t>
            </a:r>
          </a:p>
        </p:txBody>
      </p:sp>
      <p:pic>
        <p:nvPicPr>
          <p:cNvPr id="38918" name="Picture 6"/>
          <p:cNvPicPr>
            <a:picLocks noChangeAspect="1" noChangeArrowheads="1"/>
          </p:cNvPicPr>
          <p:nvPr/>
        </p:nvPicPr>
        <p:blipFill>
          <a:blip r:embed="rId6"/>
          <a:srcRect/>
          <a:stretch>
            <a:fillRect/>
          </a:stretch>
        </p:blipFill>
        <p:spPr bwMode="auto">
          <a:xfrm>
            <a:off x="4029075" y="2971800"/>
            <a:ext cx="1000125" cy="1309688"/>
          </a:xfrm>
          <a:prstGeom prst="rect">
            <a:avLst/>
          </a:prstGeom>
          <a:noFill/>
          <a:ln w="9525">
            <a:noFill/>
            <a:miter lim="800000"/>
            <a:headEnd/>
            <a:tailEnd/>
          </a:ln>
        </p:spPr>
      </p:pic>
      <p:sp>
        <p:nvSpPr>
          <p:cNvPr id="38919" name="TextBox 10"/>
          <p:cNvSpPr txBox="1">
            <a:spLocks noChangeArrowheads="1"/>
          </p:cNvSpPr>
          <p:nvPr/>
        </p:nvSpPr>
        <p:spPr bwMode="auto">
          <a:xfrm>
            <a:off x="3733800" y="4495800"/>
            <a:ext cx="2057400" cy="1384300"/>
          </a:xfrm>
          <a:prstGeom prst="rect">
            <a:avLst/>
          </a:prstGeom>
          <a:noFill/>
          <a:ln w="9525">
            <a:noFill/>
            <a:miter lim="800000"/>
            <a:headEnd/>
            <a:tailEnd/>
          </a:ln>
        </p:spPr>
        <p:txBody>
          <a:bodyPr>
            <a:spAutoFit/>
          </a:bodyPr>
          <a:lstStyle/>
          <a:p>
            <a:pPr eaLnBrk="1" hangingPunct="1"/>
            <a:r>
              <a:rPr lang="en-US" altLang="el-GR">
                <a:latin typeface="Arial Narrow" pitchFamily="34" charset="0"/>
              </a:rPr>
              <a:t>Jules A. Hoffman</a:t>
            </a:r>
          </a:p>
          <a:p>
            <a:pPr eaLnBrk="1" hangingPunct="1"/>
            <a:endParaRPr lang="en-US" altLang="el-GR">
              <a:latin typeface="Arial Narrow" pitchFamily="34" charset="0"/>
            </a:endParaRPr>
          </a:p>
          <a:p>
            <a:pPr eaLnBrk="1" hangingPunct="1"/>
            <a:r>
              <a:rPr lang="en-US" altLang="el-GR" sz="1200">
                <a:latin typeface="Arial Narrow" pitchFamily="34" charset="0"/>
              </a:rPr>
              <a:t>In 1996, Dr. Hoffmann discovered the cell receptors in laboratory fruit flies that are activated by pathogenic bacteria or fungi. </a:t>
            </a:r>
          </a:p>
        </p:txBody>
      </p:sp>
      <p:pic>
        <p:nvPicPr>
          <p:cNvPr id="38920" name="Picture 8"/>
          <p:cNvPicPr>
            <a:picLocks noChangeAspect="1" noChangeArrowheads="1"/>
          </p:cNvPicPr>
          <p:nvPr/>
        </p:nvPicPr>
        <p:blipFill>
          <a:blip r:embed="rId7"/>
          <a:srcRect/>
          <a:stretch>
            <a:fillRect/>
          </a:stretch>
        </p:blipFill>
        <p:spPr bwMode="auto">
          <a:xfrm>
            <a:off x="6619875" y="3033713"/>
            <a:ext cx="1000125" cy="1309687"/>
          </a:xfrm>
          <a:prstGeom prst="rect">
            <a:avLst/>
          </a:prstGeom>
          <a:noFill/>
          <a:ln w="9525">
            <a:noFill/>
            <a:miter lim="800000"/>
            <a:headEnd/>
            <a:tailEnd/>
          </a:ln>
        </p:spPr>
      </p:pic>
      <p:sp>
        <p:nvSpPr>
          <p:cNvPr id="38921" name="TextBox 12"/>
          <p:cNvSpPr txBox="1">
            <a:spLocks noChangeArrowheads="1"/>
          </p:cNvSpPr>
          <p:nvPr/>
        </p:nvSpPr>
        <p:spPr bwMode="auto">
          <a:xfrm>
            <a:off x="6172200" y="4495800"/>
            <a:ext cx="2362200" cy="369888"/>
          </a:xfrm>
          <a:prstGeom prst="rect">
            <a:avLst/>
          </a:prstGeom>
          <a:noFill/>
          <a:ln w="9525">
            <a:noFill/>
            <a:miter lim="800000"/>
            <a:headEnd/>
            <a:tailEnd/>
          </a:ln>
        </p:spPr>
        <p:txBody>
          <a:bodyPr>
            <a:spAutoFit/>
          </a:bodyPr>
          <a:lstStyle/>
          <a:p>
            <a:pPr eaLnBrk="1" hangingPunct="1"/>
            <a:r>
              <a:rPr lang="en-US" altLang="el-GR">
                <a:latin typeface="Arial Narrow" pitchFamily="34" charset="0"/>
              </a:rPr>
              <a:t>Ralph M. Steinman</a:t>
            </a:r>
          </a:p>
        </p:txBody>
      </p:sp>
      <p:sp>
        <p:nvSpPr>
          <p:cNvPr id="38922" name="TextBox 9"/>
          <p:cNvSpPr txBox="1">
            <a:spLocks noChangeArrowheads="1"/>
          </p:cNvSpPr>
          <p:nvPr/>
        </p:nvSpPr>
        <p:spPr bwMode="auto">
          <a:xfrm>
            <a:off x="2057400" y="863600"/>
            <a:ext cx="4545013" cy="584200"/>
          </a:xfrm>
          <a:prstGeom prst="rect">
            <a:avLst/>
          </a:prstGeom>
          <a:noFill/>
          <a:ln w="9525">
            <a:noFill/>
            <a:miter lim="800000"/>
            <a:headEnd/>
            <a:tailEnd/>
          </a:ln>
        </p:spPr>
        <p:txBody>
          <a:bodyPr wrap="none">
            <a:spAutoFit/>
          </a:bodyPr>
          <a:lstStyle/>
          <a:p>
            <a:pPr eaLnBrk="1" hangingPunct="1"/>
            <a:r>
              <a:rPr lang="en-US" altLang="el-GR" sz="3200">
                <a:latin typeface="Arial Narrow" pitchFamily="34" charset="0"/>
              </a:rPr>
              <a:t>2011 Nobel Prize in Medicine</a:t>
            </a:r>
          </a:p>
        </p:txBody>
      </p:sp>
      <p:sp>
        <p:nvSpPr>
          <p:cNvPr id="38923" name="TextBox 11"/>
          <p:cNvSpPr txBox="1">
            <a:spLocks noChangeArrowheads="1"/>
          </p:cNvSpPr>
          <p:nvPr/>
        </p:nvSpPr>
        <p:spPr bwMode="auto">
          <a:xfrm>
            <a:off x="2286000" y="1752600"/>
            <a:ext cx="4191000" cy="461963"/>
          </a:xfrm>
          <a:prstGeom prst="rect">
            <a:avLst/>
          </a:prstGeom>
          <a:noFill/>
          <a:ln w="9525">
            <a:noFill/>
            <a:miter lim="800000"/>
            <a:headEnd/>
            <a:tailEnd/>
          </a:ln>
        </p:spPr>
        <p:txBody>
          <a:bodyPr>
            <a:spAutoFit/>
          </a:bodyPr>
          <a:lstStyle/>
          <a:p>
            <a:pPr algn="ctr" eaLnBrk="1" hangingPunct="1"/>
            <a:r>
              <a:rPr lang="en-US" altLang="el-GR" sz="2400">
                <a:latin typeface="Arial Narrow" pitchFamily="34" charset="0"/>
              </a:rPr>
              <a:t>IMMUNOLOGISTS!!!!!!!</a:t>
            </a:r>
          </a:p>
        </p:txBody>
      </p:sp>
      <p:sp>
        <p:nvSpPr>
          <p:cNvPr id="38924" name="TextBox 13"/>
          <p:cNvSpPr txBox="1">
            <a:spLocks noChangeArrowheads="1"/>
          </p:cNvSpPr>
          <p:nvPr/>
        </p:nvSpPr>
        <p:spPr bwMode="auto">
          <a:xfrm>
            <a:off x="2819400" y="6248400"/>
            <a:ext cx="1828800" cy="369888"/>
          </a:xfrm>
          <a:prstGeom prst="rect">
            <a:avLst/>
          </a:prstGeom>
          <a:noFill/>
          <a:ln w="9525">
            <a:noFill/>
            <a:miter lim="800000"/>
            <a:headEnd/>
            <a:tailEnd/>
          </a:ln>
        </p:spPr>
        <p:txBody>
          <a:bodyPr>
            <a:spAutoFit/>
          </a:bodyPr>
          <a:lstStyle/>
          <a:p>
            <a:pPr eaLnBrk="1" hangingPunct="1"/>
            <a:r>
              <a:rPr lang="en-US" altLang="el-GR">
                <a:latin typeface="Arial Narrow" pitchFamily="34" charset="0"/>
              </a:rPr>
              <a:t>Toll Receptors</a:t>
            </a:r>
          </a:p>
        </p:txBody>
      </p:sp>
      <p:cxnSp>
        <p:nvCxnSpPr>
          <p:cNvPr id="19" name="Straight Arrow Connector 18"/>
          <p:cNvCxnSpPr>
            <a:stCxn id="38924" idx="1"/>
          </p:cNvCxnSpPr>
          <p:nvPr/>
        </p:nvCxnSpPr>
        <p:spPr>
          <a:xfrm flipH="1" flipV="1">
            <a:off x="2438400" y="6172200"/>
            <a:ext cx="381000" cy="2603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419600" y="6172200"/>
            <a:ext cx="30480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27" name="TextBox 23"/>
          <p:cNvSpPr txBox="1">
            <a:spLocks noChangeArrowheads="1"/>
          </p:cNvSpPr>
          <p:nvPr/>
        </p:nvSpPr>
        <p:spPr bwMode="auto">
          <a:xfrm>
            <a:off x="6248400" y="5029200"/>
            <a:ext cx="1981200" cy="830263"/>
          </a:xfrm>
          <a:prstGeom prst="rect">
            <a:avLst/>
          </a:prstGeom>
          <a:noFill/>
          <a:ln w="9525">
            <a:noFill/>
            <a:miter lim="800000"/>
            <a:headEnd/>
            <a:tailEnd/>
          </a:ln>
        </p:spPr>
        <p:txBody>
          <a:bodyPr>
            <a:spAutoFit/>
          </a:bodyPr>
          <a:lstStyle/>
          <a:p>
            <a:pPr eaLnBrk="1" hangingPunct="1"/>
            <a:r>
              <a:rPr lang="en-US" altLang="el-GR" sz="1200">
                <a:latin typeface="Arial Narrow" pitchFamily="34" charset="0"/>
              </a:rPr>
              <a:t>In 1973 he discovered  the dendritic cell and worked for many years defining its role in adaptive immunity.</a:t>
            </a:r>
          </a:p>
        </p:txBody>
      </p:sp>
      <p:sp>
        <p:nvSpPr>
          <p:cNvPr id="38928" name="TextBox 13"/>
          <p:cNvSpPr txBox="1">
            <a:spLocks noChangeArrowheads="1"/>
          </p:cNvSpPr>
          <p:nvPr/>
        </p:nvSpPr>
        <p:spPr bwMode="auto">
          <a:xfrm>
            <a:off x="6400800" y="6248400"/>
            <a:ext cx="1828800" cy="369888"/>
          </a:xfrm>
          <a:prstGeom prst="rect">
            <a:avLst/>
          </a:prstGeom>
          <a:noFill/>
          <a:ln w="9525">
            <a:noFill/>
            <a:miter lim="800000"/>
            <a:headEnd/>
            <a:tailEnd/>
          </a:ln>
        </p:spPr>
        <p:txBody>
          <a:bodyPr>
            <a:spAutoFit/>
          </a:bodyPr>
          <a:lstStyle/>
          <a:p>
            <a:pPr eaLnBrk="1" hangingPunct="1"/>
            <a:r>
              <a:rPr lang="en-US" altLang="el-GR">
                <a:latin typeface="Arial Narrow" pitchFamily="34" charset="0"/>
              </a:rPr>
              <a:t>Dendritic cells</a:t>
            </a:r>
          </a:p>
        </p:txBody>
      </p:sp>
      <p:cxnSp>
        <p:nvCxnSpPr>
          <p:cNvPr id="17" name="Straight Arrow Connector 18"/>
          <p:cNvCxnSpPr/>
          <p:nvPr/>
        </p:nvCxnSpPr>
        <p:spPr>
          <a:xfrm rot="16200000" flipV="1">
            <a:off x="6916738" y="6078538"/>
            <a:ext cx="338137"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0" y="0"/>
            <a:ext cx="9144000" cy="1033463"/>
          </a:xfrm>
          <a:solidFill>
            <a:schemeClr val="tx1"/>
          </a:solidFill>
        </p:spPr>
        <p:txBody>
          <a:bodyPr/>
          <a:lstStyle/>
          <a:p>
            <a:pPr eaLnBrk="1" hangingPunct="1"/>
            <a:r>
              <a:rPr lang="en-US" altLang="en-US" sz="3200" b="1">
                <a:solidFill>
                  <a:schemeClr val="bg1"/>
                </a:solidFill>
                <a:latin typeface="Arial Narrow" pitchFamily="34" charset="0"/>
              </a:rPr>
              <a:t>Memory</a:t>
            </a:r>
            <a:r>
              <a:rPr lang="en-US" altLang="en-US" sz="3200">
                <a:solidFill>
                  <a:schemeClr val="bg1"/>
                </a:solidFill>
                <a:latin typeface="Arial Narrow" pitchFamily="34" charset="0"/>
              </a:rPr>
              <a:t> (Adaptive Immunity) and the </a:t>
            </a:r>
            <a:r>
              <a:rPr lang="en-US" altLang="en-US" sz="3200" b="1">
                <a:solidFill>
                  <a:schemeClr val="bg1"/>
                </a:solidFill>
                <a:latin typeface="Arial Narrow" pitchFamily="34" charset="0"/>
              </a:rPr>
              <a:t>Cross-Talk</a:t>
            </a:r>
            <a:r>
              <a:rPr lang="en-US" altLang="en-US" sz="3200">
                <a:solidFill>
                  <a:schemeClr val="bg1"/>
                </a:solidFill>
                <a:latin typeface="Arial Narrow" pitchFamily="34" charset="0"/>
              </a:rPr>
              <a:t> of the Immune System</a:t>
            </a:r>
          </a:p>
        </p:txBody>
      </p:sp>
      <p:graphicFrame>
        <p:nvGraphicFramePr>
          <p:cNvPr id="28677" name="Object 5"/>
          <p:cNvGraphicFramePr>
            <a:graphicFrameLocks noChangeAspect="1"/>
          </p:cNvGraphicFramePr>
          <p:nvPr/>
        </p:nvGraphicFramePr>
        <p:xfrm>
          <a:off x="4073525" y="3100388"/>
          <a:ext cx="1336675" cy="1090612"/>
        </p:xfrm>
        <a:graphic>
          <a:graphicData uri="http://schemas.openxmlformats.org/presentationml/2006/ole">
            <mc:AlternateContent xmlns:mc="http://schemas.openxmlformats.org/markup-compatibility/2006">
              <mc:Choice xmlns:v="urn:schemas-microsoft-com:vml" Requires="v">
                <p:oleObj spid="_x0000_s41193" r:id="rId4" imgW="1336551" imgH="1091186" progId="">
                  <p:embed/>
                </p:oleObj>
              </mc:Choice>
              <mc:Fallback>
                <p:oleObj r:id="rId4" imgW="1336551" imgH="1091186" progId="">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525" y="3100388"/>
                        <a:ext cx="1336675" cy="1090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8" name="Object 6"/>
          <p:cNvGraphicFramePr>
            <a:graphicFrameLocks noChangeAspect="1"/>
          </p:cNvGraphicFramePr>
          <p:nvPr/>
        </p:nvGraphicFramePr>
        <p:xfrm>
          <a:off x="993775" y="2608263"/>
          <a:ext cx="2892425" cy="2016125"/>
        </p:xfrm>
        <a:graphic>
          <a:graphicData uri="http://schemas.openxmlformats.org/presentationml/2006/ole">
            <mc:AlternateContent xmlns:mc="http://schemas.openxmlformats.org/markup-compatibility/2006">
              <mc:Choice xmlns:v="urn:schemas-microsoft-com:vml" Requires="v">
                <p:oleObj spid="_x0000_s41194" r:id="rId6" imgW="3363475" imgH="2345441" progId="">
                  <p:embed/>
                </p:oleObj>
              </mc:Choice>
              <mc:Fallback>
                <p:oleObj r:id="rId6" imgW="3363475" imgH="2345441" progId="">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775" y="2608263"/>
                        <a:ext cx="2892425" cy="201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79" name="Object 7"/>
          <p:cNvGraphicFramePr>
            <a:graphicFrameLocks noChangeAspect="1"/>
          </p:cNvGraphicFramePr>
          <p:nvPr/>
        </p:nvGraphicFramePr>
        <p:xfrm>
          <a:off x="5105400" y="2782888"/>
          <a:ext cx="3122613" cy="2016125"/>
        </p:xfrm>
        <a:graphic>
          <a:graphicData uri="http://schemas.openxmlformats.org/presentationml/2006/ole">
            <mc:AlternateContent xmlns:mc="http://schemas.openxmlformats.org/markup-compatibility/2006">
              <mc:Choice xmlns:v="urn:schemas-microsoft-com:vml" Requires="v">
                <p:oleObj spid="_x0000_s41195" r:id="rId8" imgW="3378715" imgH="2180848" progId="">
                  <p:embed/>
                </p:oleObj>
              </mc:Choice>
              <mc:Fallback>
                <p:oleObj r:id="rId8" imgW="3378715" imgH="2180848" progId="">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2782888"/>
                        <a:ext cx="3122613" cy="201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80" name="Object 8"/>
          <p:cNvGraphicFramePr>
            <a:graphicFrameLocks noChangeAspect="1"/>
          </p:cNvGraphicFramePr>
          <p:nvPr/>
        </p:nvGraphicFramePr>
        <p:xfrm>
          <a:off x="3470275" y="1171575"/>
          <a:ext cx="1938338" cy="1800225"/>
        </p:xfrm>
        <a:graphic>
          <a:graphicData uri="http://schemas.openxmlformats.org/presentationml/2006/ole">
            <mc:AlternateContent xmlns:mc="http://schemas.openxmlformats.org/markup-compatibility/2006">
              <mc:Choice xmlns:v="urn:schemas-microsoft-com:vml" Requires="v">
                <p:oleObj spid="_x0000_s41196" r:id="rId10" imgW="2292101" imgH="2129032" progId="">
                  <p:embed/>
                </p:oleObj>
              </mc:Choice>
              <mc:Fallback>
                <p:oleObj r:id="rId10" imgW="2292101" imgH="2129032" progId="">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0275" y="1171575"/>
                        <a:ext cx="1938338"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681" name="Object 10"/>
          <p:cNvGraphicFramePr>
            <a:graphicFrameLocks noChangeAspect="1"/>
          </p:cNvGraphicFramePr>
          <p:nvPr/>
        </p:nvGraphicFramePr>
        <p:xfrm>
          <a:off x="3886200" y="4333875"/>
          <a:ext cx="2065338" cy="2447925"/>
        </p:xfrm>
        <a:graphic>
          <a:graphicData uri="http://schemas.openxmlformats.org/presentationml/2006/ole">
            <mc:AlternateContent xmlns:mc="http://schemas.openxmlformats.org/markup-compatibility/2006">
              <mc:Choice xmlns:v="urn:schemas-microsoft-com:vml" Requires="v">
                <p:oleObj spid="_x0000_s41197" r:id="rId12" imgW="2452121" imgH="2904750" progId="">
                  <p:embed/>
                </p:oleObj>
              </mc:Choice>
              <mc:Fallback>
                <p:oleObj r:id="rId12" imgW="2452121" imgH="2904750" progId="">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6200" y="4333875"/>
                        <a:ext cx="2065338" cy="244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
          <p:cNvGrpSpPr>
            <a:grpSpLocks/>
          </p:cNvGrpSpPr>
          <p:nvPr/>
        </p:nvGrpSpPr>
        <p:grpSpPr bwMode="auto">
          <a:xfrm>
            <a:off x="2743200" y="1851025"/>
            <a:ext cx="1219200" cy="1219200"/>
            <a:chOff x="2895600" y="2209800"/>
            <a:chExt cx="1219200" cy="1219200"/>
          </a:xfrm>
        </p:grpSpPr>
        <p:pic>
          <p:nvPicPr>
            <p:cNvPr id="40969" name="Picture 5" descr="dc.jpg"/>
            <p:cNvPicPr>
              <a:picLocks noChangeAspect="1"/>
            </p:cNvPicPr>
            <p:nvPr/>
          </p:nvPicPr>
          <p:blipFill>
            <a:blip r:embed="rId14"/>
            <a:srcRect t="11488"/>
            <a:stretch>
              <a:fillRect/>
            </a:stretch>
          </p:blipFill>
          <p:spPr bwMode="auto">
            <a:xfrm>
              <a:off x="2895600" y="2209800"/>
              <a:ext cx="1066800" cy="1027113"/>
            </a:xfrm>
            <a:prstGeom prst="rect">
              <a:avLst/>
            </a:prstGeom>
            <a:noFill/>
            <a:ln w="9525">
              <a:noFill/>
              <a:miter lim="800000"/>
              <a:headEnd/>
              <a:tailEnd/>
            </a:ln>
          </p:spPr>
        </p:pic>
        <p:cxnSp>
          <p:nvCxnSpPr>
            <p:cNvPr id="10" name="Straight Arrow Connector 9"/>
            <p:cNvCxnSpPr/>
            <p:nvPr/>
          </p:nvCxnSpPr>
          <p:spPr>
            <a:xfrm rot="16200000" flipH="1">
              <a:off x="3771900" y="3086100"/>
              <a:ext cx="381000" cy="3048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86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867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868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867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8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0"/>
            <a:ext cx="9144000" cy="1219200"/>
          </a:xfrm>
          <a:solidFill>
            <a:schemeClr val="tx1"/>
          </a:solidFill>
        </p:spPr>
        <p:txBody>
          <a:bodyPr/>
          <a:lstStyle/>
          <a:p>
            <a:r>
              <a:rPr lang="en-US" altLang="el-GR" sz="3200" b="1">
                <a:solidFill>
                  <a:schemeClr val="bg1"/>
                </a:solidFill>
                <a:latin typeface="Arial Narrow" pitchFamily="34" charset="0"/>
              </a:rPr>
              <a:t>Redundancy</a:t>
            </a:r>
            <a:r>
              <a:rPr lang="en-US" altLang="el-GR" sz="3200">
                <a:solidFill>
                  <a:schemeClr val="bg1"/>
                </a:solidFill>
                <a:latin typeface="Arial Narrow" pitchFamily="34" charset="0"/>
              </a:rPr>
              <a:t>: Many effector mechanisms</a:t>
            </a:r>
            <a:endParaRPr lang="el-GR" altLang="el-GR" sz="3200">
              <a:solidFill>
                <a:schemeClr val="bg1"/>
              </a:solidFill>
              <a:latin typeface="Arial Narrow" pitchFamily="34" charset="0"/>
            </a:endParaRPr>
          </a:p>
        </p:txBody>
      </p:sp>
      <p:sp>
        <p:nvSpPr>
          <p:cNvPr id="40963" name="Content Placeholder 2"/>
          <p:cNvSpPr>
            <a:spLocks noGrp="1"/>
          </p:cNvSpPr>
          <p:nvPr>
            <p:ph idx="1"/>
          </p:nvPr>
        </p:nvSpPr>
        <p:spPr>
          <a:xfrm>
            <a:off x="457200" y="1752600"/>
            <a:ext cx="8229600" cy="4800600"/>
          </a:xfrm>
        </p:spPr>
        <p:txBody>
          <a:bodyPr/>
          <a:lstStyle/>
          <a:p>
            <a:r>
              <a:rPr lang="en-US" altLang="el-GR" sz="2400" b="1">
                <a:latin typeface="Arial Narrow" pitchFamily="34" charset="0"/>
              </a:rPr>
              <a:t>Epithelia</a:t>
            </a:r>
            <a:r>
              <a:rPr lang="en-US" altLang="el-GR" sz="2400">
                <a:latin typeface="Arial Narrow" pitchFamily="34" charset="0"/>
              </a:rPr>
              <a:t>: sensing, secretion of cytokines/chemokines, AMPs, cross-talk with immune cells, programmed cell death </a:t>
            </a:r>
            <a:endParaRPr lang="el-GR" altLang="el-GR" sz="2400">
              <a:latin typeface="Arial Narrow" pitchFamily="34" charset="0"/>
            </a:endParaRPr>
          </a:p>
          <a:p>
            <a:r>
              <a:rPr lang="en-US" altLang="el-GR" sz="2400" b="1">
                <a:latin typeface="Arial Narrow" pitchFamily="34" charset="0"/>
              </a:rPr>
              <a:t>Microbiome</a:t>
            </a:r>
            <a:r>
              <a:rPr lang="en-US" altLang="el-GR" sz="2400">
                <a:latin typeface="Arial Narrow" pitchFamily="34" charset="0"/>
              </a:rPr>
              <a:t>: Competition for growth, natural antibiotics, metabolites</a:t>
            </a:r>
            <a:endParaRPr lang="el-GR" altLang="el-GR" sz="2400">
              <a:latin typeface="Arial Narrow" pitchFamily="34" charset="0"/>
            </a:endParaRPr>
          </a:p>
          <a:p>
            <a:r>
              <a:rPr lang="en-US" altLang="el-GR" sz="2400" b="1">
                <a:latin typeface="Arial Narrow" pitchFamily="34" charset="0"/>
              </a:rPr>
              <a:t>Soluble PRRs</a:t>
            </a:r>
            <a:r>
              <a:rPr lang="en-US" altLang="el-GR" sz="2400">
                <a:latin typeface="Arial Narrow" pitchFamily="34" charset="0"/>
              </a:rPr>
              <a:t>: collectins, pentraxins </a:t>
            </a:r>
            <a:endParaRPr lang="el-GR" altLang="el-GR" sz="2400">
              <a:latin typeface="Arial Narrow" pitchFamily="34" charset="0"/>
            </a:endParaRPr>
          </a:p>
          <a:p>
            <a:r>
              <a:rPr lang="en-US" altLang="el-GR" sz="2400" b="1">
                <a:latin typeface="Arial Narrow" pitchFamily="34" charset="0"/>
              </a:rPr>
              <a:t>Serum</a:t>
            </a:r>
            <a:r>
              <a:rPr lang="en-US" altLang="el-GR" sz="2400">
                <a:latin typeface="Arial Narrow" pitchFamily="34" charset="0"/>
              </a:rPr>
              <a:t>: complement, Abs, nutritional immunity</a:t>
            </a:r>
            <a:endParaRPr lang="el-GR" altLang="el-GR" sz="2400">
              <a:latin typeface="Arial Narrow" pitchFamily="34" charset="0"/>
            </a:endParaRPr>
          </a:p>
          <a:p>
            <a:r>
              <a:rPr lang="en-US" altLang="el-GR" sz="2400" b="1">
                <a:latin typeface="Arial Narrow" pitchFamily="34" charset="0"/>
              </a:rPr>
              <a:t>Phagocytes</a:t>
            </a:r>
            <a:r>
              <a:rPr lang="en-US" altLang="el-GR" sz="2400">
                <a:latin typeface="Arial Narrow" pitchFamily="34" charset="0"/>
              </a:rPr>
              <a:t>: oxidative and non-oxidative mechanisms of killing</a:t>
            </a:r>
          </a:p>
          <a:p>
            <a:pPr lvl="1"/>
            <a:r>
              <a:rPr lang="en-US" altLang="el-GR" sz="2000" b="1">
                <a:latin typeface="Arial Narrow" pitchFamily="34" charset="0"/>
              </a:rPr>
              <a:t>PMNs</a:t>
            </a:r>
            <a:r>
              <a:rPr lang="en-US" altLang="el-GR" sz="2000">
                <a:latin typeface="Arial Narrow" pitchFamily="34" charset="0"/>
              </a:rPr>
              <a:t>: </a:t>
            </a:r>
            <a:r>
              <a:rPr lang="el-GR" altLang="el-GR" sz="2000">
                <a:latin typeface="Arial Narrow" pitchFamily="34" charset="0"/>
              </a:rPr>
              <a:t> </a:t>
            </a:r>
            <a:r>
              <a:rPr lang="en-US" altLang="el-GR" sz="2000">
                <a:latin typeface="Arial Narrow" pitchFamily="34" charset="0"/>
              </a:rPr>
              <a:t>NETosis, sequestration of essential nutrients </a:t>
            </a:r>
            <a:endParaRPr lang="el-GR" altLang="el-GR" sz="2000">
              <a:latin typeface="Arial Narrow" pitchFamily="34" charset="0"/>
            </a:endParaRPr>
          </a:p>
          <a:p>
            <a:r>
              <a:rPr lang="en-US" altLang="el-GR" sz="2400" b="1">
                <a:latin typeface="Arial Narrow" pitchFamily="34" charset="0"/>
              </a:rPr>
              <a:t>Other immune cells </a:t>
            </a:r>
            <a:r>
              <a:rPr lang="en-US" altLang="el-GR" sz="2400">
                <a:latin typeface="Arial Narrow" pitchFamily="34" charset="0"/>
              </a:rPr>
              <a:t>(NK cells, pDCs, CTL): direct cytotoxicity (granulysin, perforins), cross talk with adaptive and innate effectors</a:t>
            </a:r>
            <a:endParaRPr lang="el-GR" altLang="el-GR" sz="2400">
              <a:latin typeface="Arial Narrow" pitchFamily="34" charset="0"/>
            </a:endParaRPr>
          </a:p>
          <a:p>
            <a:r>
              <a:rPr lang="en-US" altLang="el-GR" sz="2400" b="1">
                <a:latin typeface="Arial Narrow" pitchFamily="34" charset="0"/>
              </a:rPr>
              <a:t>Cytokines/chemokines</a:t>
            </a:r>
            <a:r>
              <a:rPr lang="en-US" altLang="el-GR" sz="2400">
                <a:latin typeface="Arial Narrow" pitchFamily="34" charset="0"/>
              </a:rPr>
              <a:t>: orchestrate immune response, direct antimicrobial action</a:t>
            </a:r>
          </a:p>
        </p:txBody>
      </p:sp>
    </p:spTree>
    <p:extLst>
      <p:ext uri="{BB962C8B-B14F-4D97-AF65-F5344CB8AC3E}">
        <p14:creationId xmlns:p14="http://schemas.microsoft.com/office/powerpoint/2010/main" val="2689581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4096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p:cNvPicPr>
          <p:nvPr/>
        </p:nvPicPr>
        <p:blipFill>
          <a:blip r:embed="rId3">
            <a:extLst>
              <a:ext uri="{28A0092B-C50C-407E-A947-70E740481C1C}">
                <a14:useLocalDpi xmlns:a14="http://schemas.microsoft.com/office/drawing/2010/main" val="0"/>
              </a:ext>
            </a:extLst>
          </a:blip>
          <a:srcRect t="41312" b="31677"/>
          <a:stretch>
            <a:fillRect/>
          </a:stretch>
        </p:blipFill>
        <p:spPr bwMode="auto">
          <a:xfrm>
            <a:off x="676800" y="3352680"/>
            <a:ext cx="7856640" cy="12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161" y="6476041"/>
            <a:ext cx="2946240" cy="30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itle 1"/>
          <p:cNvSpPr>
            <a:spLocks noGrp="1"/>
          </p:cNvSpPr>
          <p:nvPr>
            <p:ph type="title"/>
          </p:nvPr>
        </p:nvSpPr>
        <p:spPr>
          <a:xfrm>
            <a:off x="1" y="361"/>
            <a:ext cx="9144000" cy="1143360"/>
          </a:xfrm>
          <a:solidFill>
            <a:schemeClr val="bg1"/>
          </a:solidFill>
        </p:spPr>
        <p:txBody>
          <a:bodyPr/>
          <a:lstStyle/>
          <a:p>
            <a:r>
              <a:rPr lang="en-US" altLang="el-GR" sz="2903">
                <a:solidFill>
                  <a:schemeClr val="tx1"/>
                </a:solidFill>
                <a:latin typeface="Arial Narrow" panose="020B0606020202030204" pitchFamily="34" charset="0"/>
              </a:rPr>
              <a:t>Alveolar epithelia: Multi-layered</a:t>
            </a:r>
            <a:r>
              <a:rPr lang="en-US" altLang="el-GR" sz="2903" b="0">
                <a:solidFill>
                  <a:schemeClr val="tx1"/>
                </a:solidFill>
                <a:latin typeface="Arial Narrow" panose="020B0606020202030204" pitchFamily="34" charset="0"/>
              </a:rPr>
              <a:t> immune response</a:t>
            </a:r>
            <a:endParaRPr lang="el-GR" altLang="el-GR" sz="2903" b="0">
              <a:solidFill>
                <a:schemeClr val="tx1"/>
              </a:solidFill>
              <a:latin typeface="Arial Narrow" panose="020B0606020202030204" pitchFamily="34" charset="0"/>
            </a:endParaRP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t="68323"/>
          <a:stretch>
            <a:fillRect/>
          </a:stretch>
        </p:blipFill>
        <p:spPr bwMode="auto">
          <a:xfrm>
            <a:off x="686881" y="4876201"/>
            <a:ext cx="7856640" cy="15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b="57100"/>
          <a:stretch>
            <a:fillRect/>
          </a:stretch>
        </p:blipFill>
        <p:spPr bwMode="auto">
          <a:xfrm>
            <a:off x="676800" y="1371241"/>
            <a:ext cx="7856640" cy="205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3"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1" y="-32759"/>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7710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30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2600" y="1417638"/>
            <a:ext cx="5334000" cy="5334000"/>
          </a:xfrm>
          <a:prstGeom prst="rect">
            <a:avLst/>
          </a:prstGeom>
        </p:spPr>
      </p:pic>
      <p:pic>
        <p:nvPicPr>
          <p:cNvPr id="7" name="Picture 6"/>
          <p:cNvPicPr>
            <a:picLocks noChangeAspect="1"/>
          </p:cNvPicPr>
          <p:nvPr/>
        </p:nvPicPr>
        <p:blipFill>
          <a:blip r:embed="rId3"/>
          <a:stretch>
            <a:fillRect/>
          </a:stretch>
        </p:blipFill>
        <p:spPr>
          <a:xfrm>
            <a:off x="0" y="-103425"/>
            <a:ext cx="9144000" cy="1494781"/>
          </a:xfrm>
          <a:prstGeom prst="rect">
            <a:avLst/>
          </a:prstGeom>
        </p:spPr>
      </p:pic>
      <p:pic>
        <p:nvPicPr>
          <p:cNvPr id="8" name="Picture 7"/>
          <p:cNvPicPr>
            <a:picLocks noChangeAspect="1"/>
          </p:cNvPicPr>
          <p:nvPr/>
        </p:nvPicPr>
        <p:blipFill>
          <a:blip r:embed="rId4"/>
          <a:stretch>
            <a:fillRect/>
          </a:stretch>
        </p:blipFill>
        <p:spPr>
          <a:xfrm>
            <a:off x="228600" y="6248400"/>
            <a:ext cx="2409524" cy="361905"/>
          </a:xfrm>
          <a:prstGeom prst="rect">
            <a:avLst/>
          </a:prstGeom>
        </p:spPr>
      </p:pic>
    </p:spTree>
    <p:extLst>
      <p:ext uri="{BB962C8B-B14F-4D97-AF65-F5344CB8AC3E}">
        <p14:creationId xmlns:p14="http://schemas.microsoft.com/office/powerpoint/2010/main" val="6983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
          <p:cNvSpPr txBox="1">
            <a:spLocks noChangeArrowheads="1"/>
          </p:cNvSpPr>
          <p:nvPr/>
        </p:nvSpPr>
        <p:spPr bwMode="auto">
          <a:xfrm>
            <a:off x="1" y="360"/>
            <a:ext cx="9144000" cy="1370880"/>
          </a:xfrm>
          <a:prstGeom prst="rect">
            <a:avLst/>
          </a:prstGeom>
          <a:solidFill>
            <a:schemeClr val="bg1"/>
          </a:solidFill>
          <a:ln>
            <a:noFill/>
          </a:ln>
          <a:extLst/>
        </p:spPr>
        <p:txBody>
          <a:bodyPr lIns="0" tIns="0" rIns="0" bIns="0" anchor="ctr"/>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1pPr>
            <a:lvl2pPr marL="742950" indent="-28575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2pPr>
            <a:lvl3pPr marL="11430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3pPr>
            <a:lvl4pPr marL="16002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4pPr>
            <a:lvl5pPr marL="20574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9pPr>
          </a:lstStyle>
          <a:p>
            <a:pPr algn="ctr" defTabSz="829366" eaLnBrk="1" fontAlgn="auto" hangingPunct="1">
              <a:spcBef>
                <a:spcPts val="0"/>
              </a:spcBef>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GB" altLang="el-GR" sz="3599" b="1" kern="0" dirty="0">
                <a:latin typeface="Arial Narrow" panose="020B0606020202030204" pitchFamily="34" charset="0"/>
              </a:rPr>
              <a:t>Tolerance</a:t>
            </a:r>
            <a:r>
              <a:rPr lang="en-GB" altLang="el-GR" sz="3599" kern="0" dirty="0">
                <a:latin typeface="Arial Narrow" panose="020B0606020202030204" pitchFamily="34" charset="0"/>
              </a:rPr>
              <a:t>: Balancing protective immunity and immunopathology (granuloma)</a:t>
            </a:r>
          </a:p>
        </p:txBody>
      </p:sp>
      <p:pic>
        <p:nvPicPr>
          <p:cNvPr id="362499"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441" y="1673641"/>
            <a:ext cx="3608640" cy="38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2500" name="6 - Ομάδα"/>
          <p:cNvGrpSpPr>
            <a:grpSpLocks/>
          </p:cNvGrpSpPr>
          <p:nvPr/>
        </p:nvGrpSpPr>
        <p:grpSpPr bwMode="auto">
          <a:xfrm>
            <a:off x="1" y="1905481"/>
            <a:ext cx="5486400" cy="3258088"/>
            <a:chOff x="0" y="1905000"/>
            <a:chExt cx="5486400" cy="3258486"/>
          </a:xfrm>
        </p:grpSpPr>
        <p:pic>
          <p:nvPicPr>
            <p:cNvPr id="362502" name="Picture 3"/>
            <p:cNvPicPr>
              <a:picLocks noChangeAspect="1"/>
            </p:cNvPicPr>
            <p:nvPr/>
          </p:nvPicPr>
          <p:blipFill>
            <a:blip r:embed="rId4">
              <a:extLst>
                <a:ext uri="{28A0092B-C50C-407E-A947-70E740481C1C}">
                  <a14:useLocalDpi xmlns:a14="http://schemas.microsoft.com/office/drawing/2010/main" val="0"/>
                </a:ext>
              </a:extLst>
            </a:blip>
            <a:srcRect l="6769" t="-317" r="12007" b="58212"/>
            <a:stretch>
              <a:fillRect/>
            </a:stretch>
          </p:blipFill>
          <p:spPr bwMode="auto">
            <a:xfrm>
              <a:off x="0" y="1905000"/>
              <a:ext cx="54864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5 - TextBox"/>
            <p:cNvSpPr txBox="1">
              <a:spLocks noChangeArrowheads="1"/>
            </p:cNvSpPr>
            <p:nvPr/>
          </p:nvSpPr>
          <p:spPr bwMode="auto">
            <a:xfrm>
              <a:off x="3124800" y="3963011"/>
              <a:ext cx="269626" cy="1200475"/>
            </a:xfrm>
            <a:prstGeom prst="rect">
              <a:avLst/>
            </a:prstGeom>
            <a:solidFill>
              <a:schemeClr val="bg1"/>
            </a:solidFill>
            <a:ln w="9525">
              <a:noFill/>
              <a:miter lim="800000"/>
              <a:headEnd/>
              <a:tailEnd/>
            </a:ln>
          </p:spPr>
          <p:txBody>
            <a:bodyPr wrap="none">
              <a:spAutoFit/>
            </a:bodyPr>
            <a:lstStyle/>
            <a:p>
              <a:pPr>
                <a:defRPr/>
              </a:pPr>
              <a:r>
                <a:rPr lang="en-US" altLang="el-GR" sz="2400"/>
                <a:t> </a:t>
              </a:r>
            </a:p>
            <a:p>
              <a:pPr>
                <a:defRPr/>
              </a:pPr>
              <a:endParaRPr lang="en-US" altLang="el-GR" sz="2400"/>
            </a:p>
            <a:p>
              <a:pPr>
                <a:defRPr/>
              </a:pPr>
              <a:endParaRPr lang="el-GR" altLang="el-GR" sz="2400"/>
            </a:p>
          </p:txBody>
        </p:sp>
      </p:grpSp>
      <p:pic>
        <p:nvPicPr>
          <p:cNvPr id="36250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5061961"/>
            <a:ext cx="1795680" cy="1795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4854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1" y="360"/>
            <a:ext cx="9144000" cy="990720"/>
          </a:xfrm>
          <a:prstGeom prst="rect">
            <a:avLst/>
          </a:prstGeom>
          <a:solidFill>
            <a:schemeClr val="bg1"/>
          </a:solidFill>
          <a:ln>
            <a:noFill/>
          </a:ln>
          <a:extLst/>
        </p:spPr>
        <p:txBody>
          <a:bodyPr lIns="0" tIns="0" rIns="0" bIns="0" anchor="ctr"/>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1pPr>
            <a:lvl2pPr marL="742950" indent="-28575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2pPr>
            <a:lvl3pPr marL="11430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3pPr>
            <a:lvl4pPr marL="16002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4pPr>
            <a:lvl5pPr marL="20574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9pPr>
          </a:lstStyle>
          <a:p>
            <a:pPr algn="ctr" defTabSz="829366" eaLnBrk="1" fontAlgn="auto" hangingPunct="1">
              <a:spcBef>
                <a:spcPts val="0"/>
              </a:spcBef>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GB" altLang="el-GR" sz="3266" kern="0" dirty="0">
                <a:latin typeface="Arial Narrow" pitchFamily="34" charset="0"/>
              </a:rPr>
              <a:t>Failure of immune homeostatic mechanisms</a:t>
            </a:r>
          </a:p>
        </p:txBody>
      </p:sp>
      <p:graphicFrame>
        <p:nvGraphicFramePr>
          <p:cNvPr id="5" name="4 - Διάγραμμα"/>
          <p:cNvGraphicFramePr/>
          <p:nvPr/>
        </p:nvGraphicFramePr>
        <p:xfrm>
          <a:off x="1250046" y="1967067"/>
          <a:ext cx="6718464" cy="4727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2997054" y="1338121"/>
            <a:ext cx="3401893" cy="539058"/>
          </a:xfrm>
          <a:prstGeom prst="rect">
            <a:avLst/>
          </a:prstGeom>
        </p:spPr>
        <p:txBody>
          <a:bodyPr wrap="none">
            <a:spAutoFit/>
          </a:bodyPr>
          <a:lstStyle/>
          <a:p>
            <a:pPr algn="ctr" defTabSz="829366" eaLnBrk="1" fontAlgn="auto" hangingPunct="1">
              <a:spcBef>
                <a:spcPts val="0"/>
              </a:spcBef>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GB" altLang="el-GR" sz="2903" kern="0" dirty="0">
                <a:latin typeface="Arial Narrow" pitchFamily="34" charset="0"/>
              </a:rPr>
              <a:t> </a:t>
            </a:r>
            <a:r>
              <a:rPr lang="en-GB" altLang="el-GR" sz="2903" b="1" kern="0" dirty="0">
                <a:latin typeface="Arial Narrow" pitchFamily="34" charset="0"/>
              </a:rPr>
              <a:t>Chronic inflammation</a:t>
            </a:r>
            <a:endParaRPr lang="en-GB" altLang="el-GR" sz="2903" kern="0" dirty="0">
              <a:latin typeface="Arial Narrow" pitchFamily="34" charset="0"/>
            </a:endParaRPr>
          </a:p>
        </p:txBody>
      </p:sp>
      <p:sp>
        <p:nvSpPr>
          <p:cNvPr id="3" name="Down Arrow 2"/>
          <p:cNvSpPr/>
          <p:nvPr/>
        </p:nvSpPr>
        <p:spPr bwMode="auto">
          <a:xfrm>
            <a:off x="4572001" y="881641"/>
            <a:ext cx="326880" cy="38736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lstStyle/>
          <a:p>
            <a:pPr eaLnBrk="1">
              <a:lnSpc>
                <a:spcPct val="93000"/>
              </a:lnSpc>
              <a:buClr>
                <a:srgbClr val="000000"/>
              </a:buClr>
              <a:buSzPct val="45000"/>
              <a:buFont typeface="Wingdings" charset="2"/>
              <a:buNone/>
              <a:defRPr/>
            </a:pPr>
            <a:endParaRPr lang="en-US">
              <a:ln>
                <a:solidFill>
                  <a:sysClr val="windowText" lastClr="000000"/>
                </a:solidFill>
              </a:ln>
              <a:latin typeface="Times New Roman" pitchFamily="16" charset="0"/>
            </a:endParaRPr>
          </a:p>
        </p:txBody>
      </p:sp>
    </p:spTree>
    <p:extLst>
      <p:ext uri="{BB962C8B-B14F-4D97-AF65-F5344CB8AC3E}">
        <p14:creationId xmlns:p14="http://schemas.microsoft.com/office/powerpoint/2010/main" val="3519425215"/>
      </p:ext>
    </p:extLst>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4" grpId="1" animBg="1"/>
      <p:bldGraphic spid="5" grpId="0">
        <p:bldAsOne/>
      </p:bldGraphic>
      <p:bldGraphic spid="5" grpId="1">
        <p:bldAsOne/>
      </p:bldGraphic>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1"/>
          <p:cNvPicPr>
            <a:picLocks noChangeAspect="1"/>
          </p:cNvPicPr>
          <p:nvPr/>
        </p:nvPicPr>
        <p:blipFill>
          <a:blip r:embed="rId2">
            <a:extLst>
              <a:ext uri="{28A0092B-C50C-407E-A947-70E740481C1C}">
                <a14:useLocalDpi xmlns:a14="http://schemas.microsoft.com/office/drawing/2010/main" val="0"/>
              </a:ext>
            </a:extLst>
          </a:blip>
          <a:srcRect l="14291" r="21797"/>
          <a:stretch>
            <a:fillRect/>
          </a:stretch>
        </p:blipFill>
        <p:spPr bwMode="auto">
          <a:xfrm>
            <a:off x="195841" y="1652041"/>
            <a:ext cx="1828800"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5" name="Picture 2"/>
          <p:cNvPicPr>
            <a:picLocks noChangeAspect="1"/>
          </p:cNvPicPr>
          <p:nvPr/>
        </p:nvPicPr>
        <p:blipFill>
          <a:blip r:embed="rId3">
            <a:extLst>
              <a:ext uri="{28A0092B-C50C-407E-A947-70E740481C1C}">
                <a14:useLocalDpi xmlns:a14="http://schemas.microsoft.com/office/drawing/2010/main" val="0"/>
              </a:ext>
            </a:extLst>
          </a:blip>
          <a:srcRect r="13098"/>
          <a:stretch>
            <a:fillRect/>
          </a:stretch>
        </p:blipFill>
        <p:spPr bwMode="auto">
          <a:xfrm>
            <a:off x="2112481" y="1652041"/>
            <a:ext cx="2204640"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596" name="TextBox 3"/>
          <p:cNvSpPr txBox="1">
            <a:spLocks noChangeArrowheads="1"/>
          </p:cNvSpPr>
          <p:nvPr/>
        </p:nvSpPr>
        <p:spPr bwMode="auto">
          <a:xfrm>
            <a:off x="2249281" y="1343881"/>
            <a:ext cx="2238113" cy="31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51" b="1"/>
              <a:t>Lupus erythematosous</a:t>
            </a:r>
          </a:p>
        </p:txBody>
      </p:sp>
      <p:pic>
        <p:nvPicPr>
          <p:cNvPr id="366597" name="Picture 4"/>
          <p:cNvPicPr>
            <a:picLocks noChangeAspect="1"/>
          </p:cNvPicPr>
          <p:nvPr/>
        </p:nvPicPr>
        <p:blipFill>
          <a:blip r:embed="rId4" cstate="print">
            <a:extLst>
              <a:ext uri="{28A0092B-C50C-407E-A947-70E740481C1C}">
                <a14:useLocalDpi xmlns:a14="http://schemas.microsoft.com/office/drawing/2010/main" val="0"/>
              </a:ext>
            </a:extLst>
          </a:blip>
          <a:srcRect r="8582"/>
          <a:stretch>
            <a:fillRect/>
          </a:stretch>
        </p:blipFill>
        <p:spPr bwMode="auto">
          <a:xfrm>
            <a:off x="6644160" y="1652041"/>
            <a:ext cx="2304000" cy="18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8" name="Picture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9201" y="1652041"/>
            <a:ext cx="1772640" cy="19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599" name="Picture 7"/>
          <p:cNvPicPr>
            <a:picLocks noChangeAspect="1"/>
          </p:cNvPicPr>
          <p:nvPr/>
        </p:nvPicPr>
        <p:blipFill>
          <a:blip r:embed="rId6">
            <a:extLst>
              <a:ext uri="{28A0092B-C50C-407E-A947-70E740481C1C}">
                <a14:useLocalDpi xmlns:a14="http://schemas.microsoft.com/office/drawing/2010/main" val="0"/>
              </a:ext>
            </a:extLst>
          </a:blip>
          <a:srcRect l="55229" t="282" r="8157" b="57886"/>
          <a:stretch>
            <a:fillRect/>
          </a:stretch>
        </p:blipFill>
        <p:spPr bwMode="auto">
          <a:xfrm>
            <a:off x="2089441" y="4775400"/>
            <a:ext cx="2155680" cy="185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600" name="Picture 8"/>
          <p:cNvPicPr>
            <a:picLocks noChangeAspect="1"/>
          </p:cNvPicPr>
          <p:nvPr/>
        </p:nvPicPr>
        <p:blipFill>
          <a:blip r:embed="rId7">
            <a:extLst>
              <a:ext uri="{28A0092B-C50C-407E-A947-70E740481C1C}">
                <a14:useLocalDpi xmlns:a14="http://schemas.microsoft.com/office/drawing/2010/main" val="0"/>
              </a:ext>
            </a:extLst>
          </a:blip>
          <a:srcRect l="-444" t="717" r="51498" b="25368"/>
          <a:stretch>
            <a:fillRect/>
          </a:stretch>
        </p:blipFill>
        <p:spPr bwMode="auto">
          <a:xfrm>
            <a:off x="119521" y="4756681"/>
            <a:ext cx="1859040" cy="186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601" name="TextBox 9"/>
          <p:cNvSpPr txBox="1">
            <a:spLocks noChangeArrowheads="1"/>
          </p:cNvSpPr>
          <p:nvPr/>
        </p:nvSpPr>
        <p:spPr bwMode="auto">
          <a:xfrm>
            <a:off x="1193762" y="4408201"/>
            <a:ext cx="3023585" cy="31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51" b="1"/>
              <a:t>Chronic granulomatous disease</a:t>
            </a:r>
          </a:p>
        </p:txBody>
      </p:sp>
      <p:pic>
        <p:nvPicPr>
          <p:cNvPr id="366602" name="Picture 11"/>
          <p:cNvPicPr>
            <a:picLocks noChangeAspect="1"/>
          </p:cNvPicPr>
          <p:nvPr/>
        </p:nvPicPr>
        <p:blipFill>
          <a:blip r:embed="rId8">
            <a:extLst>
              <a:ext uri="{28A0092B-C50C-407E-A947-70E740481C1C}">
                <a14:useLocalDpi xmlns:a14="http://schemas.microsoft.com/office/drawing/2010/main" val="0"/>
              </a:ext>
            </a:extLst>
          </a:blip>
          <a:srcRect l="13519" r="15506"/>
          <a:stretch>
            <a:fillRect/>
          </a:stretch>
        </p:blipFill>
        <p:spPr bwMode="auto">
          <a:xfrm>
            <a:off x="4572001" y="4550761"/>
            <a:ext cx="2220480" cy="207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6603" name="Picture 12"/>
          <p:cNvPicPr>
            <a:picLocks noChangeAspect="1"/>
          </p:cNvPicPr>
          <p:nvPr/>
        </p:nvPicPr>
        <p:blipFill>
          <a:blip r:embed="rId9">
            <a:extLst>
              <a:ext uri="{28A0092B-C50C-407E-A947-70E740481C1C}">
                <a14:useLocalDpi xmlns:a14="http://schemas.microsoft.com/office/drawing/2010/main" val="0"/>
              </a:ext>
            </a:extLst>
          </a:blip>
          <a:srcRect l="11171" t="19046" r="28891" b="9531"/>
          <a:stretch>
            <a:fillRect/>
          </a:stretch>
        </p:blipFill>
        <p:spPr bwMode="auto">
          <a:xfrm>
            <a:off x="6912001" y="4670281"/>
            <a:ext cx="2089440" cy="192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6604" name="TextBox 9"/>
          <p:cNvSpPr txBox="1">
            <a:spLocks noChangeArrowheads="1"/>
          </p:cNvSpPr>
          <p:nvPr/>
        </p:nvSpPr>
        <p:spPr bwMode="auto">
          <a:xfrm>
            <a:off x="7060321" y="4363561"/>
            <a:ext cx="2155847" cy="31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51" b="1"/>
              <a:t>Lymphoma of the skin</a:t>
            </a:r>
          </a:p>
        </p:txBody>
      </p:sp>
      <p:sp>
        <p:nvSpPr>
          <p:cNvPr id="18" name="Text Box 1"/>
          <p:cNvSpPr txBox="1">
            <a:spLocks noChangeArrowheads="1"/>
          </p:cNvSpPr>
          <p:nvPr/>
        </p:nvSpPr>
        <p:spPr bwMode="auto">
          <a:xfrm>
            <a:off x="1" y="360"/>
            <a:ext cx="9144000" cy="990720"/>
          </a:xfrm>
          <a:prstGeom prst="rect">
            <a:avLst/>
          </a:prstGeom>
          <a:solidFill>
            <a:schemeClr val="bg1"/>
          </a:solidFill>
          <a:ln>
            <a:noFill/>
          </a:ln>
          <a:extLst/>
        </p:spPr>
        <p:txBody>
          <a:bodyPr lIns="0" tIns="0" rIns="0" bIns="0" anchor="ctr"/>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1pPr>
            <a:lvl2pPr marL="742950" indent="-28575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2pPr>
            <a:lvl3pPr marL="11430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3pPr>
            <a:lvl4pPr marL="16002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4pPr>
            <a:lvl5pPr marL="20574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9pPr>
          </a:lstStyle>
          <a:p>
            <a:pPr algn="ctr" defTabSz="829366" eaLnBrk="1" fontAlgn="auto" hangingPunct="1">
              <a:spcBef>
                <a:spcPts val="0"/>
              </a:spcBef>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GB" altLang="el-GR" sz="3266" kern="0" dirty="0">
                <a:latin typeface="Arial Narrow" pitchFamily="34" charset="0"/>
              </a:rPr>
              <a:t>Failure of immune homeostatic mechanisms: </a:t>
            </a:r>
            <a:r>
              <a:rPr lang="en-GB" altLang="el-GR" sz="3266" b="1" kern="0" dirty="0">
                <a:latin typeface="Arial Narrow" pitchFamily="34" charset="0"/>
              </a:rPr>
              <a:t>Chronic Inflammation</a:t>
            </a:r>
          </a:p>
        </p:txBody>
      </p:sp>
      <p:sp>
        <p:nvSpPr>
          <p:cNvPr id="366606" name="TextBox 5"/>
          <p:cNvSpPr txBox="1">
            <a:spLocks noChangeArrowheads="1"/>
          </p:cNvSpPr>
          <p:nvPr/>
        </p:nvSpPr>
        <p:spPr bwMode="auto">
          <a:xfrm>
            <a:off x="7099201" y="1273321"/>
            <a:ext cx="1883849" cy="31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451" b="1"/>
              <a:t>Secondary syphilis</a:t>
            </a:r>
          </a:p>
        </p:txBody>
      </p:sp>
    </p:spTree>
    <p:extLst>
      <p:ext uri="{BB962C8B-B14F-4D97-AF65-F5344CB8AC3E}">
        <p14:creationId xmlns:p14="http://schemas.microsoft.com/office/powerpoint/2010/main" val="1751657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0" y="-56444"/>
            <a:ext cx="9144000" cy="1295400"/>
          </a:xfrm>
          <a:noFill/>
        </p:spPr>
        <p:txBody>
          <a:bodyPr/>
          <a:lstStyle/>
          <a:p>
            <a:r>
              <a:rPr lang="en-US" altLang="el-GR" sz="3600">
                <a:solidFill>
                  <a:schemeClr val="tx1"/>
                </a:solidFill>
                <a:latin typeface="Arial Narrow" pitchFamily="34" charset="0"/>
              </a:rPr>
              <a:t>Basic Principles of the Immune Response to Infection</a:t>
            </a:r>
            <a:endParaRPr lang="el-GR" altLang="el-GR" sz="3600">
              <a:solidFill>
                <a:schemeClr val="tx1"/>
              </a:solidFill>
              <a:latin typeface="Arial Narrow" pitchFamily="34" charset="0"/>
            </a:endParaRPr>
          </a:p>
        </p:txBody>
      </p:sp>
      <p:sp>
        <p:nvSpPr>
          <p:cNvPr id="15363" name="Content Placeholder 3"/>
          <p:cNvSpPr>
            <a:spLocks noGrp="1"/>
          </p:cNvSpPr>
          <p:nvPr>
            <p:ph idx="1"/>
          </p:nvPr>
        </p:nvSpPr>
        <p:spPr>
          <a:xfrm>
            <a:off x="228600" y="1524000"/>
            <a:ext cx="8763000" cy="5181600"/>
          </a:xfrm>
        </p:spPr>
        <p:txBody>
          <a:bodyPr/>
          <a:lstStyle/>
          <a:p>
            <a:pPr lvl="1"/>
            <a:r>
              <a:rPr lang="en-US" altLang="el-GR" sz="2600" b="1">
                <a:latin typeface="Arial Narrow" pitchFamily="34" charset="0"/>
              </a:rPr>
              <a:t>Sensing</a:t>
            </a:r>
            <a:r>
              <a:rPr lang="en-US" altLang="el-GR" sz="2600">
                <a:latin typeface="Arial Narrow" pitchFamily="34" charset="0"/>
              </a:rPr>
              <a:t> of danger (damage)</a:t>
            </a:r>
          </a:p>
          <a:p>
            <a:pPr lvl="1"/>
            <a:r>
              <a:rPr lang="en-US" altLang="el-GR" sz="2600">
                <a:latin typeface="Arial Narrow" pitchFamily="34" charset="0"/>
              </a:rPr>
              <a:t>Functional </a:t>
            </a:r>
            <a:r>
              <a:rPr lang="en-US" altLang="el-GR" sz="2600" b="1">
                <a:latin typeface="Arial Narrow" pitchFamily="34" charset="0"/>
              </a:rPr>
              <a:t>Specialization</a:t>
            </a:r>
          </a:p>
          <a:p>
            <a:pPr lvl="1"/>
            <a:r>
              <a:rPr lang="en-US" altLang="el-GR" sz="2600" b="1">
                <a:latin typeface="Arial Narrow" pitchFamily="34" charset="0"/>
              </a:rPr>
              <a:t>Division of Labor-Co-operative activity</a:t>
            </a:r>
          </a:p>
          <a:p>
            <a:pPr lvl="1"/>
            <a:r>
              <a:rPr lang="en-US" altLang="el-GR" sz="2600" b="1">
                <a:latin typeface="Arial Narrow" pitchFamily="34" charset="0"/>
              </a:rPr>
              <a:t>Memory</a:t>
            </a:r>
            <a:r>
              <a:rPr lang="en-US" altLang="el-GR" sz="2600">
                <a:latin typeface="Arial Narrow" pitchFamily="34" charset="0"/>
              </a:rPr>
              <a:t>: Adaptive Immunity</a:t>
            </a:r>
          </a:p>
          <a:p>
            <a:pPr lvl="1"/>
            <a:r>
              <a:rPr lang="en-US" altLang="el-GR" sz="2600">
                <a:latin typeface="Arial Narrow" pitchFamily="34" charset="0"/>
              </a:rPr>
              <a:t>Communication: </a:t>
            </a:r>
            <a:r>
              <a:rPr lang="en-US" altLang="el-GR" sz="2600" b="1">
                <a:latin typeface="Arial Narrow" pitchFamily="34" charset="0"/>
              </a:rPr>
              <a:t>Cross-Talk</a:t>
            </a:r>
          </a:p>
          <a:p>
            <a:pPr lvl="1"/>
            <a:r>
              <a:rPr lang="en-US" altLang="el-GR" sz="2600" b="1">
                <a:latin typeface="Arial Narrow" pitchFamily="34" charset="0"/>
              </a:rPr>
              <a:t>Redundancy</a:t>
            </a:r>
            <a:r>
              <a:rPr lang="en-US" altLang="el-GR" sz="2600">
                <a:latin typeface="Arial Narrow" pitchFamily="34" charset="0"/>
              </a:rPr>
              <a:t>: many effectors</a:t>
            </a:r>
          </a:p>
          <a:p>
            <a:pPr lvl="1"/>
            <a:r>
              <a:rPr lang="en-US" altLang="el-GR" sz="2600" b="1">
                <a:latin typeface="Arial Narrow" pitchFamily="34" charset="0"/>
              </a:rPr>
              <a:t>Plasticity</a:t>
            </a:r>
            <a:r>
              <a:rPr lang="en-US" altLang="el-GR" sz="2600">
                <a:latin typeface="Arial Narrow" pitchFamily="34" charset="0"/>
              </a:rPr>
              <a:t>: Epigenetic reprogramming-trained immunity</a:t>
            </a:r>
          </a:p>
          <a:p>
            <a:pPr lvl="1"/>
            <a:r>
              <a:rPr lang="en-US" altLang="el-GR" sz="2600" b="1">
                <a:latin typeface="Arial Narrow" pitchFamily="34" charset="0"/>
              </a:rPr>
              <a:t>Tolerance</a:t>
            </a:r>
            <a:r>
              <a:rPr lang="en-US" altLang="el-GR" sz="2600">
                <a:latin typeface="Arial Narrow" pitchFamily="34" charset="0"/>
              </a:rPr>
              <a:t>: Balanced Response          Infection Clearance vs. Resolution of inflammation</a:t>
            </a:r>
          </a:p>
        </p:txBody>
      </p:sp>
      <p:sp>
        <p:nvSpPr>
          <p:cNvPr id="2" name="Arrow: Right 1"/>
          <p:cNvSpPr/>
          <p:nvPr/>
        </p:nvSpPr>
        <p:spPr>
          <a:xfrm flipV="1">
            <a:off x="5105400" y="4953000"/>
            <a:ext cx="457200" cy="3810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l-G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2778" y="914400"/>
            <a:ext cx="243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363">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363">
                                            <p:txEl>
                                              <p:pRg st="7" end="7"/>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1" y="360"/>
            <a:ext cx="9144000" cy="990720"/>
          </a:xfrm>
          <a:prstGeom prst="rect">
            <a:avLst/>
          </a:prstGeom>
          <a:solidFill>
            <a:schemeClr val="bg1"/>
          </a:solidFill>
          <a:ln>
            <a:noFill/>
          </a:ln>
          <a:extLst/>
        </p:spPr>
        <p:txBody>
          <a:bodyPr lIns="0" tIns="0" rIns="0" bIns="0" anchor="ctr"/>
          <a:lstStyle>
            <a:lvl1pPr>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1pPr>
            <a:lvl2pPr marL="742950" indent="-28575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2pPr>
            <a:lvl3pPr marL="11430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3pPr>
            <a:lvl4pPr marL="16002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4pPr>
            <a:lvl5pPr marL="2057400" indent="-228600">
              <a:lnSpc>
                <a:spcPct val="93000"/>
              </a:lnSpc>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5pPr>
            <a:lvl6pPr marL="25146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6pPr>
            <a:lvl7pPr marL="29718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7pPr>
            <a:lvl8pPr marL="34290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8pPr>
            <a:lvl9pPr marL="3886200" indent="-228600" defTabSz="457200" eaLnBrk="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anose="02020603050405020304" pitchFamily="18" charset="0"/>
                <a:ea typeface="msgothic"/>
                <a:cs typeface="msgothic"/>
              </a:defRPr>
            </a:lvl9pPr>
          </a:lstStyle>
          <a:p>
            <a:pPr algn="ctr" defTabSz="829366" eaLnBrk="1" fontAlgn="auto" hangingPunct="1">
              <a:spcBef>
                <a:spcPts val="0"/>
              </a:spcBef>
              <a:spcAft>
                <a:spcPts val="0"/>
              </a:spcAft>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defRPr/>
            </a:pPr>
            <a:r>
              <a:rPr lang="en-GB" altLang="el-GR" sz="3199" kern="0" dirty="0">
                <a:latin typeface="Arial Narrow" pitchFamily="34" charset="0"/>
              </a:rPr>
              <a:t>Defective </a:t>
            </a:r>
            <a:r>
              <a:rPr lang="en-GB" altLang="el-GR" sz="3199" b="1" kern="0" dirty="0">
                <a:latin typeface="Arial Narrow" pitchFamily="34" charset="0"/>
              </a:rPr>
              <a:t>phagocyte function </a:t>
            </a:r>
            <a:r>
              <a:rPr lang="en-GB" altLang="el-GR" sz="3199" kern="0" dirty="0">
                <a:latin typeface="Arial Narrow" pitchFamily="34" charset="0"/>
              </a:rPr>
              <a:t>is the common cause of chronic inflammation </a:t>
            </a:r>
          </a:p>
        </p:txBody>
      </p:sp>
      <p:pic>
        <p:nvPicPr>
          <p:cNvPr id="367619" name="2 - Εικόνα" descr="lap_graphi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84801" y="1371240"/>
            <a:ext cx="5554080" cy="396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3 - Ορθογώνιο"/>
          <p:cNvSpPr>
            <a:spLocks noChangeArrowheads="1"/>
          </p:cNvSpPr>
          <p:nvPr/>
        </p:nvSpPr>
        <p:spPr bwMode="auto">
          <a:xfrm>
            <a:off x="2363041" y="5334121"/>
            <a:ext cx="4079258" cy="954107"/>
          </a:xfrm>
          <a:prstGeom prst="rect">
            <a:avLst/>
          </a:prstGeom>
          <a:noFill/>
          <a:ln w="9525">
            <a:noFill/>
            <a:miter lim="800000"/>
            <a:headEnd/>
            <a:tailEnd/>
          </a:ln>
        </p:spPr>
        <p:txBody>
          <a:bodyPr wrap="none">
            <a:spAutoFit/>
          </a:bodyPr>
          <a:lstStyle/>
          <a:p>
            <a:pPr>
              <a:defRPr/>
            </a:pPr>
            <a:r>
              <a:rPr lang="en-US" altLang="el-GR" sz="1400" i="1">
                <a:latin typeface="Arial Narrow" pitchFamily="34" charset="0"/>
                <a:cs typeface="msgothic"/>
              </a:rPr>
              <a:t>Martinez J, Nature. 2016 May 5;533(7601):115-9</a:t>
            </a:r>
          </a:p>
          <a:p>
            <a:pPr>
              <a:defRPr/>
            </a:pPr>
            <a:r>
              <a:rPr lang="sv-SE" altLang="el-GR" sz="1400" i="1">
                <a:latin typeface="Arial Narrow" pitchFamily="34" charset="0"/>
                <a:cs typeface="msgothic"/>
              </a:rPr>
              <a:t>Martinez J, Nat Cell Biol. 2015 Jul;17(7):893-906</a:t>
            </a:r>
          </a:p>
          <a:p>
            <a:pPr>
              <a:defRPr/>
            </a:pPr>
            <a:r>
              <a:rPr lang="en-US" altLang="el-GR" sz="1400" i="1">
                <a:latin typeface="Arial Narrow" pitchFamily="34" charset="0"/>
                <a:cs typeface="msgothic"/>
              </a:rPr>
              <a:t>Akoumianaki T, Cell Host Microbe. 2016 Jan 13;19(1):79-90</a:t>
            </a:r>
          </a:p>
          <a:p>
            <a:pPr>
              <a:defRPr/>
            </a:pPr>
            <a:r>
              <a:rPr lang="en-US" altLang="el-GR" sz="1400" i="1">
                <a:latin typeface="Arial Narrow" pitchFamily="34" charset="0"/>
                <a:cs typeface="msgothic"/>
              </a:rPr>
              <a:t>Chu H, Science. 2016 May 27;352(6289):1116-20</a:t>
            </a:r>
            <a:endParaRPr lang="el-GR" altLang="el-GR" sz="1400" i="1">
              <a:latin typeface="Arial Narrow" pitchFamily="34" charset="0"/>
              <a:cs typeface="msgothic"/>
            </a:endParaRPr>
          </a:p>
        </p:txBody>
      </p:sp>
    </p:spTree>
    <p:extLst>
      <p:ext uri="{BB962C8B-B14F-4D97-AF65-F5344CB8AC3E}">
        <p14:creationId xmlns:p14="http://schemas.microsoft.com/office/powerpoint/2010/main" val="38511465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txBox="1">
            <a:spLocks/>
          </p:cNvSpPr>
          <p:nvPr/>
        </p:nvSpPr>
        <p:spPr bwMode="auto">
          <a:xfrm>
            <a:off x="0" y="-11289"/>
            <a:ext cx="9144000" cy="900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smtClean="0">
                <a:solidFill>
                  <a:prstClr val="white"/>
                </a:solidFill>
                <a:latin typeface="Arial Narrow" panose="020B0606020202030204" pitchFamily="34" charset="0"/>
              </a:rPr>
              <a:t>Molecular Pathways regulating DC responses</a:t>
            </a:r>
          </a:p>
        </p:txBody>
      </p:sp>
    </p:spTree>
    <p:extLst>
      <p:ext uri="{BB962C8B-B14F-4D97-AF65-F5344CB8AC3E}">
        <p14:creationId xmlns:p14="http://schemas.microsoft.com/office/powerpoint/2010/main" val="3643261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17145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33400"/>
            <a:ext cx="1600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Box 9"/>
          <p:cNvSpPr txBox="1">
            <a:spLocks noChangeArrowheads="1"/>
          </p:cNvSpPr>
          <p:nvPr/>
        </p:nvSpPr>
        <p:spPr bwMode="auto">
          <a:xfrm>
            <a:off x="2057400" y="863600"/>
            <a:ext cx="4545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l-GR" sz="3200">
                <a:solidFill>
                  <a:srgbClr val="000000"/>
                </a:solidFill>
                <a:latin typeface="Arial Narrow" panose="020B0606020202030204" pitchFamily="34" charset="0"/>
              </a:rPr>
              <a:t>2016 Nobel Prize in Medicine</a:t>
            </a:r>
          </a:p>
        </p:txBody>
      </p:sp>
      <p:sp>
        <p:nvSpPr>
          <p:cNvPr id="98309" name="TextBox 11"/>
          <p:cNvSpPr txBox="1">
            <a:spLocks noChangeArrowheads="1"/>
          </p:cNvSpPr>
          <p:nvPr/>
        </p:nvSpPr>
        <p:spPr bwMode="auto">
          <a:xfrm>
            <a:off x="2286000" y="1752600"/>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l-GR" sz="2400">
                <a:solidFill>
                  <a:srgbClr val="000000"/>
                </a:solidFill>
                <a:latin typeface="Arial Narrow" panose="020B0606020202030204" pitchFamily="34" charset="0"/>
              </a:rPr>
              <a:t>AYTOPHAGY</a:t>
            </a:r>
          </a:p>
        </p:txBody>
      </p:sp>
      <p:pic>
        <p:nvPicPr>
          <p:cNvPr id="983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519363"/>
            <a:ext cx="5538788"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947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t="77530" r="23529" b="12242"/>
          <a:stretch>
            <a:fillRect/>
          </a:stretch>
        </p:blipFill>
        <p:spPr bwMode="auto">
          <a:xfrm>
            <a:off x="76200" y="6515100"/>
            <a:ext cx="49530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324600"/>
            <a:ext cx="2990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nvPicPr>
        <p:blipFill>
          <a:blip r:embed="rId4">
            <a:extLst>
              <a:ext uri="{28A0092B-C50C-407E-A947-70E740481C1C}">
                <a14:useLocalDpi xmlns:a14="http://schemas.microsoft.com/office/drawing/2010/main" val="0"/>
              </a:ext>
            </a:extLst>
          </a:blip>
          <a:srcRect l="4715" t="1852" r="5708"/>
          <a:stretch>
            <a:fillRect/>
          </a:stretch>
        </p:blipFill>
        <p:spPr bwMode="auto">
          <a:xfrm>
            <a:off x="2057400" y="1828800"/>
            <a:ext cx="16764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1795463"/>
            <a:ext cx="3962400"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itle 1"/>
          <p:cNvSpPr>
            <a:spLocks noGrp="1"/>
          </p:cNvSpPr>
          <p:nvPr>
            <p:ph type="title"/>
          </p:nvPr>
        </p:nvSpPr>
        <p:spPr>
          <a:xfrm>
            <a:off x="0" y="0"/>
            <a:ext cx="9144000" cy="1143000"/>
          </a:xfrm>
        </p:spPr>
        <p:txBody>
          <a:bodyPr/>
          <a:lstStyle/>
          <a:p>
            <a:pPr eaLnBrk="1" hangingPunct="1"/>
            <a:r>
              <a:rPr lang="en-US" altLang="en-US" sz="3600" smtClean="0">
                <a:latin typeface="Arial Narrow" panose="020B0606020202030204" pitchFamily="34" charset="0"/>
              </a:rPr>
              <a:t>Regulation of phagosome maturation by TLR signals</a:t>
            </a:r>
          </a:p>
        </p:txBody>
      </p:sp>
      <p:sp>
        <p:nvSpPr>
          <p:cNvPr id="44039" name="TextBox 7"/>
          <p:cNvSpPr txBox="1">
            <a:spLocks noChangeArrowheads="1"/>
          </p:cNvSpPr>
          <p:nvPr/>
        </p:nvSpPr>
        <p:spPr bwMode="auto">
          <a:xfrm>
            <a:off x="762000" y="1857375"/>
            <a:ext cx="712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smtClean="0">
                <a:solidFill>
                  <a:srgbClr val="00B050"/>
                </a:solidFill>
                <a:latin typeface="Arial" panose="020B0604020202020204" pitchFamily="34" charset="0"/>
              </a:rPr>
              <a:t>E. coli</a:t>
            </a:r>
          </a:p>
        </p:txBody>
      </p:sp>
      <p:sp>
        <p:nvSpPr>
          <p:cNvPr id="44040" name="TextBox 8"/>
          <p:cNvSpPr txBox="1">
            <a:spLocks noChangeArrowheads="1"/>
          </p:cNvSpPr>
          <p:nvPr/>
        </p:nvSpPr>
        <p:spPr bwMode="auto">
          <a:xfrm>
            <a:off x="762000" y="2133600"/>
            <a:ext cx="1192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smtClean="0">
                <a:solidFill>
                  <a:srgbClr val="FF0000"/>
                </a:solidFill>
                <a:latin typeface="Arial" panose="020B0604020202020204" pitchFamily="34" charset="0"/>
              </a:rPr>
              <a:t>Lysotracker</a:t>
            </a:r>
          </a:p>
        </p:txBody>
      </p:sp>
      <p:sp>
        <p:nvSpPr>
          <p:cNvPr id="44041" name="TextBox 9"/>
          <p:cNvSpPr txBox="1">
            <a:spLocks noChangeArrowheads="1"/>
          </p:cNvSpPr>
          <p:nvPr/>
        </p:nvSpPr>
        <p:spPr bwMode="auto">
          <a:xfrm>
            <a:off x="762000" y="2466975"/>
            <a:ext cx="6143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1" smtClean="0">
                <a:solidFill>
                  <a:srgbClr val="0000CC"/>
                </a:solidFill>
                <a:latin typeface="Arial" panose="020B0604020202020204" pitchFamily="34" charset="0"/>
              </a:rPr>
              <a:t>DAPI</a:t>
            </a:r>
          </a:p>
        </p:txBody>
      </p:sp>
    </p:spTree>
    <p:extLst>
      <p:ext uri="{BB962C8B-B14F-4D97-AF65-F5344CB8AC3E}">
        <p14:creationId xmlns:p14="http://schemas.microsoft.com/office/powerpoint/2010/main" val="22822306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linds(horizontal)">
                                      <p:cBhvr>
                                        <p:cTn id="7" dur="500"/>
                                        <p:tgtEl>
                                          <p:spTgt spid="4403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4039"/>
                                        </p:tgtEl>
                                        <p:attrNameLst>
                                          <p:attrName>style.visibility</p:attrName>
                                        </p:attrNameLst>
                                      </p:cBhvr>
                                      <p:to>
                                        <p:strVal val="visible"/>
                                      </p:to>
                                    </p:set>
                                    <p:animEffect transition="in" filter="blinds(horizontal)">
                                      <p:cBhvr>
                                        <p:cTn id="10" dur="500"/>
                                        <p:tgtEl>
                                          <p:spTgt spid="4403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4040"/>
                                        </p:tgtEl>
                                        <p:attrNameLst>
                                          <p:attrName>style.visibility</p:attrName>
                                        </p:attrNameLst>
                                      </p:cBhvr>
                                      <p:to>
                                        <p:strVal val="visible"/>
                                      </p:to>
                                    </p:set>
                                    <p:animEffect transition="in" filter="blinds(horizontal)">
                                      <p:cBhvr>
                                        <p:cTn id="13" dur="500"/>
                                        <p:tgtEl>
                                          <p:spTgt spid="4404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4041"/>
                                        </p:tgtEl>
                                        <p:attrNameLst>
                                          <p:attrName>style.visibility</p:attrName>
                                        </p:attrNameLst>
                                      </p:cBhvr>
                                      <p:to>
                                        <p:strVal val="visible"/>
                                      </p:to>
                                    </p:set>
                                    <p:animEffect transition="in" filter="blinds(horizontal)">
                                      <p:cBhvr>
                                        <p:cTn id="16" dur="500"/>
                                        <p:tgtEl>
                                          <p:spTgt spid="44041"/>
                                        </p:tgtEl>
                                      </p:cBhvr>
                                    </p:animEffect>
                                  </p:childTnLst>
                                </p:cTn>
                              </p:par>
                              <p:par>
                                <p:cTn id="17" presetID="3" presetClass="entr" presetSubtype="10" fill="hold" nodeType="withEffect">
                                  <p:stCondLst>
                                    <p:cond delay="0"/>
                                  </p:stCondLst>
                                  <p:childTnLst>
                                    <p:set>
                                      <p:cBhvr>
                                        <p:cTn id="18" dur="1" fill="hold">
                                          <p:stCondLst>
                                            <p:cond delay="0"/>
                                          </p:stCondLst>
                                        </p:cTn>
                                        <p:tgtEl>
                                          <p:spTgt spid="44034"/>
                                        </p:tgtEl>
                                        <p:attrNameLst>
                                          <p:attrName>style.visibility</p:attrName>
                                        </p:attrNameLst>
                                      </p:cBhvr>
                                      <p:to>
                                        <p:strVal val="visible"/>
                                      </p:to>
                                    </p:set>
                                    <p:animEffect transition="in" filter="blinds(horizontal)">
                                      <p:cBhvr>
                                        <p:cTn id="19" dur="500"/>
                                        <p:tgtEl>
                                          <p:spTgt spid="44034"/>
                                        </p:tgtEl>
                                      </p:cBhvr>
                                    </p:animEffect>
                                  </p:childTnLst>
                                </p:cTn>
                              </p:par>
                              <p:par>
                                <p:cTn id="20" presetID="3" presetClass="entr" presetSubtype="10" fill="hold" nodeType="withEffect">
                                  <p:stCondLst>
                                    <p:cond delay="0"/>
                                  </p:stCondLst>
                                  <p:childTnLst>
                                    <p:set>
                                      <p:cBhvr>
                                        <p:cTn id="21" dur="1" fill="hold">
                                          <p:stCondLst>
                                            <p:cond delay="0"/>
                                          </p:stCondLst>
                                        </p:cTn>
                                        <p:tgtEl>
                                          <p:spTgt spid="44035"/>
                                        </p:tgtEl>
                                        <p:attrNameLst>
                                          <p:attrName>style.visibility</p:attrName>
                                        </p:attrNameLst>
                                      </p:cBhvr>
                                      <p:to>
                                        <p:strVal val="visible"/>
                                      </p:to>
                                    </p:set>
                                    <p:animEffect transition="in" filter="blinds(horizontal)">
                                      <p:cBhvr>
                                        <p:cTn id="22" dur="500"/>
                                        <p:tgtEl>
                                          <p:spTgt spid="440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4037"/>
                                        </p:tgtEl>
                                        <p:attrNameLst>
                                          <p:attrName>style.visibility</p:attrName>
                                        </p:attrNameLst>
                                      </p:cBhvr>
                                      <p:to>
                                        <p:strVal val="visible"/>
                                      </p:to>
                                    </p:set>
                                    <p:animEffect transition="in" filter="blinds(horizontal)">
                                      <p:cBhvr>
                                        <p:cTn id="2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9" grpId="0"/>
      <p:bldP spid="44040" grpId="0"/>
      <p:bldP spid="4404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idx="4294967295"/>
          </p:nvPr>
        </p:nvSpPr>
        <p:spPr>
          <a:xfrm>
            <a:off x="0" y="0"/>
            <a:ext cx="9144000" cy="900113"/>
          </a:xfrm>
          <a:solidFill>
            <a:schemeClr val="bg1"/>
          </a:solidFill>
        </p:spPr>
        <p:txBody>
          <a:bodyPr/>
          <a:lstStyle/>
          <a:p>
            <a:pPr eaLnBrk="1" hangingPunct="1"/>
            <a:r>
              <a:rPr lang="en-US" altLang="en-US" sz="3200" smtClean="0">
                <a:latin typeface="Arial Narrow" panose="020B0606020202030204" pitchFamily="34" charset="0"/>
                <a:cs typeface="Arial" panose="020B0604020202020204" pitchFamily="34" charset="0"/>
              </a:rPr>
              <a:t>Autophagy links TLR signaling with phagosome maturation</a:t>
            </a: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l="4401" t="17149" r="4050" b="5106"/>
          <a:stretch>
            <a:fillRect/>
          </a:stretch>
        </p:blipFill>
        <p:spPr bwMode="auto">
          <a:xfrm>
            <a:off x="533400" y="914400"/>
            <a:ext cx="84296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8235048"/>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 Ομάδα"/>
          <p:cNvGrpSpPr>
            <a:grpSpLocks/>
          </p:cNvGrpSpPr>
          <p:nvPr/>
        </p:nvGrpSpPr>
        <p:grpSpPr bwMode="auto">
          <a:xfrm>
            <a:off x="2666881" y="1143721"/>
            <a:ext cx="6242400" cy="6026460"/>
            <a:chOff x="1066800" y="990600"/>
            <a:chExt cx="6243062" cy="6027095"/>
          </a:xfrm>
        </p:grpSpPr>
        <p:pic>
          <p:nvPicPr>
            <p:cNvPr id="451595" name="Picture 2"/>
            <p:cNvPicPr>
              <a:picLocks noChangeAspect="1" noChangeArrowheads="1"/>
            </p:cNvPicPr>
            <p:nvPr/>
          </p:nvPicPr>
          <p:blipFill>
            <a:blip r:embed="rId2">
              <a:extLst>
                <a:ext uri="{28A0092B-C50C-407E-A947-70E740481C1C}">
                  <a14:useLocalDpi xmlns:a14="http://schemas.microsoft.com/office/drawing/2010/main" val="0"/>
                </a:ext>
              </a:extLst>
            </a:blip>
            <a:srcRect b="6537"/>
            <a:stretch>
              <a:fillRect/>
            </a:stretch>
          </p:blipFill>
          <p:spPr bwMode="auto">
            <a:xfrm>
              <a:off x="1066800" y="990600"/>
              <a:ext cx="62430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 TextBox"/>
            <p:cNvSpPr txBox="1"/>
            <p:nvPr/>
          </p:nvSpPr>
          <p:spPr>
            <a:xfrm>
              <a:off x="4852962" y="5447870"/>
              <a:ext cx="2031540" cy="1569825"/>
            </a:xfrm>
            <a:prstGeom prst="rect">
              <a:avLst/>
            </a:prstGeom>
            <a:solidFill>
              <a:schemeClr val="bg1"/>
            </a:solidFill>
          </p:spPr>
          <p:txBody>
            <a:bodyPr wrap="none">
              <a:spAutoFit/>
            </a:bodyPr>
            <a:lstStyle/>
            <a:p>
              <a:pPr defTabSz="414726">
                <a:defRPr/>
              </a:pPr>
              <a:r>
                <a:rPr lang="en-US" sz="2400" dirty="0">
                  <a:solidFill>
                    <a:srgbClr val="000000"/>
                  </a:solidFill>
                  <a:latin typeface="Times New Roman" panose="02020603050405020304" pitchFamily="18" charset="0"/>
                </a:rPr>
                <a:t>                        </a:t>
              </a:r>
            </a:p>
            <a:p>
              <a:pPr defTabSz="414726">
                <a:defRPr/>
              </a:pPr>
              <a:endParaRPr lang="en-US" sz="2400" dirty="0">
                <a:solidFill>
                  <a:srgbClr val="000000"/>
                </a:solidFill>
                <a:latin typeface="Times New Roman" panose="02020603050405020304" pitchFamily="18" charset="0"/>
              </a:endParaRPr>
            </a:p>
            <a:p>
              <a:pPr defTabSz="414726">
                <a:defRPr/>
              </a:pPr>
              <a:endParaRPr lang="en-US" sz="2400" dirty="0">
                <a:solidFill>
                  <a:srgbClr val="000000"/>
                </a:solidFill>
                <a:latin typeface="Times New Roman" panose="02020603050405020304" pitchFamily="18" charset="0"/>
              </a:endParaRPr>
            </a:p>
            <a:p>
              <a:pPr defTabSz="414726">
                <a:defRPr/>
              </a:pPr>
              <a:endParaRPr lang="el-GR" sz="2400" dirty="0">
                <a:solidFill>
                  <a:srgbClr val="000000"/>
                </a:solidFill>
                <a:latin typeface="Times New Roman" panose="02020603050405020304" pitchFamily="18" charset="0"/>
              </a:endParaRPr>
            </a:p>
          </p:txBody>
        </p:sp>
      </p:grpSp>
      <p:sp>
        <p:nvSpPr>
          <p:cNvPr id="7" name="6 - Ορθογώνιο"/>
          <p:cNvSpPr/>
          <p:nvPr/>
        </p:nvSpPr>
        <p:spPr>
          <a:xfrm>
            <a:off x="4016161" y="6401161"/>
            <a:ext cx="2613216" cy="338554"/>
          </a:xfrm>
          <a:prstGeom prst="rect">
            <a:avLst/>
          </a:prstGeom>
        </p:spPr>
        <p:txBody>
          <a:bodyPr wrap="none">
            <a:spAutoFit/>
          </a:bodyPr>
          <a:lstStyle/>
          <a:p>
            <a:pPr defTabSz="414726">
              <a:defRPr/>
            </a:pPr>
            <a:r>
              <a:rPr lang="en-US" sz="1600" i="1" dirty="0">
                <a:solidFill>
                  <a:srgbClr val="000000"/>
                </a:solidFill>
                <a:latin typeface="Arial Narrow" pitchFamily="34" charset="0"/>
              </a:rPr>
              <a:t>Nat Cell </a:t>
            </a:r>
            <a:r>
              <a:rPr lang="en-US" sz="1600" i="1" dirty="0" err="1">
                <a:solidFill>
                  <a:srgbClr val="000000"/>
                </a:solidFill>
                <a:latin typeface="Arial Narrow" pitchFamily="34" charset="0"/>
              </a:rPr>
              <a:t>Biol</a:t>
            </a:r>
            <a:r>
              <a:rPr lang="en-US" sz="1600" i="1" dirty="0">
                <a:solidFill>
                  <a:srgbClr val="000000"/>
                </a:solidFill>
                <a:latin typeface="Arial Narrow" pitchFamily="34" charset="0"/>
              </a:rPr>
              <a:t> 17, 893–906 (2015)</a:t>
            </a:r>
          </a:p>
        </p:txBody>
      </p:sp>
      <p:sp>
        <p:nvSpPr>
          <p:cNvPr id="8" name="TextBox 1"/>
          <p:cNvSpPr txBox="1"/>
          <p:nvPr/>
        </p:nvSpPr>
        <p:spPr>
          <a:xfrm>
            <a:off x="1" y="361"/>
            <a:ext cx="9144000" cy="1200072"/>
          </a:xfrm>
          <a:prstGeom prst="rect">
            <a:avLst/>
          </a:prstGeom>
          <a:solidFill>
            <a:schemeClr val="tx1"/>
          </a:solidFill>
        </p:spPr>
        <p:txBody>
          <a:bodyPr>
            <a:spAutoFit/>
          </a:bodyPr>
          <a:lstStyle/>
          <a:p>
            <a:pPr algn="ctr" defTabSz="414726">
              <a:defRPr/>
            </a:pPr>
            <a:r>
              <a:rPr lang="en-US" sz="3599" dirty="0">
                <a:solidFill>
                  <a:srgbClr val="FFFFFF"/>
                </a:solidFill>
                <a:latin typeface="Arial Narrow" panose="020B0606020202030204" pitchFamily="34" charset="0"/>
              </a:rPr>
              <a:t>LAP: a noncanonical autophagy pathway links phagocytosis with TLR signaling</a:t>
            </a:r>
          </a:p>
        </p:txBody>
      </p:sp>
      <p:sp>
        <p:nvSpPr>
          <p:cNvPr id="9" name="8 - Έλλειψη"/>
          <p:cNvSpPr/>
          <p:nvPr/>
        </p:nvSpPr>
        <p:spPr>
          <a:xfrm>
            <a:off x="4266721" y="5181481"/>
            <a:ext cx="990720" cy="532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4726">
              <a:defRPr/>
            </a:pPr>
            <a:endParaRPr lang="en-US" sz="2400">
              <a:solidFill>
                <a:srgbClr val="FFFFFF"/>
              </a:solidFill>
            </a:endParaRPr>
          </a:p>
        </p:txBody>
      </p:sp>
      <p:sp>
        <p:nvSpPr>
          <p:cNvPr id="10" name="9 - Έλλειψη"/>
          <p:cNvSpPr/>
          <p:nvPr/>
        </p:nvSpPr>
        <p:spPr>
          <a:xfrm>
            <a:off x="6019201" y="2972521"/>
            <a:ext cx="1219680" cy="609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4726">
              <a:defRPr/>
            </a:pPr>
            <a:endParaRPr lang="en-US" sz="2400">
              <a:solidFill>
                <a:srgbClr val="FFFFFF"/>
              </a:solidFill>
            </a:endParaRPr>
          </a:p>
        </p:txBody>
      </p:sp>
      <p:sp>
        <p:nvSpPr>
          <p:cNvPr id="11" name="10 - TextBox"/>
          <p:cNvSpPr txBox="1"/>
          <p:nvPr/>
        </p:nvSpPr>
        <p:spPr>
          <a:xfrm>
            <a:off x="6772321" y="6366601"/>
            <a:ext cx="2066591" cy="338554"/>
          </a:xfrm>
          <a:prstGeom prst="rect">
            <a:avLst/>
          </a:prstGeom>
          <a:noFill/>
        </p:spPr>
        <p:txBody>
          <a:bodyPr wrap="none">
            <a:spAutoFit/>
          </a:bodyPr>
          <a:lstStyle/>
          <a:p>
            <a:pPr defTabSz="414726">
              <a:defRPr/>
            </a:pPr>
            <a:r>
              <a:rPr lang="en-US" sz="1600" b="1" dirty="0">
                <a:solidFill>
                  <a:srgbClr val="000000"/>
                </a:solidFill>
                <a:latin typeface="Arial Narrow" pitchFamily="34" charset="0"/>
              </a:rPr>
              <a:t>Phagolysosomal fusion</a:t>
            </a:r>
          </a:p>
        </p:txBody>
      </p:sp>
      <p:sp>
        <p:nvSpPr>
          <p:cNvPr id="12" name="11 - Βέλος προς τα κάτω"/>
          <p:cNvSpPr/>
          <p:nvPr/>
        </p:nvSpPr>
        <p:spPr>
          <a:xfrm>
            <a:off x="7695361" y="6095881"/>
            <a:ext cx="228960" cy="22896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4726">
              <a:defRPr/>
            </a:pPr>
            <a:endParaRPr lang="en-US" sz="2400">
              <a:solidFill>
                <a:srgbClr val="FFFFFF"/>
              </a:solidFill>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l="4401" t="21806" r="76410" b="9406"/>
          <a:stretch>
            <a:fillRect/>
          </a:stretch>
        </p:blipFill>
        <p:spPr bwMode="auto">
          <a:xfrm>
            <a:off x="208801" y="1371241"/>
            <a:ext cx="1848960" cy="51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 Ορθογώνιο"/>
          <p:cNvSpPr/>
          <p:nvPr/>
        </p:nvSpPr>
        <p:spPr>
          <a:xfrm>
            <a:off x="365761" y="6442920"/>
            <a:ext cx="2529860" cy="338554"/>
          </a:xfrm>
          <a:prstGeom prst="rect">
            <a:avLst/>
          </a:prstGeom>
        </p:spPr>
        <p:txBody>
          <a:bodyPr wrap="none">
            <a:spAutoFit/>
          </a:bodyPr>
          <a:lstStyle/>
          <a:p>
            <a:pPr defTabSz="414726">
              <a:defRPr/>
            </a:pPr>
            <a:r>
              <a:rPr lang="en-US" sz="1600" i="1" dirty="0">
                <a:solidFill>
                  <a:srgbClr val="000000"/>
                </a:solidFill>
                <a:latin typeface="Arial Narrow" pitchFamily="34" charset="0"/>
              </a:rPr>
              <a:t>Nat </a:t>
            </a:r>
            <a:r>
              <a:rPr lang="en-US" sz="1600" i="1" dirty="0" err="1">
                <a:solidFill>
                  <a:srgbClr val="000000"/>
                </a:solidFill>
                <a:latin typeface="Arial Narrow" pitchFamily="34" charset="0"/>
              </a:rPr>
              <a:t>ure</a:t>
            </a:r>
            <a:r>
              <a:rPr lang="en-US" sz="1600" i="1" dirty="0">
                <a:solidFill>
                  <a:srgbClr val="000000"/>
                </a:solidFill>
                <a:latin typeface="Arial Narrow" pitchFamily="34" charset="0"/>
              </a:rPr>
              <a:t> 405,  1253-1257 (2007)</a:t>
            </a:r>
          </a:p>
        </p:txBody>
      </p:sp>
    </p:spTree>
    <p:extLst>
      <p:ext uri="{BB962C8B-B14F-4D97-AF65-F5344CB8AC3E}">
        <p14:creationId xmlns:p14="http://schemas.microsoft.com/office/powerpoint/2010/main" val="4899869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p:bldP spid="12" grpId="0" animBg="1"/>
      <p:bldP spid="14" grpId="0"/>
      <p:bldP spid="1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 Διάγραμμα"/>
          <p:cNvGraphicFramePr/>
          <p:nvPr/>
        </p:nvGraphicFramePr>
        <p:xfrm>
          <a:off x="480" y="838472"/>
          <a:ext cx="8914464" cy="59429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1"/>
          <p:cNvSpPr txBox="1"/>
          <p:nvPr/>
        </p:nvSpPr>
        <p:spPr>
          <a:xfrm>
            <a:off x="1" y="360"/>
            <a:ext cx="9144000" cy="523092"/>
          </a:xfrm>
          <a:prstGeom prst="rect">
            <a:avLst/>
          </a:prstGeom>
          <a:solidFill>
            <a:schemeClr val="tx1"/>
          </a:solidFill>
        </p:spPr>
        <p:txBody>
          <a:bodyPr>
            <a:spAutoFit/>
          </a:bodyPr>
          <a:lstStyle/>
          <a:p>
            <a:pPr algn="ctr" defTabSz="414726">
              <a:defRPr/>
            </a:pPr>
            <a:r>
              <a:rPr lang="en-US" sz="2799" dirty="0">
                <a:solidFill>
                  <a:prstClr val="white"/>
                </a:solidFill>
                <a:latin typeface="Arial Narrow" panose="020B0606020202030204" pitchFamily="34" charset="0"/>
              </a:rPr>
              <a:t>LAP regulates diverse physiological responses</a:t>
            </a:r>
          </a:p>
        </p:txBody>
      </p:sp>
    </p:spTree>
    <p:extLst>
      <p:ext uri="{BB962C8B-B14F-4D97-AF65-F5344CB8AC3E}">
        <p14:creationId xmlns:p14="http://schemas.microsoft.com/office/powerpoint/2010/main" val="3127705734"/>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707"/>
            <a:ext cx="9144000" cy="1143480"/>
          </a:xfrm>
          <a:solidFill>
            <a:schemeClr val="tx1"/>
          </a:solidFill>
        </p:spPr>
        <p:txBody>
          <a:bodyPr/>
          <a:lstStyle/>
          <a:p>
            <a:r>
              <a:rPr lang="en-US" sz="3200" b="0" dirty="0" smtClean="0">
                <a:solidFill>
                  <a:schemeClr val="bg1"/>
                </a:solidFill>
                <a:latin typeface="Arial Narrow" panose="020B0606020202030204" pitchFamily="34" charset="0"/>
              </a:rPr>
              <a:t>Homeostatic clearance of </a:t>
            </a:r>
            <a:r>
              <a:rPr lang="en-US" sz="3200" b="0" dirty="0" err="1" smtClean="0">
                <a:solidFill>
                  <a:schemeClr val="bg1"/>
                </a:solidFill>
                <a:latin typeface="Arial Narrow" panose="020B0606020202030204" pitchFamily="34" charset="0"/>
              </a:rPr>
              <a:t>apototic</a:t>
            </a:r>
            <a:r>
              <a:rPr lang="en-US" sz="3200" b="0" dirty="0" smtClean="0">
                <a:solidFill>
                  <a:schemeClr val="bg1"/>
                </a:solidFill>
                <a:latin typeface="Arial Narrow" panose="020B0606020202030204" pitchFamily="34" charset="0"/>
              </a:rPr>
              <a:t> cells by phagocytes</a:t>
            </a:r>
            <a:endParaRPr lang="en-US" sz="3200" b="0" dirty="0">
              <a:solidFill>
                <a:schemeClr val="bg1"/>
              </a:solidFill>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1295400" y="1828800"/>
            <a:ext cx="6742857" cy="4809524"/>
          </a:xfrm>
          <a:prstGeom prst="rect">
            <a:avLst/>
          </a:prstGeom>
        </p:spPr>
      </p:pic>
      <p:pic>
        <p:nvPicPr>
          <p:cNvPr id="4" name="Picture 3"/>
          <p:cNvPicPr>
            <a:picLocks noChangeAspect="1"/>
          </p:cNvPicPr>
          <p:nvPr/>
        </p:nvPicPr>
        <p:blipFill>
          <a:blip r:embed="rId3"/>
          <a:stretch>
            <a:fillRect/>
          </a:stretch>
        </p:blipFill>
        <p:spPr>
          <a:xfrm>
            <a:off x="152400" y="6371657"/>
            <a:ext cx="5057143" cy="266667"/>
          </a:xfrm>
          <a:prstGeom prst="rect">
            <a:avLst/>
          </a:prstGeom>
        </p:spPr>
      </p:pic>
    </p:spTree>
    <p:extLst>
      <p:ext uri="{BB962C8B-B14F-4D97-AF65-F5344CB8AC3E}">
        <p14:creationId xmlns:p14="http://schemas.microsoft.com/office/powerpoint/2010/main" val="37492192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0" y="-37707"/>
            <a:ext cx="9144000" cy="1143480"/>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lvl1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mj-lt"/>
                <a:ea typeface="+mj-ea"/>
                <a:cs typeface="+mj-cs"/>
              </a:defRPr>
            </a:lvl1pPr>
            <a:lvl2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2pPr>
            <a:lvl3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3pPr>
            <a:lvl4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4pPr>
            <a:lvl5pPr algn="ctr" defTabSz="414726" rtl="0" eaLnBrk="0" fontAlgn="base" hangingPunct="0">
              <a:lnSpc>
                <a:spcPct val="93000"/>
              </a:lnSpc>
              <a:spcBef>
                <a:spcPct val="0"/>
              </a:spcBef>
              <a:spcAft>
                <a:spcPct val="0"/>
              </a:spcAft>
              <a:buClr>
                <a:srgbClr val="000000"/>
              </a:buClr>
              <a:buSzPct val="45000"/>
              <a:buFont typeface="Wingdings" pitchFamily="2" charset="2"/>
              <a:defRPr sz="2540" b="1">
                <a:solidFill>
                  <a:srgbClr val="000000"/>
                </a:solidFill>
                <a:latin typeface="Times New Roman" pitchFamily="16" charset="0"/>
                <a:ea typeface="msgothic" charset="0"/>
                <a:cs typeface="msgothic" charset="0"/>
              </a:defRPr>
            </a:lvl5pPr>
            <a:lvl6pPr marL="1393941"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6pPr>
            <a:lvl7pPr marL="1808667"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7pPr>
            <a:lvl8pPr marL="2223393"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8pPr>
            <a:lvl9pPr marL="2638119" indent="-195843" algn="ctr" defTabSz="414726" rtl="0" fontAlgn="base" hangingPunct="0">
              <a:lnSpc>
                <a:spcPct val="93000"/>
              </a:lnSpc>
              <a:spcBef>
                <a:spcPct val="0"/>
              </a:spcBef>
              <a:spcAft>
                <a:spcPct val="0"/>
              </a:spcAft>
              <a:buClr>
                <a:srgbClr val="000000"/>
              </a:buClr>
              <a:buSzPct val="45000"/>
              <a:buFont typeface="Wingdings" charset="2"/>
              <a:defRPr sz="2540" b="1">
                <a:solidFill>
                  <a:srgbClr val="000000"/>
                </a:solidFill>
                <a:latin typeface="Times New Roman" pitchFamily="16" charset="0"/>
                <a:ea typeface="msgothic" charset="0"/>
                <a:cs typeface="msgothic" charset="0"/>
              </a:defRPr>
            </a:lvl9pPr>
          </a:lstStyle>
          <a:p>
            <a:r>
              <a:rPr lang="en-US" sz="3200" b="0" kern="0" dirty="0" smtClean="0">
                <a:solidFill>
                  <a:schemeClr val="bg1"/>
                </a:solidFill>
                <a:latin typeface="Arial Narrow" panose="020B0606020202030204" pitchFamily="34" charset="0"/>
              </a:rPr>
              <a:t>LAP regulates apoptotic cell clearance</a:t>
            </a:r>
            <a:endParaRPr lang="en-US" sz="3200" b="0" kern="0" dirty="0">
              <a:solidFill>
                <a:schemeClr val="bg1"/>
              </a:solidFill>
              <a:latin typeface="Arial Narrow" panose="020B0606020202030204" pitchFamily="34" charset="0"/>
            </a:endParaRPr>
          </a:p>
        </p:txBody>
      </p:sp>
      <p:pic>
        <p:nvPicPr>
          <p:cNvPr id="4" name="Picture 3"/>
          <p:cNvPicPr>
            <a:picLocks noChangeAspect="1"/>
          </p:cNvPicPr>
          <p:nvPr/>
        </p:nvPicPr>
        <p:blipFill>
          <a:blip r:embed="rId2"/>
          <a:stretch>
            <a:fillRect/>
          </a:stretch>
        </p:blipFill>
        <p:spPr>
          <a:xfrm>
            <a:off x="1524000" y="1517410"/>
            <a:ext cx="3658319" cy="4937760"/>
          </a:xfrm>
          <a:prstGeom prst="rect">
            <a:avLst/>
          </a:prstGeom>
        </p:spPr>
      </p:pic>
      <p:pic>
        <p:nvPicPr>
          <p:cNvPr id="5" name="Picture 4"/>
          <p:cNvPicPr>
            <a:picLocks noChangeAspect="1"/>
          </p:cNvPicPr>
          <p:nvPr/>
        </p:nvPicPr>
        <p:blipFill>
          <a:blip r:embed="rId3"/>
          <a:stretch>
            <a:fillRect/>
          </a:stretch>
        </p:blipFill>
        <p:spPr>
          <a:xfrm>
            <a:off x="5562600" y="6484236"/>
            <a:ext cx="3276190" cy="285714"/>
          </a:xfrm>
          <a:prstGeom prst="rect">
            <a:avLst/>
          </a:prstGeom>
        </p:spPr>
      </p:pic>
    </p:spTree>
    <p:extLst>
      <p:ext uri="{BB962C8B-B14F-4D97-AF65-F5344CB8AC3E}">
        <p14:creationId xmlns:p14="http://schemas.microsoft.com/office/powerpoint/2010/main" val="4109388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10" y="-31613"/>
            <a:ext cx="9144000" cy="2740590"/>
            <a:chOff x="410" y="-31613"/>
            <a:chExt cx="9144000" cy="2740590"/>
          </a:xfrm>
        </p:grpSpPr>
        <p:pic>
          <p:nvPicPr>
            <p:cNvPr id="3" name="Picture 2"/>
            <p:cNvPicPr>
              <a:picLocks noChangeAspect="1"/>
            </p:cNvPicPr>
            <p:nvPr/>
          </p:nvPicPr>
          <p:blipFill>
            <a:blip r:embed="rId2"/>
            <a:stretch>
              <a:fillRect/>
            </a:stretch>
          </p:blipFill>
          <p:spPr>
            <a:xfrm>
              <a:off x="410" y="-31613"/>
              <a:ext cx="9144000" cy="2740590"/>
            </a:xfrm>
            <a:prstGeom prst="rect">
              <a:avLst/>
            </a:prstGeom>
          </p:spPr>
        </p:pic>
        <p:pic>
          <p:nvPicPr>
            <p:cNvPr id="4" name="Picture 3"/>
            <p:cNvPicPr>
              <a:picLocks noChangeAspect="1"/>
            </p:cNvPicPr>
            <p:nvPr/>
          </p:nvPicPr>
          <p:blipFill>
            <a:blip r:embed="rId3"/>
            <a:stretch>
              <a:fillRect/>
            </a:stretch>
          </p:blipFill>
          <p:spPr>
            <a:xfrm>
              <a:off x="5715410" y="996694"/>
              <a:ext cx="3276190" cy="285714"/>
            </a:xfrm>
            <a:prstGeom prst="rect">
              <a:avLst/>
            </a:prstGeom>
          </p:spPr>
        </p:pic>
      </p:grpSp>
      <p:pic>
        <p:nvPicPr>
          <p:cNvPr id="2" name="Picture 1"/>
          <p:cNvPicPr>
            <a:picLocks noChangeAspect="1"/>
          </p:cNvPicPr>
          <p:nvPr/>
        </p:nvPicPr>
        <p:blipFill>
          <a:blip r:embed="rId4"/>
          <a:stretch>
            <a:fillRect/>
          </a:stretch>
        </p:blipFill>
        <p:spPr>
          <a:xfrm>
            <a:off x="228600" y="2834640"/>
            <a:ext cx="4411047" cy="3108960"/>
          </a:xfrm>
          <a:prstGeom prst="rect">
            <a:avLst/>
          </a:prstGeom>
        </p:spPr>
      </p:pic>
      <p:pic>
        <p:nvPicPr>
          <p:cNvPr id="5" name="Picture 4"/>
          <p:cNvPicPr>
            <a:picLocks noChangeAspect="1"/>
          </p:cNvPicPr>
          <p:nvPr/>
        </p:nvPicPr>
        <p:blipFill rotWithShape="1">
          <a:blip r:embed="rId5"/>
          <a:srcRect l="2952" b="1123"/>
          <a:stretch/>
        </p:blipFill>
        <p:spPr>
          <a:xfrm>
            <a:off x="5105400" y="2849880"/>
            <a:ext cx="3886200" cy="1175365"/>
          </a:xfrm>
          <a:prstGeom prst="rect">
            <a:avLst/>
          </a:prstGeom>
        </p:spPr>
      </p:pic>
      <p:pic>
        <p:nvPicPr>
          <p:cNvPr id="7" name="Picture 6"/>
          <p:cNvPicPr>
            <a:picLocks noChangeAspect="1"/>
          </p:cNvPicPr>
          <p:nvPr/>
        </p:nvPicPr>
        <p:blipFill>
          <a:blip r:embed="rId6"/>
          <a:stretch>
            <a:fillRect/>
          </a:stretch>
        </p:blipFill>
        <p:spPr>
          <a:xfrm>
            <a:off x="4953000" y="4389120"/>
            <a:ext cx="3940996" cy="1737360"/>
          </a:xfrm>
          <a:prstGeom prst="rect">
            <a:avLst/>
          </a:prstGeom>
        </p:spPr>
      </p:pic>
    </p:spTree>
    <p:extLst>
      <p:ext uri="{BB962C8B-B14F-4D97-AF65-F5344CB8AC3E}">
        <p14:creationId xmlns:p14="http://schemas.microsoft.com/office/powerpoint/2010/main" val="423325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0" y="0"/>
            <a:ext cx="9144000" cy="1219200"/>
          </a:xfrm>
          <a:solidFill>
            <a:schemeClr val="tx1"/>
          </a:solidFill>
        </p:spPr>
        <p:txBody>
          <a:bodyPr/>
          <a:lstStyle/>
          <a:p>
            <a:pPr eaLnBrk="1" hangingPunct="1"/>
            <a:r>
              <a:rPr lang="en-US" altLang="en-US" sz="4000">
                <a:solidFill>
                  <a:schemeClr val="bg1"/>
                </a:solidFill>
                <a:latin typeface="Arial Narrow" pitchFamily="34" charset="0"/>
              </a:rPr>
              <a:t>Sensing: Pattern Recognition Receptors (PRR)</a:t>
            </a:r>
          </a:p>
        </p:txBody>
      </p:sp>
      <p:pic>
        <p:nvPicPr>
          <p:cNvPr id="18435" name="Picture 2"/>
          <p:cNvPicPr>
            <a:picLocks noChangeAspect="1" noChangeArrowheads="1"/>
          </p:cNvPicPr>
          <p:nvPr/>
        </p:nvPicPr>
        <p:blipFill>
          <a:blip r:embed="rId3"/>
          <a:srcRect t="17294"/>
          <a:stretch>
            <a:fillRect/>
          </a:stretch>
        </p:blipFill>
        <p:spPr bwMode="auto">
          <a:xfrm>
            <a:off x="838200" y="1828800"/>
            <a:ext cx="7826375" cy="456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462" y="403941"/>
            <a:ext cx="8496749" cy="5669280"/>
          </a:xfrm>
          <a:prstGeom prst="rect">
            <a:avLst/>
          </a:prstGeom>
        </p:spPr>
      </p:pic>
    </p:spTree>
    <p:extLst>
      <p:ext uri="{BB962C8B-B14F-4D97-AF65-F5344CB8AC3E}">
        <p14:creationId xmlns:p14="http://schemas.microsoft.com/office/powerpoint/2010/main" val="7947331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391" y="0"/>
            <a:ext cx="7806240" cy="1143480"/>
          </a:xfrm>
        </p:spPr>
        <p:txBody>
          <a:bodyPr/>
          <a:lstStyle/>
          <a:p>
            <a:r>
              <a:rPr lang="en-US" sz="2800" b="0" dirty="0" smtClean="0">
                <a:latin typeface="Arial Narrow" panose="020B0606020202030204" pitchFamily="34" charset="0"/>
              </a:rPr>
              <a:t>Gut microbiota affect extra-intestinal autoimmune diseases</a:t>
            </a:r>
            <a:endParaRPr lang="en-US" sz="2800" b="0" dirty="0">
              <a:latin typeface="Arial Narrow" panose="020B0606020202030204" pitchFamily="34" charset="0"/>
            </a:endParaRPr>
          </a:p>
        </p:txBody>
      </p:sp>
      <p:pic>
        <p:nvPicPr>
          <p:cNvPr id="3" name="Picture 2"/>
          <p:cNvPicPr>
            <a:picLocks noChangeAspect="1"/>
          </p:cNvPicPr>
          <p:nvPr/>
        </p:nvPicPr>
        <p:blipFill>
          <a:blip r:embed="rId2"/>
          <a:stretch>
            <a:fillRect/>
          </a:stretch>
        </p:blipFill>
        <p:spPr>
          <a:xfrm>
            <a:off x="0" y="932372"/>
            <a:ext cx="9247619" cy="5752381"/>
          </a:xfrm>
          <a:prstGeom prst="rect">
            <a:avLst/>
          </a:prstGeom>
        </p:spPr>
      </p:pic>
    </p:spTree>
    <p:extLst>
      <p:ext uri="{BB962C8B-B14F-4D97-AF65-F5344CB8AC3E}">
        <p14:creationId xmlns:p14="http://schemas.microsoft.com/office/powerpoint/2010/main" val="4319781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0358" y="2801874"/>
            <a:ext cx="3953023" cy="3749040"/>
          </a:xfrm>
          <a:prstGeom prst="rect">
            <a:avLst/>
          </a:prstGeom>
        </p:spPr>
      </p:pic>
      <p:pic>
        <p:nvPicPr>
          <p:cNvPr id="6" name="Picture 5"/>
          <p:cNvPicPr>
            <a:picLocks noChangeAspect="1"/>
          </p:cNvPicPr>
          <p:nvPr/>
        </p:nvPicPr>
        <p:blipFill rotWithShape="1">
          <a:blip r:embed="rId3"/>
          <a:srcRect l="1" r="926"/>
          <a:stretch/>
        </p:blipFill>
        <p:spPr>
          <a:xfrm>
            <a:off x="410358" y="9233"/>
            <a:ext cx="7689846" cy="2194560"/>
          </a:xfrm>
          <a:prstGeom prst="rect">
            <a:avLst/>
          </a:prstGeom>
        </p:spPr>
      </p:pic>
      <p:pic>
        <p:nvPicPr>
          <p:cNvPr id="2" name="Picture 1"/>
          <p:cNvPicPr>
            <a:picLocks noChangeAspect="1"/>
          </p:cNvPicPr>
          <p:nvPr/>
        </p:nvPicPr>
        <p:blipFill>
          <a:blip r:embed="rId4"/>
          <a:stretch>
            <a:fillRect/>
          </a:stretch>
        </p:blipFill>
        <p:spPr>
          <a:xfrm>
            <a:off x="5346668" y="2801874"/>
            <a:ext cx="3265763" cy="3749040"/>
          </a:xfrm>
          <a:prstGeom prst="rect">
            <a:avLst/>
          </a:prstGeom>
        </p:spPr>
      </p:pic>
    </p:spTree>
    <p:extLst>
      <p:ext uri="{BB962C8B-B14F-4D97-AF65-F5344CB8AC3E}">
        <p14:creationId xmlns:p14="http://schemas.microsoft.com/office/powerpoint/2010/main" val="350600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p:cNvPicPr>
          <p:nvPr/>
        </p:nvPicPr>
        <p:blipFill>
          <a:blip r:embed="rId2">
            <a:extLst>
              <a:ext uri="{28A0092B-C50C-407E-A947-70E740481C1C}">
                <a14:useLocalDpi xmlns:a14="http://schemas.microsoft.com/office/drawing/2010/main" val="0"/>
              </a:ext>
            </a:extLst>
          </a:blip>
          <a:srcRect t="39999"/>
          <a:stretch>
            <a:fillRect/>
          </a:stretch>
        </p:blipFill>
        <p:spPr bwMode="auto">
          <a:xfrm>
            <a:off x="1252538" y="228600"/>
            <a:ext cx="69040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025" y="1892300"/>
            <a:ext cx="7321550" cy="420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05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925" y="-31750"/>
            <a:ext cx="1352550" cy="719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0597" name="Text Box 4"/>
          <p:cNvSpPr txBox="1">
            <a:spLocks noChangeArrowheads="1"/>
          </p:cNvSpPr>
          <p:nvPr/>
        </p:nvSpPr>
        <p:spPr bwMode="auto">
          <a:xfrm>
            <a:off x="328613" y="6400800"/>
            <a:ext cx="4319587" cy="255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431800" indent="-21590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647700" indent="-2159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863600" indent="-2159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1079500" indent="-2159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1536700" indent="-2159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993900" indent="-2159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2451100" indent="-2159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908300" indent="-2159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a:lnSpc>
                <a:spcPct val="93000"/>
              </a:lnSpc>
              <a:spcBef>
                <a:spcPct val="0"/>
              </a:spcBef>
              <a:buClr>
                <a:srgbClr val="000000"/>
              </a:buClr>
              <a:buSzPct val="45000"/>
              <a:buFont typeface="Wingdings" panose="05000000000000000000" pitchFamily="2" charset="2"/>
              <a:buNone/>
            </a:pPr>
            <a:r>
              <a:rPr lang="en-GB" altLang="en-US" sz="1200" b="1" smtClean="0">
                <a:solidFill>
                  <a:prstClr val="black"/>
                </a:solidFill>
                <a:latin typeface="Arial" panose="020B0604020202020204" pitchFamily="34" charset="0"/>
              </a:rPr>
              <a:t>Hiutung Chu et al. Science 2016;352:1116-1120</a:t>
            </a:r>
          </a:p>
        </p:txBody>
      </p:sp>
    </p:spTree>
    <p:extLst>
      <p:ext uri="{BB962C8B-B14F-4D97-AF65-F5344CB8AC3E}">
        <p14:creationId xmlns:p14="http://schemas.microsoft.com/office/powerpoint/2010/main" val="6942814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37708"/>
            <a:ext cx="9144000" cy="900113"/>
          </a:xfrm>
          <a:solidFill>
            <a:schemeClr val="tx1"/>
          </a:solidFill>
        </p:spPr>
        <p:txBody>
          <a:bodyPr/>
          <a:lstStyle/>
          <a:p>
            <a:pPr eaLnBrk="1" hangingPunct="1"/>
            <a:r>
              <a:rPr lang="en-US" altLang="en-US" sz="3200" dirty="0" smtClean="0">
                <a:solidFill>
                  <a:schemeClr val="bg1"/>
                </a:solidFill>
                <a:latin typeface="Arial Narrow" panose="020B0606020202030204" pitchFamily="34" charset="0"/>
                <a:cs typeface="Arial" panose="020B0604020202020204" pitchFamily="34" charset="0"/>
              </a:rPr>
              <a:t>The role of </a:t>
            </a:r>
            <a:r>
              <a:rPr lang="en-US" altLang="en-US" sz="3200" dirty="0" err="1" smtClean="0">
                <a:solidFill>
                  <a:schemeClr val="bg1"/>
                </a:solidFill>
                <a:latin typeface="Arial Narrow" panose="020B0606020202030204" pitchFamily="34" charset="0"/>
                <a:cs typeface="Arial" panose="020B0604020202020204" pitchFamily="34" charset="0"/>
              </a:rPr>
              <a:t>pDC</a:t>
            </a:r>
            <a:r>
              <a:rPr lang="en-US" altLang="en-US" sz="3200" dirty="0" smtClean="0">
                <a:solidFill>
                  <a:schemeClr val="bg1"/>
                </a:solidFill>
                <a:latin typeface="Arial Narrow" panose="020B0606020202030204" pitchFamily="34" charset="0"/>
                <a:cs typeface="Arial" panose="020B0604020202020204" pitchFamily="34" charset="0"/>
              </a:rPr>
              <a:t> </a:t>
            </a:r>
            <a:r>
              <a:rPr lang="en-US" altLang="en-US" sz="3200" dirty="0" smtClean="0">
                <a:solidFill>
                  <a:schemeClr val="bg1"/>
                </a:solidFill>
                <a:latin typeface="Arial Narrow" panose="020B0606020202030204" pitchFamily="34" charset="0"/>
                <a:cs typeface="Arial" panose="020B0604020202020204" pitchFamily="34" charset="0"/>
              </a:rPr>
              <a:t>activation in autoimmune diseases</a:t>
            </a:r>
          </a:p>
        </p:txBody>
      </p:sp>
      <p:sp>
        <p:nvSpPr>
          <p:cNvPr id="13315" name="Content Placeholder 2"/>
          <p:cNvSpPr>
            <a:spLocks noGrp="1"/>
          </p:cNvSpPr>
          <p:nvPr>
            <p:ph idx="1"/>
          </p:nvPr>
        </p:nvSpPr>
        <p:spPr>
          <a:xfrm>
            <a:off x="357188" y="1447800"/>
            <a:ext cx="8229600" cy="4572000"/>
          </a:xfrm>
        </p:spPr>
        <p:txBody>
          <a:bodyPr/>
          <a:lstStyle/>
          <a:p>
            <a:pPr eaLnBrk="1" hangingPunct="1">
              <a:buFont typeface="Courier New" panose="02070309020205020404" pitchFamily="49" charset="0"/>
              <a:buChar char="o"/>
            </a:pPr>
            <a:r>
              <a:rPr lang="en-US" altLang="en-US" sz="2400" smtClean="0">
                <a:latin typeface="Arial Narrow" panose="020B0606020202030204" pitchFamily="34" charset="0"/>
                <a:cs typeface="Arial" panose="020B0604020202020204" pitchFamily="34" charset="0"/>
              </a:rPr>
              <a:t>In patients with SLE, pDCs are continuously activated  </a:t>
            </a:r>
          </a:p>
          <a:p>
            <a:pPr lvl="1" eaLnBrk="1" hangingPunct="1"/>
            <a:r>
              <a:rPr lang="en-US" altLang="en-US" sz="1800" smtClean="0">
                <a:latin typeface="Arial Narrow" panose="020B0606020202030204" pitchFamily="34" charset="0"/>
                <a:cs typeface="Arial" panose="020B0604020202020204" pitchFamily="34" charset="0"/>
              </a:rPr>
              <a:t>DNA-containing immune complexes isolated from the sera of patients with SLE trigger type I IFN production </a:t>
            </a:r>
          </a:p>
          <a:p>
            <a:pPr lvl="1" eaLnBrk="1" hangingPunct="1"/>
            <a:r>
              <a:rPr lang="en-US" altLang="en-US" sz="1800" smtClean="0">
                <a:latin typeface="Arial Narrow" panose="020B0606020202030204" pitchFamily="34" charset="0"/>
                <a:cs typeface="Arial" panose="020B0604020202020204" pitchFamily="34" charset="0"/>
              </a:rPr>
              <a:t>Self-DNA-containing immune complexes are internalized by FcγRIIA  </a:t>
            </a:r>
            <a:r>
              <a:rPr lang="en-US" altLang="en-US" sz="1800" i="1" smtClean="0">
                <a:latin typeface="Arial Narrow" panose="020B0606020202030204" pitchFamily="34" charset="0"/>
                <a:cs typeface="Arial" panose="020B0604020202020204" pitchFamily="34" charset="0"/>
              </a:rPr>
              <a:t>(Barrat FJ et al., J Exp Med, 2005;202:1131-39)</a:t>
            </a:r>
          </a:p>
          <a:p>
            <a:pPr eaLnBrk="1" hangingPunct="1">
              <a:buFont typeface="Courier New" panose="02070309020205020404" pitchFamily="49" charset="0"/>
              <a:buChar char="o"/>
            </a:pPr>
            <a:r>
              <a:rPr lang="en-US" altLang="en-US" sz="2400" smtClean="0">
                <a:latin typeface="Arial Narrow" panose="020B0606020202030204" pitchFamily="34" charset="0"/>
                <a:cs typeface="Arial" panose="020B0604020202020204" pitchFamily="34" charset="0"/>
              </a:rPr>
              <a:t>In psoriasis pDCs sense self-DNA released locally following skin injury (</a:t>
            </a:r>
            <a:r>
              <a:rPr lang="en-US" altLang="en-US" sz="1800" i="1" smtClean="0">
                <a:latin typeface="Arial Narrow" panose="020B0606020202030204" pitchFamily="34" charset="0"/>
                <a:cs typeface="Arial" panose="020B0604020202020204" pitchFamily="34" charset="0"/>
              </a:rPr>
              <a:t>Nestle et al., J Exp Med, 2005; 202:135-143)</a:t>
            </a:r>
          </a:p>
          <a:p>
            <a:pPr lvl="1" eaLnBrk="1" hangingPunct="1"/>
            <a:r>
              <a:rPr lang="en-US" altLang="en-US" sz="1800" smtClean="0">
                <a:latin typeface="Arial Narrow" panose="020B0606020202030204" pitchFamily="34" charset="0"/>
                <a:cs typeface="Arial" panose="020B0604020202020204" pitchFamily="34" charset="0"/>
              </a:rPr>
              <a:t>Activated pDCs produce type I IFNs early during the development of psoriasis</a:t>
            </a:r>
          </a:p>
          <a:p>
            <a:pPr lvl="1" eaLnBrk="1" hangingPunct="1"/>
            <a:r>
              <a:rPr lang="en-US" altLang="en-US" sz="1800" smtClean="0">
                <a:latin typeface="Arial Narrow" panose="020B0606020202030204" pitchFamily="34" charset="0"/>
                <a:cs typeface="Arial" panose="020B0604020202020204" pitchFamily="34" charset="0"/>
              </a:rPr>
              <a:t> In a xenotransplant model of psoriasis pDC-derived type I IFNs directly trigger activation of mDCs and autoreactive T cells</a:t>
            </a:r>
          </a:p>
          <a:p>
            <a:pPr lvl="1" eaLnBrk="1" hangingPunct="1"/>
            <a:r>
              <a:rPr lang="en-US" altLang="en-US" sz="1800" smtClean="0">
                <a:latin typeface="Arial Narrow" panose="020B0606020202030204" pitchFamily="34" charset="0"/>
                <a:cs typeface="Arial" panose="020B0604020202020204" pitchFamily="34" charset="0"/>
              </a:rPr>
              <a:t>Psoriasis can be triggered by IFN-a therapy</a:t>
            </a:r>
          </a:p>
          <a:p>
            <a:pPr lvl="1" eaLnBrk="1" hangingPunct="1"/>
            <a:r>
              <a:rPr lang="en-US" altLang="en-US" sz="1800" smtClean="0">
                <a:latin typeface="Arial Narrow" panose="020B0606020202030204" pitchFamily="34" charset="0"/>
                <a:cs typeface="Arial" panose="020B0604020202020204" pitchFamily="34" charset="0"/>
              </a:rPr>
              <a:t>Excessive production of type I IFNs in IRF2-deficient mice leads to psoriasis-like skin inflammation</a:t>
            </a:r>
            <a:endParaRPr lang="en-US" altLang="en-US" sz="2400" smtClean="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3479925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7" dur="500"/>
                                        <p:tgtEl>
                                          <p:spTgt spid="13315">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315">
                                            <p:txEl>
                                              <p:pRg st="1" end="1"/>
                                            </p:txEl>
                                          </p:spTgt>
                                        </p:tgtEl>
                                        <p:attrNameLst>
                                          <p:attrName>style.visibility</p:attrName>
                                        </p:attrNameLst>
                                      </p:cBhvr>
                                      <p:to>
                                        <p:strVal val="visible"/>
                                      </p:to>
                                    </p:set>
                                    <p:animEffect transition="in" filter="blinds(horizontal)">
                                      <p:cBhvr>
                                        <p:cTn id="10" dur="500"/>
                                        <p:tgtEl>
                                          <p:spTgt spid="13315">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315">
                                            <p:txEl>
                                              <p:pRg st="2" end="2"/>
                                            </p:txEl>
                                          </p:spTgt>
                                        </p:tgtEl>
                                        <p:attrNameLst>
                                          <p:attrName>style.visibility</p:attrName>
                                        </p:attrNameLst>
                                      </p:cBhvr>
                                      <p:to>
                                        <p:strVal val="visible"/>
                                      </p:to>
                                    </p:set>
                                    <p:animEffect transition="in" filter="blinds(horizontal)">
                                      <p:cBhvr>
                                        <p:cTn id="13" dur="500"/>
                                        <p:tgtEl>
                                          <p:spTgt spid="13315">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3315">
                                            <p:txEl>
                                              <p:pRg st="3" end="3"/>
                                            </p:txEl>
                                          </p:spTgt>
                                        </p:tgtEl>
                                        <p:attrNameLst>
                                          <p:attrName>style.visibility</p:attrName>
                                        </p:attrNameLst>
                                      </p:cBhvr>
                                      <p:to>
                                        <p:strVal val="visible"/>
                                      </p:to>
                                    </p:set>
                                    <p:animEffect transition="in" filter="blinds(horizontal)">
                                      <p:cBhvr>
                                        <p:cTn id="18" dur="500"/>
                                        <p:tgtEl>
                                          <p:spTgt spid="13315">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315">
                                            <p:txEl>
                                              <p:pRg st="4" end="4"/>
                                            </p:txEl>
                                          </p:spTgt>
                                        </p:tgtEl>
                                        <p:attrNameLst>
                                          <p:attrName>style.visibility</p:attrName>
                                        </p:attrNameLst>
                                      </p:cBhvr>
                                      <p:to>
                                        <p:strVal val="visible"/>
                                      </p:to>
                                    </p:set>
                                    <p:animEffect transition="in" filter="blinds(horizontal)">
                                      <p:cBhvr>
                                        <p:cTn id="21" dur="500"/>
                                        <p:tgtEl>
                                          <p:spTgt spid="13315">
                                            <p:txEl>
                                              <p:pRg st="4" end="4"/>
                                            </p:txEl>
                                          </p:spTgt>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3315">
                                            <p:txEl>
                                              <p:pRg st="5" end="5"/>
                                            </p:txEl>
                                          </p:spTgt>
                                        </p:tgtEl>
                                        <p:attrNameLst>
                                          <p:attrName>style.visibility</p:attrName>
                                        </p:attrNameLst>
                                      </p:cBhvr>
                                      <p:to>
                                        <p:strVal val="visible"/>
                                      </p:to>
                                    </p:set>
                                    <p:animEffect transition="in" filter="blinds(horizontal)">
                                      <p:cBhvr>
                                        <p:cTn id="24" dur="500"/>
                                        <p:tgtEl>
                                          <p:spTgt spid="13315">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315">
                                            <p:txEl>
                                              <p:pRg st="6" end="6"/>
                                            </p:txEl>
                                          </p:spTgt>
                                        </p:tgtEl>
                                        <p:attrNameLst>
                                          <p:attrName>style.visibility</p:attrName>
                                        </p:attrNameLst>
                                      </p:cBhvr>
                                      <p:to>
                                        <p:strVal val="visible"/>
                                      </p:to>
                                    </p:set>
                                    <p:animEffect transition="in" filter="blinds(horizontal)">
                                      <p:cBhvr>
                                        <p:cTn id="27" dur="500"/>
                                        <p:tgtEl>
                                          <p:spTgt spid="13315">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315">
                                            <p:txEl>
                                              <p:pRg st="7" end="7"/>
                                            </p:txEl>
                                          </p:spTgt>
                                        </p:tgtEl>
                                        <p:attrNameLst>
                                          <p:attrName>style.visibility</p:attrName>
                                        </p:attrNameLst>
                                      </p:cBhvr>
                                      <p:to>
                                        <p:strVal val="visible"/>
                                      </p:to>
                                    </p:set>
                                    <p:animEffect transition="in" filter="blinds(horizontal)">
                                      <p:cBhvr>
                                        <p:cTn id="30" dur="500"/>
                                        <p:tgtEl>
                                          <p:spTgt spid="133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p:cNvPicPr>
          <p:nvPr/>
        </p:nvPicPr>
        <p:blipFill>
          <a:blip r:embed="rId3"/>
          <a:srcRect/>
          <a:stretch>
            <a:fillRect/>
          </a:stretch>
        </p:blipFill>
        <p:spPr bwMode="auto">
          <a:xfrm>
            <a:off x="5410200" y="2057400"/>
            <a:ext cx="3048000" cy="762000"/>
          </a:xfrm>
          <a:prstGeom prst="rect">
            <a:avLst/>
          </a:prstGeom>
          <a:solidFill>
            <a:schemeClr val="tx1"/>
          </a:solidFill>
          <a:ln w="38100">
            <a:solidFill>
              <a:srgbClr val="C00000"/>
            </a:solidFill>
            <a:miter lim="800000"/>
            <a:headEnd/>
            <a:tailEnd/>
          </a:ln>
        </p:spPr>
      </p:pic>
      <p:pic>
        <p:nvPicPr>
          <p:cNvPr id="3" name="Picture 2"/>
          <p:cNvPicPr>
            <a:picLocks noChangeAspect="1"/>
          </p:cNvPicPr>
          <p:nvPr/>
        </p:nvPicPr>
        <p:blipFill>
          <a:blip r:embed="rId4"/>
          <a:srcRect t="13850" r="50000"/>
          <a:stretch>
            <a:fillRect/>
          </a:stretch>
        </p:blipFill>
        <p:spPr bwMode="auto">
          <a:xfrm>
            <a:off x="-76200" y="3581400"/>
            <a:ext cx="4365625" cy="3168650"/>
          </a:xfrm>
          <a:prstGeom prst="rect">
            <a:avLst/>
          </a:prstGeom>
          <a:noFill/>
          <a:ln w="9525">
            <a:noFill/>
            <a:miter lim="800000"/>
            <a:headEnd/>
            <a:tailEnd/>
          </a:ln>
        </p:spPr>
      </p:pic>
      <p:pic>
        <p:nvPicPr>
          <p:cNvPr id="9" name="Picture 8"/>
          <p:cNvPicPr>
            <a:picLocks noChangeAspect="1"/>
          </p:cNvPicPr>
          <p:nvPr/>
        </p:nvPicPr>
        <p:blipFill>
          <a:blip r:embed="rId4"/>
          <a:srcRect l="48332" t="13850" r="1666"/>
          <a:stretch>
            <a:fillRect/>
          </a:stretch>
        </p:blipFill>
        <p:spPr bwMode="auto">
          <a:xfrm>
            <a:off x="4648200" y="3581400"/>
            <a:ext cx="4365625" cy="3168650"/>
          </a:xfrm>
          <a:prstGeom prst="rect">
            <a:avLst/>
          </a:prstGeom>
          <a:noFill/>
          <a:ln w="9525">
            <a:noFill/>
            <a:miter lim="800000"/>
            <a:headEnd/>
            <a:tailEnd/>
          </a:ln>
        </p:spPr>
      </p:pic>
      <p:sp>
        <p:nvSpPr>
          <p:cNvPr id="4" name="TextBox 3"/>
          <p:cNvSpPr txBox="1">
            <a:spLocks noChangeArrowheads="1"/>
          </p:cNvSpPr>
          <p:nvPr/>
        </p:nvSpPr>
        <p:spPr bwMode="auto">
          <a:xfrm>
            <a:off x="914400" y="3124200"/>
            <a:ext cx="3375025" cy="461963"/>
          </a:xfrm>
          <a:prstGeom prst="rect">
            <a:avLst/>
          </a:prstGeom>
          <a:noFill/>
          <a:ln w="9525">
            <a:noFill/>
            <a:miter lim="800000"/>
            <a:headEnd/>
            <a:tailEnd/>
          </a:ln>
        </p:spPr>
        <p:txBody>
          <a:bodyPr>
            <a:spAutoFit/>
          </a:bodyPr>
          <a:lstStyle/>
          <a:p>
            <a:r>
              <a:rPr lang="en-US" altLang="el-GR" sz="2400" b="1">
                <a:solidFill>
                  <a:srgbClr val="C00000"/>
                </a:solidFill>
                <a:latin typeface="Arial Narrow" pitchFamily="34" charset="0"/>
              </a:rPr>
              <a:t>Stranger Hypothesis</a:t>
            </a:r>
            <a:endParaRPr lang="el-GR" altLang="el-GR" sz="2400" b="1">
              <a:solidFill>
                <a:srgbClr val="C00000"/>
              </a:solidFill>
              <a:latin typeface="Arial Narrow" pitchFamily="34" charset="0"/>
            </a:endParaRPr>
          </a:p>
        </p:txBody>
      </p:sp>
      <p:sp>
        <p:nvSpPr>
          <p:cNvPr id="11" name="TextBox 10"/>
          <p:cNvSpPr txBox="1">
            <a:spLocks noChangeArrowheads="1"/>
          </p:cNvSpPr>
          <p:nvPr/>
        </p:nvSpPr>
        <p:spPr bwMode="auto">
          <a:xfrm>
            <a:off x="5499100" y="3124200"/>
            <a:ext cx="2487613" cy="461963"/>
          </a:xfrm>
          <a:prstGeom prst="rect">
            <a:avLst/>
          </a:prstGeom>
          <a:noFill/>
          <a:ln w="9525">
            <a:noFill/>
            <a:miter lim="800000"/>
            <a:headEnd/>
            <a:tailEnd/>
          </a:ln>
        </p:spPr>
        <p:txBody>
          <a:bodyPr wrap="none">
            <a:spAutoFit/>
          </a:bodyPr>
          <a:lstStyle/>
          <a:p>
            <a:r>
              <a:rPr lang="en-US" altLang="el-GR" sz="2400" b="1">
                <a:solidFill>
                  <a:srgbClr val="C00000"/>
                </a:solidFill>
                <a:latin typeface="Arial Narrow" pitchFamily="34" charset="0"/>
              </a:rPr>
              <a:t>Danger Hypothesis</a:t>
            </a:r>
            <a:endParaRPr lang="el-GR" altLang="el-GR" sz="2400" b="1">
              <a:solidFill>
                <a:srgbClr val="C00000"/>
              </a:solidFill>
              <a:latin typeface="Arial Narrow" pitchFamily="34" charset="0"/>
            </a:endParaRPr>
          </a:p>
        </p:txBody>
      </p:sp>
      <p:pic>
        <p:nvPicPr>
          <p:cNvPr id="20487" name="Picture 4"/>
          <p:cNvPicPr>
            <a:picLocks noChangeAspect="1"/>
          </p:cNvPicPr>
          <p:nvPr/>
        </p:nvPicPr>
        <p:blipFill>
          <a:blip r:embed="rId5"/>
          <a:srcRect/>
          <a:stretch>
            <a:fillRect/>
          </a:stretch>
        </p:blipFill>
        <p:spPr bwMode="auto">
          <a:xfrm>
            <a:off x="0" y="0"/>
            <a:ext cx="7980363" cy="1728788"/>
          </a:xfrm>
          <a:prstGeom prst="rect">
            <a:avLst/>
          </a:prstGeom>
          <a:noFill/>
          <a:ln w="9525">
            <a:noFill/>
            <a:miter lim="800000"/>
            <a:headEnd/>
            <a:tailEnd/>
          </a:ln>
        </p:spPr>
      </p:pic>
      <p:pic>
        <p:nvPicPr>
          <p:cNvPr id="20488" name="Picture 5"/>
          <p:cNvPicPr>
            <a:picLocks noChangeAspect="1"/>
          </p:cNvPicPr>
          <p:nvPr/>
        </p:nvPicPr>
        <p:blipFill>
          <a:blip r:embed="rId6"/>
          <a:srcRect/>
          <a:stretch>
            <a:fillRect/>
          </a:stretch>
        </p:blipFill>
        <p:spPr bwMode="auto">
          <a:xfrm>
            <a:off x="2590800" y="1219200"/>
            <a:ext cx="4471988" cy="698500"/>
          </a:xfrm>
          <a:prstGeom prst="rect">
            <a:avLst/>
          </a:prstGeom>
          <a:noFill/>
          <a:ln w="9525">
            <a:noFill/>
            <a:miter lim="800000"/>
            <a:headEnd/>
            <a:tailEnd/>
          </a:ln>
        </p:spPr>
      </p:pic>
      <p:pic>
        <p:nvPicPr>
          <p:cNvPr id="2" name="Picture 1"/>
          <p:cNvPicPr>
            <a:picLocks noChangeAspect="1"/>
          </p:cNvPicPr>
          <p:nvPr/>
        </p:nvPicPr>
        <p:blipFill>
          <a:blip r:embed="rId7"/>
          <a:srcRect/>
          <a:stretch>
            <a:fillRect/>
          </a:stretch>
        </p:blipFill>
        <p:spPr bwMode="auto">
          <a:xfrm>
            <a:off x="7062788" y="134938"/>
            <a:ext cx="1951037" cy="1608137"/>
          </a:xfrm>
          <a:prstGeom prst="rect">
            <a:avLst/>
          </a:prstGeom>
          <a:noFill/>
          <a:ln w="9525">
            <a:noFill/>
            <a:miter lim="800000"/>
            <a:headEnd/>
            <a:tailEnd/>
          </a:ln>
        </p:spPr>
      </p:pic>
    </p:spTree>
    <p:extLst>
      <p:ext uri="{BB962C8B-B14F-4D97-AF65-F5344CB8AC3E}">
        <p14:creationId xmlns:p14="http://schemas.microsoft.com/office/powerpoint/2010/main" val="10063057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04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0113"/>
          </a:xfrm>
          <a:solidFill>
            <a:schemeClr val="tx1"/>
          </a:solidFill>
        </p:spPr>
        <p:txBody>
          <a:bodyPr rtlCol="0">
            <a:normAutofit fontScale="90000"/>
          </a:bodyPr>
          <a:lstStyle/>
          <a:p>
            <a:pPr eaLnBrk="1" fontAlgn="auto" hangingPunct="1">
              <a:spcAft>
                <a:spcPts val="0"/>
              </a:spcAft>
              <a:defRPr/>
            </a:pPr>
            <a:r>
              <a:rPr lang="en-US" sz="2800" dirty="0" err="1" smtClean="0">
                <a:solidFill>
                  <a:schemeClr val="bg1"/>
                </a:solidFill>
                <a:latin typeface="Arial Narrow" panose="020B0606020202030204" pitchFamily="34" charset="0"/>
                <a:cs typeface="Arial" pitchFamily="34" charset="0"/>
              </a:rPr>
              <a:t>pDCs</a:t>
            </a:r>
            <a:r>
              <a:rPr lang="en-US" sz="2800" dirty="0" smtClean="0">
                <a:solidFill>
                  <a:schemeClr val="bg1"/>
                </a:solidFill>
                <a:latin typeface="Arial Narrow" panose="020B0606020202030204" pitchFamily="34" charset="0"/>
                <a:cs typeface="Arial" pitchFamily="34" charset="0"/>
              </a:rPr>
              <a:t>: sensing nucleic acids in viral infections and autoimmune diseases</a:t>
            </a:r>
            <a:endParaRPr lang="en-US" sz="2800" dirty="0">
              <a:solidFill>
                <a:schemeClr val="bg1"/>
              </a:solidFill>
              <a:latin typeface="Arial Narrow" panose="020B0606020202030204" pitchFamily="34" charset="0"/>
              <a:cs typeface="Arial" pitchFamily="34" charset="0"/>
            </a:endParaRPr>
          </a:p>
        </p:txBody>
      </p:sp>
      <p:sp>
        <p:nvSpPr>
          <p:cNvPr id="62468" name="TextBox 4"/>
          <p:cNvSpPr txBox="1">
            <a:spLocks noChangeArrowheads="1"/>
          </p:cNvSpPr>
          <p:nvPr/>
        </p:nvSpPr>
        <p:spPr bwMode="auto">
          <a:xfrm>
            <a:off x="2514600" y="6477000"/>
            <a:ext cx="2435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err="1" smtClean="0">
                <a:solidFill>
                  <a:prstClr val="black"/>
                </a:solidFill>
                <a:latin typeface="Arial Narrow" panose="020B0606020202030204" pitchFamily="34" charset="0"/>
              </a:rPr>
              <a:t>Lande</a:t>
            </a:r>
            <a:r>
              <a:rPr lang="en-US" altLang="en-US" sz="1800" dirty="0" smtClean="0">
                <a:solidFill>
                  <a:prstClr val="black"/>
                </a:solidFill>
                <a:latin typeface="Arial Narrow" panose="020B0606020202030204" pitchFamily="34" charset="0"/>
              </a:rPr>
              <a:t> et al.,  </a:t>
            </a:r>
            <a:r>
              <a:rPr lang="en-US" altLang="en-US" sz="1800" i="1" dirty="0" smtClean="0">
                <a:solidFill>
                  <a:prstClr val="black"/>
                </a:solidFill>
                <a:latin typeface="Arial Narrow" panose="020B0606020202030204" pitchFamily="34" charset="0"/>
              </a:rPr>
              <a:t>Nature</a:t>
            </a:r>
            <a:r>
              <a:rPr lang="en-US" altLang="en-US" sz="1800" dirty="0" smtClean="0">
                <a:solidFill>
                  <a:prstClr val="black"/>
                </a:solidFill>
                <a:latin typeface="Arial Narrow" panose="020B0606020202030204" pitchFamily="34" charset="0"/>
              </a:rPr>
              <a:t>, 2007</a:t>
            </a:r>
          </a:p>
        </p:txBody>
      </p:sp>
      <p:pic>
        <p:nvPicPr>
          <p:cNvPr id="4" name="Picture 3"/>
          <p:cNvPicPr>
            <a:picLocks noChangeAspect="1"/>
          </p:cNvPicPr>
          <p:nvPr/>
        </p:nvPicPr>
        <p:blipFill>
          <a:blip r:embed="rId2"/>
          <a:stretch>
            <a:fillRect/>
          </a:stretch>
        </p:blipFill>
        <p:spPr>
          <a:xfrm>
            <a:off x="1715848" y="990600"/>
            <a:ext cx="4913552" cy="5486400"/>
          </a:xfrm>
          <a:prstGeom prst="rect">
            <a:avLst/>
          </a:prstGeom>
        </p:spPr>
      </p:pic>
    </p:spTree>
    <p:extLst>
      <p:ext uri="{BB962C8B-B14F-4D97-AF65-F5344CB8AC3E}">
        <p14:creationId xmlns:p14="http://schemas.microsoft.com/office/powerpoint/2010/main" val="14101151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0" y="-37707"/>
            <a:ext cx="9144000" cy="900113"/>
          </a:xfrm>
          <a:solidFill>
            <a:schemeClr val="tx1"/>
          </a:solidFill>
        </p:spPr>
        <p:txBody>
          <a:bodyPr/>
          <a:lstStyle/>
          <a:p>
            <a:pPr eaLnBrk="1" hangingPunct="1"/>
            <a:r>
              <a:rPr lang="en-US" altLang="en-US" sz="3200" smtClean="0">
                <a:solidFill>
                  <a:schemeClr val="bg1"/>
                </a:solidFill>
                <a:latin typeface="Arial Narrow" panose="020B0606020202030204" pitchFamily="34" charset="0"/>
                <a:cs typeface="Arial" panose="020B0604020202020204" pitchFamily="34" charset="0"/>
              </a:rPr>
              <a:t>Neutrophil extracellular traps (NETs) kill bacteria</a:t>
            </a:r>
          </a:p>
        </p:txBody>
      </p:sp>
      <p:pic>
        <p:nvPicPr>
          <p:cNvPr id="80899" name="Picture 2"/>
          <p:cNvPicPr>
            <a:picLocks noChangeAspect="1" noChangeArrowheads="1"/>
          </p:cNvPicPr>
          <p:nvPr/>
        </p:nvPicPr>
        <p:blipFill>
          <a:blip r:embed="rId2">
            <a:extLst>
              <a:ext uri="{28A0092B-C50C-407E-A947-70E740481C1C}">
                <a14:useLocalDpi xmlns:a14="http://schemas.microsoft.com/office/drawing/2010/main" val="0"/>
              </a:ext>
            </a:extLst>
          </a:blip>
          <a:srcRect b="4347"/>
          <a:stretch>
            <a:fillRect/>
          </a:stretch>
        </p:blipFill>
        <p:spPr bwMode="auto">
          <a:xfrm>
            <a:off x="3643313" y="2571750"/>
            <a:ext cx="23241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2614613"/>
            <a:ext cx="27241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4"/>
          <p:cNvPicPr>
            <a:picLocks noChangeAspect="1" noChangeArrowheads="1"/>
          </p:cNvPicPr>
          <p:nvPr/>
        </p:nvPicPr>
        <p:blipFill>
          <a:blip r:embed="rId4">
            <a:extLst>
              <a:ext uri="{28A0092B-C50C-407E-A947-70E740481C1C}">
                <a14:useLocalDpi xmlns:a14="http://schemas.microsoft.com/office/drawing/2010/main" val="0"/>
              </a:ext>
            </a:extLst>
          </a:blip>
          <a:srcRect l="18095"/>
          <a:stretch>
            <a:fillRect/>
          </a:stretch>
        </p:blipFill>
        <p:spPr bwMode="auto">
          <a:xfrm>
            <a:off x="285750" y="2619375"/>
            <a:ext cx="33782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42875" y="6357938"/>
            <a:ext cx="5211763" cy="369887"/>
          </a:xfrm>
          <a:prstGeom prst="rect">
            <a:avLst/>
          </a:prstGeom>
          <a:noFill/>
        </p:spPr>
        <p:txBody>
          <a:bodyPr wrap="none">
            <a:spAutoFit/>
          </a:bodyPr>
          <a:lstStyle/>
          <a:p>
            <a:pPr eaLnBrk="1" hangingPunct="1">
              <a:defRPr/>
            </a:pPr>
            <a:r>
              <a:rPr lang="en-US" dirty="0" err="1">
                <a:solidFill>
                  <a:prstClr val="black"/>
                </a:solidFill>
                <a:latin typeface="Calibri"/>
                <a:cs typeface="Arial" charset="0"/>
              </a:rPr>
              <a:t>Brinkmann</a:t>
            </a:r>
            <a:r>
              <a:rPr lang="en-US" dirty="0">
                <a:solidFill>
                  <a:prstClr val="black"/>
                </a:solidFill>
                <a:latin typeface="Calibri"/>
                <a:cs typeface="Arial" charset="0"/>
              </a:rPr>
              <a:t> V et al., </a:t>
            </a:r>
            <a:r>
              <a:rPr lang="en-US" i="1" dirty="0">
                <a:solidFill>
                  <a:prstClr val="black"/>
                </a:solidFill>
                <a:latin typeface="Calibri"/>
                <a:cs typeface="Arial" charset="0"/>
              </a:rPr>
              <a:t>Science </a:t>
            </a:r>
            <a:r>
              <a:rPr lang="en-US" dirty="0">
                <a:solidFill>
                  <a:prstClr val="black"/>
                </a:solidFill>
                <a:latin typeface="Calibri"/>
                <a:cs typeface="Arial" charset="0"/>
              </a:rPr>
              <a:t>2004;303:1532-1535</a:t>
            </a:r>
          </a:p>
        </p:txBody>
      </p:sp>
    </p:spTree>
    <p:extLst>
      <p:ext uri="{BB962C8B-B14F-4D97-AF65-F5344CB8AC3E}">
        <p14:creationId xmlns:p14="http://schemas.microsoft.com/office/powerpoint/2010/main" val="27636972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0" y="0"/>
            <a:ext cx="9144000" cy="900113"/>
          </a:xfrm>
          <a:solidFill>
            <a:schemeClr val="tx1"/>
          </a:solidFill>
        </p:spPr>
        <p:txBody>
          <a:bodyPr/>
          <a:lstStyle/>
          <a:p>
            <a:pPr eaLnBrk="1" hangingPunct="1"/>
            <a:r>
              <a:rPr lang="en-US" altLang="en-US" sz="3200" dirty="0" smtClean="0">
                <a:solidFill>
                  <a:schemeClr val="bg1"/>
                </a:solidFill>
                <a:latin typeface="Arial Narrow" panose="020B0606020202030204" pitchFamily="34" charset="0"/>
                <a:cs typeface="Arial" panose="020B0604020202020204" pitchFamily="34" charset="0"/>
              </a:rPr>
              <a:t> LL37 containing NETs  trigger autoimmunity in  pts with ANCA-vasculitis</a:t>
            </a:r>
          </a:p>
        </p:txBody>
      </p:sp>
      <p:sp>
        <p:nvSpPr>
          <p:cNvPr id="5" name="TextBox 4"/>
          <p:cNvSpPr txBox="1"/>
          <p:nvPr/>
        </p:nvSpPr>
        <p:spPr>
          <a:xfrm>
            <a:off x="142875" y="6357938"/>
            <a:ext cx="5108575" cy="369887"/>
          </a:xfrm>
          <a:prstGeom prst="rect">
            <a:avLst/>
          </a:prstGeom>
          <a:noFill/>
        </p:spPr>
        <p:txBody>
          <a:bodyPr wrap="none">
            <a:spAutoFit/>
          </a:bodyPr>
          <a:lstStyle/>
          <a:p>
            <a:pPr eaLnBrk="1" hangingPunct="1">
              <a:defRPr/>
            </a:pPr>
            <a:r>
              <a:rPr lang="en-US" dirty="0" err="1">
                <a:solidFill>
                  <a:prstClr val="black"/>
                </a:solidFill>
                <a:latin typeface="Calibri"/>
                <a:cs typeface="Arial" charset="0"/>
              </a:rPr>
              <a:t>Kessenbrock</a:t>
            </a:r>
            <a:r>
              <a:rPr lang="en-US" dirty="0">
                <a:solidFill>
                  <a:prstClr val="black"/>
                </a:solidFill>
                <a:latin typeface="Calibri"/>
                <a:cs typeface="Arial" charset="0"/>
              </a:rPr>
              <a:t> K et al., </a:t>
            </a:r>
            <a:r>
              <a:rPr lang="en-US" i="1" dirty="0">
                <a:solidFill>
                  <a:prstClr val="black"/>
                </a:solidFill>
                <a:latin typeface="Calibri"/>
                <a:cs typeface="Arial" charset="0"/>
              </a:rPr>
              <a:t>Nat Med </a:t>
            </a:r>
            <a:r>
              <a:rPr lang="en-US" dirty="0">
                <a:solidFill>
                  <a:prstClr val="black"/>
                </a:solidFill>
                <a:latin typeface="Calibri"/>
                <a:cs typeface="Arial" charset="0"/>
              </a:rPr>
              <a:t>2009;15:623-625</a:t>
            </a:r>
          </a:p>
        </p:txBody>
      </p:sp>
      <p:pic>
        <p:nvPicPr>
          <p:cNvPr id="819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476375"/>
            <a:ext cx="53340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68713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1310718"/>
          </a:xfrm>
          <a:prstGeom prst="rect">
            <a:avLst/>
          </a:prstGeom>
        </p:spPr>
      </p:pic>
      <p:pic>
        <p:nvPicPr>
          <p:cNvPr id="6" name="Picture 5"/>
          <p:cNvPicPr>
            <a:picLocks noChangeAspect="1"/>
          </p:cNvPicPr>
          <p:nvPr/>
        </p:nvPicPr>
        <p:blipFill rotWithShape="1">
          <a:blip r:embed="rId3"/>
          <a:srcRect b="3546"/>
          <a:stretch/>
        </p:blipFill>
        <p:spPr>
          <a:xfrm>
            <a:off x="1738666" y="1676400"/>
            <a:ext cx="5666667" cy="4648200"/>
          </a:xfrm>
          <a:prstGeom prst="rect">
            <a:avLst/>
          </a:prstGeom>
        </p:spPr>
      </p:pic>
    </p:spTree>
    <p:extLst>
      <p:ext uri="{BB962C8B-B14F-4D97-AF65-F5344CB8AC3E}">
        <p14:creationId xmlns:p14="http://schemas.microsoft.com/office/powerpoint/2010/main" val="1084512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56445"/>
            <a:ext cx="9144000" cy="1066800"/>
          </a:xfrm>
          <a:solidFill>
            <a:schemeClr val="tx1"/>
          </a:solidFill>
        </p:spPr>
        <p:txBody>
          <a:bodyPr/>
          <a:lstStyle/>
          <a:p>
            <a:pPr eaLnBrk="1" hangingPunct="1"/>
            <a:r>
              <a:rPr lang="en-US" altLang="en-US" sz="3600">
                <a:solidFill>
                  <a:schemeClr val="bg1"/>
                </a:solidFill>
                <a:latin typeface="Arial Narrow" panose="020B0606020202030204" pitchFamily="34" charset="0"/>
              </a:rPr>
              <a:t>Dendritic cells (DCs)</a:t>
            </a:r>
          </a:p>
        </p:txBody>
      </p:sp>
      <p:pic>
        <p:nvPicPr>
          <p:cNvPr id="20483" name="Picture 2"/>
          <p:cNvPicPr>
            <a:picLocks noChangeAspect="1" noChangeArrowheads="1"/>
          </p:cNvPicPr>
          <p:nvPr/>
        </p:nvPicPr>
        <p:blipFill>
          <a:blip r:embed="rId3"/>
          <a:srcRect t="10197" b="67596"/>
          <a:stretch>
            <a:fillRect/>
          </a:stretch>
        </p:blipFill>
        <p:spPr bwMode="auto">
          <a:xfrm>
            <a:off x="533400" y="1066800"/>
            <a:ext cx="7639050" cy="1219200"/>
          </a:xfrm>
          <a:prstGeom prst="rect">
            <a:avLst/>
          </a:prstGeom>
          <a:noFill/>
          <a:ln w="9525">
            <a:noFill/>
            <a:miter lim="800000"/>
            <a:headEnd/>
            <a:tailEnd/>
          </a:ln>
        </p:spPr>
      </p:pic>
      <p:pic>
        <p:nvPicPr>
          <p:cNvPr id="4" name="Picture 2"/>
          <p:cNvPicPr>
            <a:picLocks noChangeAspect="1" noChangeArrowheads="1"/>
          </p:cNvPicPr>
          <p:nvPr/>
        </p:nvPicPr>
        <p:blipFill>
          <a:blip r:embed="rId4"/>
          <a:srcRect/>
          <a:stretch>
            <a:fillRect/>
          </a:stretch>
        </p:blipFill>
        <p:spPr bwMode="auto">
          <a:xfrm>
            <a:off x="228600" y="2514600"/>
            <a:ext cx="4343400" cy="3416300"/>
          </a:xfrm>
          <a:prstGeom prst="rect">
            <a:avLst/>
          </a:prstGeom>
          <a:noFill/>
          <a:ln w="9525">
            <a:noFill/>
            <a:miter lim="800000"/>
            <a:headEnd/>
            <a:tailEnd/>
          </a:ln>
        </p:spPr>
      </p:pic>
      <p:sp>
        <p:nvSpPr>
          <p:cNvPr id="5" name="Content Placeholder 3"/>
          <p:cNvSpPr>
            <a:spLocks noGrp="1"/>
          </p:cNvSpPr>
          <p:nvPr>
            <p:ph idx="1"/>
          </p:nvPr>
        </p:nvSpPr>
        <p:spPr>
          <a:xfrm>
            <a:off x="4724400" y="2667000"/>
            <a:ext cx="4114800" cy="3429000"/>
          </a:xfrm>
        </p:spPr>
        <p:txBody>
          <a:bodyPr/>
          <a:lstStyle/>
          <a:p>
            <a:pPr eaLnBrk="1" hangingPunct="1">
              <a:buFont typeface="Courier New" pitchFamily="49" charset="0"/>
              <a:buChar char="o"/>
            </a:pPr>
            <a:r>
              <a:rPr lang="en-US" altLang="en-US" sz="1800"/>
              <a:t>Have </a:t>
            </a:r>
            <a:r>
              <a:rPr lang="en-US" altLang="en-US" sz="1800" b="1">
                <a:solidFill>
                  <a:srgbClr val="FF0000"/>
                </a:solidFill>
              </a:rPr>
              <a:t>dendrites</a:t>
            </a:r>
            <a:r>
              <a:rPr lang="en-US" altLang="en-US" sz="1800"/>
              <a:t> (increased surface)</a:t>
            </a:r>
          </a:p>
          <a:p>
            <a:pPr eaLnBrk="1" hangingPunct="1">
              <a:buFont typeface="Courier New" pitchFamily="49" charset="0"/>
              <a:buChar char="o"/>
            </a:pPr>
            <a:r>
              <a:rPr lang="en-US" altLang="en-US" sz="1800"/>
              <a:t>Are </a:t>
            </a:r>
            <a:r>
              <a:rPr lang="en-US" altLang="en-US" sz="1800" b="1">
                <a:solidFill>
                  <a:srgbClr val="FF0000"/>
                </a:solidFill>
              </a:rPr>
              <a:t>professional</a:t>
            </a:r>
            <a:r>
              <a:rPr lang="en-US" altLang="en-US" sz="1800"/>
              <a:t> APCs</a:t>
            </a:r>
          </a:p>
          <a:p>
            <a:pPr lvl="1" eaLnBrk="1" hangingPunct="1">
              <a:buFont typeface="Wingdings" pitchFamily="2" charset="2"/>
              <a:buChar char="v"/>
            </a:pPr>
            <a:r>
              <a:rPr lang="en-US" altLang="en-US" sz="1400" b="1" i="1"/>
              <a:t>Can prime naïve T cells</a:t>
            </a:r>
          </a:p>
          <a:p>
            <a:pPr lvl="1" eaLnBrk="1" hangingPunct="1">
              <a:buFont typeface="Wingdings" pitchFamily="2" charset="2"/>
              <a:buChar char="v"/>
            </a:pPr>
            <a:r>
              <a:rPr lang="en-US" altLang="en-US" sz="1400" b="1" i="1"/>
              <a:t>Nature’s adjuvant</a:t>
            </a:r>
          </a:p>
          <a:p>
            <a:pPr eaLnBrk="1" hangingPunct="1">
              <a:buFont typeface="Courier New" pitchFamily="49" charset="0"/>
              <a:buChar char="o"/>
            </a:pPr>
            <a:r>
              <a:rPr lang="en-US" altLang="en-US" sz="1800"/>
              <a:t>Present in the periphery of the body where immature DCs act as sentinels</a:t>
            </a:r>
          </a:p>
          <a:p>
            <a:pPr eaLnBrk="1" hangingPunct="1">
              <a:buFont typeface="Courier New" pitchFamily="49" charset="0"/>
              <a:buChar char="o"/>
            </a:pPr>
            <a:r>
              <a:rPr lang="en-US" altLang="en-US" sz="1800"/>
              <a:t>Upon </a:t>
            </a:r>
            <a:r>
              <a:rPr lang="en-US" altLang="en-US" sz="1800" b="1" i="1">
                <a:solidFill>
                  <a:srgbClr val="FF0000"/>
                </a:solidFill>
              </a:rPr>
              <a:t>a</a:t>
            </a:r>
            <a:r>
              <a:rPr lang="en-US" altLang="en-US" sz="1800" b="1">
                <a:solidFill>
                  <a:srgbClr val="FF0000"/>
                </a:solidFill>
              </a:rPr>
              <a:t>ctivation/maturation</a:t>
            </a:r>
            <a:r>
              <a:rPr lang="en-US" altLang="en-US" sz="1800"/>
              <a:t> DCs migrate to lymphoid organs</a:t>
            </a:r>
          </a:p>
        </p:txBody>
      </p:sp>
      <p:sp>
        <p:nvSpPr>
          <p:cNvPr id="20486" name="Text Box 7"/>
          <p:cNvSpPr txBox="1">
            <a:spLocks noChangeArrowheads="1"/>
          </p:cNvSpPr>
          <p:nvPr/>
        </p:nvSpPr>
        <p:spPr bwMode="auto">
          <a:xfrm>
            <a:off x="152400" y="6324600"/>
            <a:ext cx="4870450" cy="366713"/>
          </a:xfrm>
          <a:prstGeom prst="rect">
            <a:avLst/>
          </a:prstGeom>
          <a:noFill/>
          <a:ln w="9525">
            <a:noFill/>
            <a:miter lim="800000"/>
            <a:headEnd/>
            <a:tailEnd/>
          </a:ln>
        </p:spPr>
        <p:txBody>
          <a:bodyPr wrap="none">
            <a:spAutoFit/>
          </a:bodyPr>
          <a:lstStyle/>
          <a:p>
            <a:pPr eaLnBrk="1" hangingPunct="1"/>
            <a:r>
              <a:rPr lang="en-US" altLang="en-US" b="1"/>
              <a:t>Nobel Prize in Physiology of Medicine 2011</a:t>
            </a:r>
            <a:endParaRPr lang="en-GB" altLang="en-US"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blinds(horizontal)">
                                      <p:cBhvr>
                                        <p:cTn id="20" dur="500"/>
                                        <p:tgtEl>
                                          <p:spTgt spid="5">
                                            <p:txEl>
                                              <p:pRg st="2" end="2"/>
                                            </p:tx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blinds(horizontal)">
                                      <p:cBhvr>
                                        <p:cTn id="23" dur="500"/>
                                        <p:tgtEl>
                                          <p:spTgt spid="5">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blinds(horizontal)">
                                      <p:cBhvr>
                                        <p:cTn id="28" dur="500"/>
                                        <p:tgtEl>
                                          <p:spTgt spid="5">
                                            <p:txEl>
                                              <p:pRg st="4" end="4"/>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txEl>
                                              <p:pRg st="5" end="5"/>
                                            </p:txEl>
                                          </p:spTgt>
                                        </p:tgtEl>
                                        <p:attrNameLst>
                                          <p:attrName>style.visibility</p:attrName>
                                        </p:attrNameLst>
                                      </p:cBhvr>
                                      <p:to>
                                        <p:strVal val="visible"/>
                                      </p:to>
                                    </p:set>
                                    <p:animEffect transition="in" filter="blinds(horizontal)">
                                      <p:cBhvr>
                                        <p:cTn id="33"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805737" cy="1144588"/>
          </a:xfrm>
        </p:spPr>
        <p:txBody>
          <a:bodyPr/>
          <a:lstStyle/>
          <a:p>
            <a:r>
              <a:rPr lang="en-US" sz="4000" b="0" dirty="0" smtClean="0">
                <a:latin typeface="Arial Narrow" panose="020B0606020202030204" pitchFamily="34" charset="0"/>
              </a:rPr>
              <a:t>Conclusions</a:t>
            </a:r>
            <a:endParaRPr lang="en-US" sz="4000" b="0" dirty="0">
              <a:latin typeface="Arial Narrow" panose="020B0606020202030204" pitchFamily="34" charset="0"/>
            </a:endParaRPr>
          </a:p>
        </p:txBody>
      </p:sp>
      <p:sp>
        <p:nvSpPr>
          <p:cNvPr id="3" name="Content Placeholder 2"/>
          <p:cNvSpPr>
            <a:spLocks noGrp="1"/>
          </p:cNvSpPr>
          <p:nvPr>
            <p:ph idx="1"/>
          </p:nvPr>
        </p:nvSpPr>
        <p:spPr>
          <a:xfrm>
            <a:off x="495299" y="1600200"/>
            <a:ext cx="7881937" cy="4876800"/>
          </a:xfrm>
        </p:spPr>
        <p:txBody>
          <a:bodyPr/>
          <a:lstStyle/>
          <a:p>
            <a:r>
              <a:rPr lang="en-US" sz="2800" dirty="0" smtClean="0">
                <a:latin typeface="Arial Narrow" panose="020B0606020202030204" pitchFamily="34" charset="0"/>
              </a:rPr>
              <a:t>The </a:t>
            </a:r>
            <a:r>
              <a:rPr lang="en-US" sz="2800" dirty="0" smtClean="0">
                <a:latin typeface="Arial Narrow" panose="020B0606020202030204" pitchFamily="34" charset="0"/>
              </a:rPr>
              <a:t>basic principles of innate immune response comprise p</a:t>
            </a:r>
            <a:r>
              <a:rPr lang="en-US" sz="2800" dirty="0" smtClean="0">
                <a:latin typeface="Arial Narrow" panose="020B0606020202030204" pitchFamily="34" charset="0"/>
              </a:rPr>
              <a:t>revention </a:t>
            </a:r>
            <a:r>
              <a:rPr lang="en-US" sz="2800" dirty="0">
                <a:latin typeface="Arial Narrow" panose="020B0606020202030204" pitchFamily="34" charset="0"/>
              </a:rPr>
              <a:t>of </a:t>
            </a:r>
            <a:r>
              <a:rPr lang="en-US" sz="2800" b="1" i="1" dirty="0" smtClean="0">
                <a:latin typeface="Arial Narrow" panose="020B0606020202030204" pitchFamily="34" charset="0"/>
              </a:rPr>
              <a:t>tissue damage </a:t>
            </a:r>
            <a:r>
              <a:rPr lang="en-US" sz="2800" dirty="0">
                <a:latin typeface="Arial Narrow" panose="020B0606020202030204" pitchFamily="34" charset="0"/>
              </a:rPr>
              <a:t>and maintenance of </a:t>
            </a:r>
            <a:r>
              <a:rPr lang="en-US" sz="2800" b="1" i="1" dirty="0">
                <a:latin typeface="Arial Narrow" panose="020B0606020202030204" pitchFamily="34" charset="0"/>
              </a:rPr>
              <a:t>immune homeostasis</a:t>
            </a:r>
            <a:r>
              <a:rPr lang="en-US" sz="2800" dirty="0">
                <a:latin typeface="Arial Narrow" panose="020B0606020202030204" pitchFamily="34" charset="0"/>
              </a:rPr>
              <a:t> </a:t>
            </a:r>
            <a:endParaRPr lang="en-US" sz="2800" dirty="0" smtClean="0">
              <a:latin typeface="Arial Narrow" panose="020B0606020202030204" pitchFamily="34" charset="0"/>
            </a:endParaRPr>
          </a:p>
          <a:p>
            <a:endParaRPr lang="en-US" sz="2800" dirty="0" smtClean="0">
              <a:latin typeface="Arial Narrow" panose="020B0606020202030204" pitchFamily="34" charset="0"/>
            </a:endParaRPr>
          </a:p>
          <a:p>
            <a:r>
              <a:rPr lang="en-US" sz="2800" dirty="0" smtClean="0">
                <a:latin typeface="Arial Narrow" panose="020B0606020202030204" pitchFamily="34" charset="0"/>
              </a:rPr>
              <a:t>Immune </a:t>
            </a:r>
            <a:r>
              <a:rPr lang="en-US" sz="2800" dirty="0" smtClean="0">
                <a:latin typeface="Arial Narrow" panose="020B0606020202030204" pitchFamily="34" charset="0"/>
              </a:rPr>
              <a:t>effector strategies are characterized by </a:t>
            </a:r>
            <a:r>
              <a:rPr lang="en-US" sz="2800" b="1" i="1" dirty="0" smtClean="0">
                <a:latin typeface="Arial Narrow" panose="020B0606020202030204" pitchFamily="34" charset="0"/>
              </a:rPr>
              <a:t>redundancy, plasticity, cooperation, memory and tolerance </a:t>
            </a:r>
            <a:endParaRPr lang="en-US" sz="2800" b="1" i="1" dirty="0" smtClean="0">
              <a:latin typeface="Arial Narrow" panose="020B0606020202030204" pitchFamily="34" charset="0"/>
            </a:endParaRPr>
          </a:p>
          <a:p>
            <a:endParaRPr lang="en-US" sz="2800" dirty="0" smtClean="0">
              <a:latin typeface="Arial Narrow" panose="020B0606020202030204" pitchFamily="34" charset="0"/>
            </a:endParaRPr>
          </a:p>
          <a:p>
            <a:r>
              <a:rPr lang="en-US" sz="2800" dirty="0" smtClean="0">
                <a:latin typeface="Arial Narrow" panose="020B0606020202030204" pitchFamily="34" charset="0"/>
              </a:rPr>
              <a:t>Deregulation of immune homeostasis is a common denominator of human infectious, inflammatory and autoimmune diseases</a:t>
            </a:r>
            <a:endParaRPr lang="en-US" sz="2800" dirty="0">
              <a:latin typeface="Arial Narrow" panose="020B0606020202030204" pitchFamily="34" charset="0"/>
            </a:endParaRPr>
          </a:p>
        </p:txBody>
      </p:sp>
    </p:spTree>
    <p:extLst>
      <p:ext uri="{BB962C8B-B14F-4D97-AF65-F5344CB8AC3E}">
        <p14:creationId xmlns:p14="http://schemas.microsoft.com/office/powerpoint/2010/main" val="153274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idx="1"/>
          </p:nvPr>
        </p:nvSpPr>
        <p:spPr>
          <a:xfrm>
            <a:off x="2438400" y="2819400"/>
            <a:ext cx="4419600" cy="914400"/>
          </a:xfrm>
        </p:spPr>
        <p:txBody>
          <a:bodyPr/>
          <a:lstStyle/>
          <a:p>
            <a:pPr marL="0" indent="0">
              <a:buFontTx/>
              <a:buNone/>
            </a:pPr>
            <a:r>
              <a:rPr lang="el-GR" altLang="en-US" sz="4400" i="1"/>
              <a:t>Σας Ευχαριστώ!</a:t>
            </a:r>
            <a:endParaRPr lang="en-US" altLang="en-US" sz="4400" i="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9144000" cy="1219200"/>
          </a:xfrm>
          <a:solidFill>
            <a:schemeClr val="tx1"/>
          </a:solidFill>
        </p:spPr>
        <p:txBody>
          <a:bodyPr/>
          <a:lstStyle/>
          <a:p>
            <a:pPr eaLnBrk="1" hangingPunct="1"/>
            <a:r>
              <a:rPr lang="en-US" altLang="en-US" sz="3200">
                <a:solidFill>
                  <a:schemeClr val="bg1"/>
                </a:solidFill>
                <a:latin typeface="Arial Narrow" pitchFamily="34" charset="0"/>
              </a:rPr>
              <a:t>The Toll pathway: from </a:t>
            </a:r>
            <a:r>
              <a:rPr lang="en-US" altLang="en-US" sz="3200" i="1">
                <a:solidFill>
                  <a:schemeClr val="bg1"/>
                </a:solidFill>
                <a:latin typeface="Arial Narrow" pitchFamily="34" charset="0"/>
              </a:rPr>
              <a:t>Drosophila</a:t>
            </a:r>
            <a:r>
              <a:rPr lang="en-US" altLang="en-US" sz="3200">
                <a:solidFill>
                  <a:schemeClr val="bg1"/>
                </a:solidFill>
                <a:latin typeface="Arial Narrow" pitchFamily="34" charset="0"/>
              </a:rPr>
              <a:t> to mammalian Toll like Receptors (TLRs)</a:t>
            </a:r>
          </a:p>
        </p:txBody>
      </p:sp>
      <p:pic>
        <p:nvPicPr>
          <p:cNvPr id="8195" name="Picture 2"/>
          <p:cNvPicPr>
            <a:picLocks noChangeAspect="1" noChangeArrowheads="1"/>
          </p:cNvPicPr>
          <p:nvPr/>
        </p:nvPicPr>
        <p:blipFill>
          <a:blip r:embed="rId3"/>
          <a:srcRect t="17665"/>
          <a:stretch>
            <a:fillRect/>
          </a:stretch>
        </p:blipFill>
        <p:spPr bwMode="auto">
          <a:xfrm>
            <a:off x="4038600" y="1981200"/>
            <a:ext cx="5029200" cy="2995613"/>
          </a:xfrm>
          <a:prstGeom prst="rect">
            <a:avLst/>
          </a:prstGeom>
          <a:noFill/>
          <a:ln>
            <a:noFill/>
          </a:ln>
          <a:effectLst>
            <a:outerShdw blurRad="50800" dist="50800" dir="5400000" algn="ctr" rotWithShape="0">
              <a:srgbClr val="000000"/>
            </a:outerShdw>
          </a:effectLst>
          <a:extLst/>
        </p:spPr>
      </p:pic>
      <p:pic>
        <p:nvPicPr>
          <p:cNvPr id="20484" name="Picture 3" descr="PIIS0092867496661723">
            <a:hlinkClick r:id="rId4"/>
          </p:cNvPr>
          <p:cNvPicPr>
            <a:picLocks noChangeAspect="1" noChangeArrowheads="1"/>
          </p:cNvPicPr>
          <p:nvPr/>
        </p:nvPicPr>
        <p:blipFill>
          <a:blip r:embed="rId5">
            <a:lum bright="-18000" contrast="30000"/>
          </a:blip>
          <a:srcRect/>
          <a:stretch>
            <a:fillRect/>
          </a:stretch>
        </p:blipFill>
        <p:spPr bwMode="auto">
          <a:xfrm>
            <a:off x="304800" y="2043113"/>
            <a:ext cx="3505200" cy="2887662"/>
          </a:xfrm>
          <a:prstGeom prst="rect">
            <a:avLst/>
          </a:prstGeom>
          <a:noFill/>
          <a:ln w="9525">
            <a:noFill/>
            <a:miter lim="800000"/>
            <a:headEnd/>
            <a:tailEnd/>
          </a:ln>
        </p:spPr>
      </p:pic>
      <p:sp>
        <p:nvSpPr>
          <p:cNvPr id="20485" name="Rectangle 4"/>
          <p:cNvSpPr>
            <a:spLocks noChangeArrowheads="1"/>
          </p:cNvSpPr>
          <p:nvPr/>
        </p:nvSpPr>
        <p:spPr bwMode="auto">
          <a:xfrm>
            <a:off x="304800" y="5029200"/>
            <a:ext cx="2971800" cy="338138"/>
          </a:xfrm>
          <a:prstGeom prst="rect">
            <a:avLst/>
          </a:prstGeom>
          <a:noFill/>
          <a:ln w="9525">
            <a:noFill/>
            <a:miter lim="800000"/>
            <a:headEnd/>
            <a:tailEnd/>
          </a:ln>
        </p:spPr>
        <p:txBody>
          <a:bodyPr anchor="ctr">
            <a:spAutoFit/>
          </a:bodyPr>
          <a:lstStyle/>
          <a:p>
            <a:r>
              <a:rPr lang="en-US" altLang="en-US" sz="1600">
                <a:latin typeface="Arial Narrow" pitchFamily="34" charset="0"/>
              </a:rPr>
              <a:t>Lemaitre et al., </a:t>
            </a:r>
            <a:r>
              <a:rPr lang="en-US" altLang="en-US" sz="1600" i="1">
                <a:latin typeface="Arial Narrow" pitchFamily="34" charset="0"/>
              </a:rPr>
              <a:t>Cell</a:t>
            </a:r>
            <a:r>
              <a:rPr lang="en-US" altLang="en-US" sz="1600">
                <a:latin typeface="Arial Narrow" pitchFamily="34" charset="0"/>
              </a:rPr>
              <a:t> 1996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04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5" grpId="0"/>
      <p:bldP spid="2048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12890"/>
            <a:ext cx="9144000" cy="1005840"/>
          </a:xfrm>
          <a:solidFill>
            <a:schemeClr val="tx1"/>
          </a:solidFill>
        </p:spPr>
        <p:txBody>
          <a:bodyPr/>
          <a:lstStyle/>
          <a:p>
            <a:pPr eaLnBrk="1" hangingPunct="1"/>
            <a:r>
              <a:rPr lang="en-US" altLang="en-US" sz="3200" smtClean="0">
                <a:solidFill>
                  <a:schemeClr val="bg1"/>
                </a:solidFill>
                <a:latin typeface="Arial Narrow" panose="020B0606020202030204" pitchFamily="34" charset="0"/>
                <a:cs typeface="Arial" panose="020B0604020202020204" pitchFamily="34" charset="0"/>
              </a:rPr>
              <a:t>Toll-like receptors and their microbial ligands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l="85553" t="28918" b="9047"/>
          <a:stretch>
            <a:fillRect/>
          </a:stretch>
        </p:blipFill>
        <p:spPr bwMode="auto">
          <a:xfrm>
            <a:off x="7391400" y="1981200"/>
            <a:ext cx="1219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l="58691" t="28918" r="32280" b="9047"/>
          <a:stretch>
            <a:fillRect/>
          </a:stretch>
        </p:blipFill>
        <p:spPr bwMode="auto">
          <a:xfrm>
            <a:off x="5105400" y="1981200"/>
            <a:ext cx="762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l="46626" t="28918" r="41309" b="9047"/>
          <a:stretch>
            <a:fillRect/>
          </a:stretch>
        </p:blipFill>
        <p:spPr bwMode="auto">
          <a:xfrm>
            <a:off x="4087813" y="1981200"/>
            <a:ext cx="10175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67720" t="28918" r="14221" b="9047"/>
          <a:stretch>
            <a:fillRect/>
          </a:stretch>
        </p:blipFill>
        <p:spPr bwMode="auto">
          <a:xfrm>
            <a:off x="5867400" y="1981200"/>
            <a:ext cx="152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l="38826" t="28918" r="53323" b="9047"/>
          <a:stretch>
            <a:fillRect/>
          </a:stretch>
        </p:blipFill>
        <p:spPr bwMode="auto">
          <a:xfrm>
            <a:off x="3429000" y="1981200"/>
            <a:ext cx="6619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t="28918" r="61174" b="9047"/>
          <a:stretch>
            <a:fillRect/>
          </a:stretch>
        </p:blipFill>
        <p:spPr bwMode="auto">
          <a:xfrm>
            <a:off x="152400" y="1981200"/>
            <a:ext cx="3276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932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57714" y="1828800"/>
            <a:ext cx="6028571" cy="4228571"/>
          </a:xfrm>
          <a:prstGeom prst="rect">
            <a:avLst/>
          </a:prstGeom>
        </p:spPr>
      </p:pic>
      <p:sp>
        <p:nvSpPr>
          <p:cNvPr id="4" name="Title 1"/>
          <p:cNvSpPr txBox="1">
            <a:spLocks/>
          </p:cNvSpPr>
          <p:nvPr/>
        </p:nvSpPr>
        <p:spPr bwMode="auto">
          <a:xfrm>
            <a:off x="0" y="-112890"/>
            <a:ext cx="9144000" cy="100584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200" smtClean="0">
                <a:solidFill>
                  <a:schemeClr val="bg1"/>
                </a:solidFill>
                <a:latin typeface="Arial Narrow" panose="020B0606020202030204" pitchFamily="34" charset="0"/>
                <a:cs typeface="Arial" panose="020B0604020202020204" pitchFamily="34" charset="0"/>
              </a:rPr>
              <a:t>Toll-like receptors and their microbial ligands</a:t>
            </a:r>
            <a:endParaRPr lang="en-US" altLang="en-US" sz="3200" smtClean="0">
              <a:solidFill>
                <a:schemeClr val="bg1"/>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9844079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0" y="-1"/>
            <a:ext cx="9144000" cy="1005840"/>
          </a:xfrm>
          <a:solidFill>
            <a:schemeClr val="tx1"/>
          </a:solidFill>
        </p:spPr>
        <p:txBody>
          <a:bodyPr/>
          <a:lstStyle/>
          <a:p>
            <a:pPr eaLnBrk="1" hangingPunct="1"/>
            <a:r>
              <a:rPr lang="en-US" altLang="en-US" sz="3200" dirty="0" smtClean="0">
                <a:solidFill>
                  <a:schemeClr val="bg1"/>
                </a:solidFill>
                <a:latin typeface="Arial Narrow" panose="020B0606020202030204" pitchFamily="34" charset="0"/>
                <a:cs typeface="Arial" panose="020B0604020202020204" pitchFamily="34" charset="0"/>
              </a:rPr>
              <a:t>TLR-mediated recognition takes place in different compartments</a:t>
            </a:r>
          </a:p>
        </p:txBody>
      </p:sp>
      <p:pic>
        <p:nvPicPr>
          <p:cNvPr id="13315" name="Picture 3" descr="Untitled-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87513"/>
            <a:ext cx="6858000" cy="501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798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70000"/>
          </a:lnSpc>
          <a:spcBef>
            <a:spcPct val="0"/>
          </a:spcBef>
          <a:spcAft>
            <a:spcPct val="0"/>
          </a:spcAft>
          <a:buClrTx/>
          <a:buSzTx/>
          <a:buFontTx/>
          <a:buNone/>
          <a:tabLst/>
          <a:defRPr kumimoji="1" lang="en-US" sz="28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2075" tIns="46038" rIns="92075" bIns="46038" numCol="1" anchor="t" anchorCtr="0" compatLnSpc="1">
        <a:prstTxWarp prst="textNoShape">
          <a:avLst/>
        </a:prstTxWarp>
        <a:spAutoFit/>
      </a:bodyPr>
      <a:lstStyle>
        <a:defPPr marL="0" marR="0" indent="0" algn="ctr" defTabSz="914400" rtl="0" eaLnBrk="0" fontAlgn="base" latinLnBrk="0" hangingPunct="0">
          <a:lnSpc>
            <a:spcPct val="70000"/>
          </a:lnSpc>
          <a:spcBef>
            <a:spcPct val="0"/>
          </a:spcBef>
          <a:spcAft>
            <a:spcPct val="0"/>
          </a:spcAft>
          <a:buClrTx/>
          <a:buSzTx/>
          <a:buFontTx/>
          <a:buNone/>
          <a:tabLst/>
          <a:defRPr kumimoji="1" lang="en-US" sz="28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Default Design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Θέμα του Office">
  <a:themeElements>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Θέμα του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Θέμα του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Θέμα του Office">
  <a:themeElements>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Θέμα του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Θέμα του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Θέμα του Office">
  <a:themeElements>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Θέμα του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Θέμα του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Θέμα του Office">
  <a:themeElements>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Θέμα του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Θέμα του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Θέμα του Office">
  <a:themeElements>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Θέμα του Office">
      <a:majorFont>
        <a:latin typeface="Times New Roman"/>
        <a:ea typeface="msgothic"/>
        <a:cs typeface="msgothic"/>
      </a:majorFont>
      <a:minorFont>
        <a:latin typeface="Times New Roman"/>
        <a:ea typeface="msgothic"/>
        <a:cs typeface="ms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charset="2"/>
          <a:buNone/>
          <a:tabLst/>
          <a:defRPr kumimoji="0" lang="en-GB" sz="2400" b="0" i="0" u="none" strike="noStrike" cap="none" normalizeH="0" baseline="0" smtClean="0">
            <a:ln>
              <a:noFill/>
            </a:ln>
            <a:effectLst/>
            <a:latin typeface="Times New Roman" pitchFamily="16" charset="0"/>
          </a:defRPr>
        </a:defPPr>
      </a:lstStyle>
    </a:lnDef>
  </a:objectDefaults>
  <a:extraClrSchemeLst>
    <a:extraClrScheme>
      <a:clrScheme name="Θέμα του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Θέμα του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5652</TotalTime>
  <Words>2583</Words>
  <Application>Microsoft Office PowerPoint</Application>
  <PresentationFormat>On-screen Show (4:3)</PresentationFormat>
  <Paragraphs>283</Paragraphs>
  <Slides>51</Slides>
  <Notes>22</Notes>
  <HiddenSlides>0</HiddenSlides>
  <MMClips>0</MMClips>
  <ScaleCrop>false</ScaleCrop>
  <HeadingPairs>
    <vt:vector size="8" baseType="variant">
      <vt:variant>
        <vt:lpstr>Fonts Used</vt:lpstr>
      </vt:variant>
      <vt:variant>
        <vt:i4>11</vt:i4>
      </vt:variant>
      <vt:variant>
        <vt:lpstr>Theme</vt:lpstr>
      </vt:variant>
      <vt:variant>
        <vt:i4>23</vt:i4>
      </vt:variant>
      <vt:variant>
        <vt:lpstr>Embedded OLE Servers</vt:lpstr>
      </vt:variant>
      <vt:variant>
        <vt:i4>0</vt:i4>
      </vt:variant>
      <vt:variant>
        <vt:lpstr>Slide Titles</vt:lpstr>
      </vt:variant>
      <vt:variant>
        <vt:i4>51</vt:i4>
      </vt:variant>
    </vt:vector>
  </HeadingPairs>
  <TitlesOfParts>
    <vt:vector size="85" baseType="lpstr">
      <vt:lpstr>MS PGothic</vt:lpstr>
      <vt:lpstr>Arial</vt:lpstr>
      <vt:lpstr>Arial Narrow</vt:lpstr>
      <vt:lpstr>Calibri</vt:lpstr>
      <vt:lpstr>Courier New</vt:lpstr>
      <vt:lpstr>Monotype Sorts</vt:lpstr>
      <vt:lpstr>msgothic</vt:lpstr>
      <vt:lpstr>Symbol</vt:lpstr>
      <vt:lpstr>Times</vt:lpstr>
      <vt:lpstr>Times New Roman</vt:lpstr>
      <vt:lpstr>Wingdings</vt:lpstr>
      <vt:lpstr>Προεπιλεγμένη σχεδίαση</vt:lpstr>
      <vt:lpstr>Office Theme</vt:lpstr>
      <vt:lpstr>3_Office Theme</vt:lpstr>
      <vt:lpstr>1_Θέμα του Office</vt:lpstr>
      <vt:lpstr>Default Design</vt:lpstr>
      <vt:lpstr>5_Office Theme</vt:lpstr>
      <vt:lpstr>8_Office Theme</vt:lpstr>
      <vt:lpstr>9_Office Theme</vt:lpstr>
      <vt:lpstr>10_Office Theme</vt:lpstr>
      <vt:lpstr>1_Default Design</vt:lpstr>
      <vt:lpstr>Θέμα του Office</vt:lpstr>
      <vt:lpstr>2_Θέμα του Office</vt:lpstr>
      <vt:lpstr>3_Θέμα του Office</vt:lpstr>
      <vt:lpstr>4_Θέμα του Office</vt:lpstr>
      <vt:lpstr>1_Office Theme</vt:lpstr>
      <vt:lpstr>2_Office Theme</vt:lpstr>
      <vt:lpstr>4_Office Theme</vt:lpstr>
      <vt:lpstr>6_Office Theme</vt:lpstr>
      <vt:lpstr>11_Office Theme</vt:lpstr>
      <vt:lpstr>12_Office Theme</vt:lpstr>
      <vt:lpstr>14_Office Theme</vt:lpstr>
      <vt:lpstr>15_Office Theme</vt:lpstr>
      <vt:lpstr>7_Office Theme</vt:lpstr>
      <vt:lpstr>Overview of Innate Immunity (aim, effector cells and mechanisms)</vt:lpstr>
      <vt:lpstr>PowerPoint Presentation</vt:lpstr>
      <vt:lpstr>Basic Principles of the Immune Response to Infection</vt:lpstr>
      <vt:lpstr>Sensing: Pattern Recognition Receptors (PRR)</vt:lpstr>
      <vt:lpstr>Dendritic cells (DCs)</vt:lpstr>
      <vt:lpstr>The Toll pathway: from Drosophila to mammalian Toll like Receptors (TLRs)</vt:lpstr>
      <vt:lpstr>Toll-like receptors and their microbial ligands</vt:lpstr>
      <vt:lpstr>PowerPoint Presentation</vt:lpstr>
      <vt:lpstr>TLR-mediated recognition takes place in different compartments</vt:lpstr>
      <vt:lpstr>PowerPoint Presentation</vt:lpstr>
      <vt:lpstr>PowerPoint Presentation</vt:lpstr>
      <vt:lpstr>pDCs: virus experts of innate immunity</vt:lpstr>
      <vt:lpstr>Toll-like receptor signaling</vt:lpstr>
      <vt:lpstr>TLR Signaling in pDCs</vt:lpstr>
      <vt:lpstr>TLR-independent recognition of viral nucleic acids</vt:lpstr>
      <vt:lpstr>PowerPoint Presentation</vt:lpstr>
      <vt:lpstr>PowerPoint Presentation</vt:lpstr>
      <vt:lpstr>PowerPoint Presentation</vt:lpstr>
      <vt:lpstr>PowerPoint Presentation</vt:lpstr>
      <vt:lpstr>DC effector function: cytokine mediated TH-17 differentiation</vt:lpstr>
      <vt:lpstr>Division of Labor and Co-operative action of DCs</vt:lpstr>
      <vt:lpstr>PowerPoint Presentation</vt:lpstr>
      <vt:lpstr>Memory (Adaptive Immunity) and the Cross-Talk of the Immune System</vt:lpstr>
      <vt:lpstr>Redundancy: Many effector mechanisms</vt:lpstr>
      <vt:lpstr>Alveolar epithelia: Multi-layered immune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Regulation of phagosome maturation by TLR signals</vt:lpstr>
      <vt:lpstr>Autophagy links TLR signaling with phagosome maturation</vt:lpstr>
      <vt:lpstr>PowerPoint Presentation</vt:lpstr>
      <vt:lpstr>PowerPoint Presentation</vt:lpstr>
      <vt:lpstr>Homeostatic clearance of apototic cells by phagocytes</vt:lpstr>
      <vt:lpstr>PowerPoint Presentation</vt:lpstr>
      <vt:lpstr>PowerPoint Presentation</vt:lpstr>
      <vt:lpstr>PowerPoint Presentation</vt:lpstr>
      <vt:lpstr>Gut microbiota affect extra-intestinal autoimmune diseases</vt:lpstr>
      <vt:lpstr>PowerPoint Presentation</vt:lpstr>
      <vt:lpstr>PowerPoint Presentation</vt:lpstr>
      <vt:lpstr>The role of pDC activation in autoimmune diseases</vt:lpstr>
      <vt:lpstr>PowerPoint Presentation</vt:lpstr>
      <vt:lpstr>pDCs: sensing nucleic acids in viral infections and autoimmune diseases</vt:lpstr>
      <vt:lpstr>Neutrophil extracellular traps (NETs) kill bacteria</vt:lpstr>
      <vt:lpstr> LL37 containing NETs  trigger autoimmunity in  pts with ANCA-vasculitis</vt:lpstr>
      <vt:lpstr>PowerPoint Presentation</vt:lpstr>
      <vt:lpstr>Conclusions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Petros</dc:creator>
  <cp:lastModifiedBy>George</cp:lastModifiedBy>
  <cp:revision>551</cp:revision>
  <cp:lastPrinted>1601-01-01T00:00:00Z</cp:lastPrinted>
  <dcterms:created xsi:type="dcterms:W3CDTF">2013-11-20T14:27:01Z</dcterms:created>
  <dcterms:modified xsi:type="dcterms:W3CDTF">2017-10-06T15:04:54Z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