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19" r:id="rId2"/>
    <p:sldId id="337" r:id="rId3"/>
    <p:sldId id="452" r:id="rId4"/>
    <p:sldId id="321" r:id="rId5"/>
    <p:sldId id="322" r:id="rId6"/>
    <p:sldId id="323" r:id="rId7"/>
    <p:sldId id="324" r:id="rId8"/>
    <p:sldId id="462" r:id="rId9"/>
    <p:sldId id="409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431" r:id="rId21"/>
    <p:sldId id="380" r:id="rId22"/>
    <p:sldId id="459" r:id="rId23"/>
    <p:sldId id="325" r:id="rId24"/>
    <p:sldId id="326" r:id="rId25"/>
    <p:sldId id="432" r:id="rId26"/>
    <p:sldId id="405" r:id="rId27"/>
    <p:sldId id="398" r:id="rId28"/>
    <p:sldId id="418" r:id="rId29"/>
    <p:sldId id="419" r:id="rId30"/>
    <p:sldId id="420" r:id="rId31"/>
    <p:sldId id="401" r:id="rId32"/>
    <p:sldId id="433" r:id="rId33"/>
    <p:sldId id="414" r:id="rId34"/>
    <p:sldId id="389" r:id="rId35"/>
    <p:sldId id="390" r:id="rId36"/>
    <p:sldId id="434" r:id="rId37"/>
    <p:sldId id="383" r:id="rId38"/>
    <p:sldId id="384" r:id="rId39"/>
    <p:sldId id="435" r:id="rId40"/>
    <p:sldId id="387" r:id="rId41"/>
    <p:sldId id="313" r:id="rId42"/>
    <p:sldId id="415" r:id="rId43"/>
    <p:sldId id="340" r:id="rId44"/>
    <p:sldId id="330" r:id="rId45"/>
    <p:sldId id="338" r:id="rId46"/>
    <p:sldId id="339" r:id="rId47"/>
    <p:sldId id="341" r:id="rId48"/>
    <p:sldId id="343" r:id="rId49"/>
    <p:sldId id="345" r:id="rId50"/>
    <p:sldId id="416" r:id="rId51"/>
    <p:sldId id="417" r:id="rId52"/>
    <p:sldId id="365" r:id="rId53"/>
    <p:sldId id="366" r:id="rId54"/>
    <p:sldId id="347" r:id="rId55"/>
    <p:sldId id="441" r:id="rId56"/>
    <p:sldId id="445" r:id="rId57"/>
    <p:sldId id="346" r:id="rId58"/>
    <p:sldId id="349" r:id="rId59"/>
    <p:sldId id="307" r:id="rId60"/>
    <p:sldId id="303" r:id="rId61"/>
    <p:sldId id="309" r:id="rId62"/>
    <p:sldId id="461" r:id="rId6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54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27B40-FB84-4E4E-A75B-0710695C7101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6EFFA-5058-44C7-872F-151CFFB03C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215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93131281200232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Apdaptive</a:t>
            </a:r>
            <a:r>
              <a:rPr lang="nl-NL" dirty="0" smtClean="0"/>
              <a:t> </a:t>
            </a:r>
            <a:r>
              <a:rPr lang="nl-NL" dirty="0" err="1" smtClean="0"/>
              <a:t>immunity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appeared</a:t>
            </a:r>
            <a:r>
              <a:rPr lang="nl-NL" baseline="0" dirty="0" smtClean="0"/>
              <a:t> in the </a:t>
            </a:r>
            <a:r>
              <a:rPr lang="nl-NL" baseline="0" dirty="0" err="1" smtClean="0"/>
              <a:t>ancestors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cartilaginous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fish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gnathostomes</a:t>
            </a:r>
            <a:r>
              <a:rPr lang="nl-NL" baseline="0" dirty="0" smtClean="0"/>
              <a:t>) 450 M </a:t>
            </a:r>
            <a:r>
              <a:rPr lang="nl-NL" baseline="0" dirty="0" err="1" smtClean="0"/>
              <a:t>years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ago</a:t>
            </a:r>
            <a:r>
              <a:rPr lang="nl-NL" baseline="0" dirty="0" smtClean="0"/>
              <a:t> and is </a:t>
            </a:r>
            <a:r>
              <a:rPr lang="nl-NL" baseline="0" dirty="0" err="1" smtClean="0"/>
              <a:t>restricted</a:t>
            </a:r>
            <a:r>
              <a:rPr lang="nl-NL" baseline="0" dirty="0" smtClean="0"/>
              <a:t> to </a:t>
            </a:r>
            <a:r>
              <a:rPr lang="nl-NL" baseline="0" dirty="0" err="1" smtClean="0"/>
              <a:t>vertebrate</a:t>
            </a:r>
            <a:r>
              <a:rPr lang="nl-NL" baseline="0" dirty="0" smtClean="0"/>
              <a:t> species.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invertebrates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plants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respond</a:t>
            </a:r>
            <a:r>
              <a:rPr lang="nl-NL" baseline="0" dirty="0" smtClean="0"/>
              <a:t> to </a:t>
            </a:r>
            <a:r>
              <a:rPr lang="nl-NL" baseline="0" dirty="0" err="1" smtClean="0"/>
              <a:t>infections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solely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innate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immunological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mechanisms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A1530-CF4D-467D-93F7-622A593DBF21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182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CE79CB-7A5C-40B6-8DED-CDBC2D14224D}" type="slidenum">
              <a:rPr lang="el-GR" altLang="el-GR"/>
              <a:pPr eaLnBrk="1" hangingPunct="1"/>
              <a:t>44</a:t>
            </a:fld>
            <a:endParaRPr lang="el-GR" altLang="el-GR"/>
          </a:p>
        </p:txBody>
      </p:sp>
      <p:sp>
        <p:nvSpPr>
          <p:cNvPr id="5427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54277" name="3 - Θέση αριθμού διαφάνειας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B54CFD3-68B7-43E3-9E4F-C122AB659ABB}" type="slidenum">
              <a:rPr lang="el-GR" altLang="el-GR" sz="1200"/>
              <a:pPr algn="r" eaLnBrk="1" hangingPunct="1"/>
              <a:t>44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246530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l-GR" smtClean="0">
              <a:latin typeface="Arial" panose="020B0604020202020204" pitchFamily="34" charset="0"/>
            </a:endParaRPr>
          </a:p>
        </p:txBody>
      </p:sp>
      <p:sp>
        <p:nvSpPr>
          <p:cNvPr id="583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3DB87F-82A5-4D79-8339-86A0261B7996}" type="slidenum">
              <a:rPr lang="el-GR" altLang="el-GR" b="0"/>
              <a:pPr eaLnBrk="1" hangingPunct="1"/>
              <a:t>46</a:t>
            </a:fld>
            <a:endParaRPr lang="el-GR" altLang="el-GR" b="0"/>
          </a:p>
        </p:txBody>
      </p:sp>
    </p:spTree>
    <p:extLst>
      <p:ext uri="{BB962C8B-B14F-4D97-AF65-F5344CB8AC3E}">
        <p14:creationId xmlns:p14="http://schemas.microsoft.com/office/powerpoint/2010/main" val="545634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B706-10BF-4882-8435-32399E18A236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842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Preinjection</a:t>
            </a:r>
            <a:r>
              <a:rPr lang="en-US" dirty="0" smtClean="0"/>
              <a:t> of a low dose of live </a:t>
            </a:r>
            <a:r>
              <a:rPr lang="en-US" i="1" dirty="0" smtClean="0"/>
              <a:t>C</a:t>
            </a:r>
            <a:r>
              <a:rPr lang="en-US" dirty="0" smtClean="0"/>
              <a:t>. </a:t>
            </a:r>
            <a:r>
              <a:rPr lang="en-US" i="1" dirty="0" err="1" smtClean="0"/>
              <a:t>albicans</a:t>
            </a:r>
            <a:r>
              <a:rPr lang="en-US" dirty="0" smtClean="0"/>
              <a:t> 7 days prior to a second lethal infection increased the survival rate of wild-type (WT) mice </a:t>
            </a:r>
          </a:p>
          <a:p>
            <a:endParaRPr lang="en-US" dirty="0" smtClean="0"/>
          </a:p>
          <a:p>
            <a:r>
              <a:rPr lang="en-US" dirty="0" smtClean="0"/>
              <a:t>The protection given by </a:t>
            </a:r>
            <a:r>
              <a:rPr lang="en-US" dirty="0" err="1" smtClean="0"/>
              <a:t>preinfection</a:t>
            </a:r>
            <a:r>
              <a:rPr lang="en-US" dirty="0" smtClean="0"/>
              <a:t> was also conferred to T/B cell-defective Rag1-deficient mice ( </a:t>
            </a:r>
            <a:r>
              <a:rPr lang="en-US" dirty="0" smtClean="0">
                <a:hlinkClick r:id="rId3"/>
              </a:rPr>
              <a:t>Figures 1</a:t>
            </a:r>
            <a:r>
              <a:rPr lang="en-US" dirty="0" smtClean="0"/>
              <a:t>A and 1B), but not to </a:t>
            </a:r>
            <a:r>
              <a:rPr lang="en-US" dirty="0" err="1" smtClean="0"/>
              <a:t>monocyte</a:t>
            </a:r>
            <a:r>
              <a:rPr lang="en-US" dirty="0" smtClean="0"/>
              <a:t>-defective Ccr2-deficient mice (</a:t>
            </a:r>
            <a:r>
              <a:rPr lang="en-US" dirty="0" smtClean="0">
                <a:hlinkClick r:id="rId3"/>
              </a:rPr>
              <a:t>Figure 1</a:t>
            </a:r>
            <a:r>
              <a:rPr lang="en-US" dirty="0" smtClean="0"/>
              <a:t>A).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A1530-CF4D-467D-93F7-622A593DBF21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841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BG </a:t>
            </a:r>
            <a:r>
              <a:rPr lang="nl-NL" dirty="0" err="1" smtClean="0"/>
              <a:t>trained</a:t>
            </a:r>
            <a:r>
              <a:rPr lang="nl-NL" dirty="0" smtClean="0"/>
              <a:t> </a:t>
            </a:r>
            <a:r>
              <a:rPr lang="nl-NL" dirty="0" err="1" smtClean="0"/>
              <a:t>cells</a:t>
            </a:r>
            <a:r>
              <a:rPr lang="nl-NL" dirty="0" smtClean="0"/>
              <a:t>: </a:t>
            </a:r>
            <a:r>
              <a:rPr lang="nl-NL" dirty="0" err="1" smtClean="0"/>
              <a:t>enrichment</a:t>
            </a:r>
            <a:r>
              <a:rPr lang="nl-NL" baseline="0" dirty="0" smtClean="0"/>
              <a:t> of the </a:t>
            </a:r>
            <a:r>
              <a:rPr lang="nl-NL" baseline="0" dirty="0" err="1" smtClean="0"/>
              <a:t>activating</a:t>
            </a:r>
            <a:r>
              <a:rPr lang="nl-NL" baseline="0" dirty="0" smtClean="0"/>
              <a:t> mark H3K4me3 </a:t>
            </a:r>
            <a:r>
              <a:rPr lang="nl-NL" baseline="0" dirty="0" err="1" smtClean="0"/>
              <a:t>on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glycolytic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enzymes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its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master</a:t>
            </a:r>
            <a:r>
              <a:rPr lang="nl-NL" baseline="0" dirty="0" smtClean="0"/>
              <a:t> regulator </a:t>
            </a:r>
            <a:r>
              <a:rPr lang="nl-NL" baseline="0" dirty="0" err="1" smtClean="0"/>
              <a:t>mTOR</a:t>
            </a:r>
            <a:endParaRPr lang="nl-NL" baseline="0" dirty="0" smtClean="0"/>
          </a:p>
          <a:p>
            <a:r>
              <a:rPr lang="nl-NL" baseline="0" dirty="0" smtClean="0"/>
              <a:t/>
            </a:r>
            <a:br>
              <a:rPr lang="nl-NL" baseline="0" dirty="0" smtClean="0"/>
            </a:br>
            <a:r>
              <a:rPr lang="nl-NL" baseline="0" dirty="0" err="1" smtClean="0"/>
              <a:t>Could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inhibited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AMPK activator </a:t>
            </a:r>
            <a:r>
              <a:rPr lang="nl-NL" baseline="0" dirty="0" err="1" smtClean="0"/>
              <a:t>metformin</a:t>
            </a:r>
            <a:r>
              <a:rPr lang="nl-NL" baseline="0" dirty="0" smtClean="0"/>
              <a:t> and </a:t>
            </a:r>
            <a:r>
              <a:rPr lang="nl-NL" baseline="0" smtClean="0"/>
              <a:t>rapamycin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A1530-CF4D-467D-93F7-622A593DBF21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94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336A6-CCE9-4DDD-B0DD-2437454216D7}" type="slidenum">
              <a:rPr lang="el-GR" smtClean="0">
                <a:latin typeface="Arial" pitchFamily="34" charset="0"/>
              </a:rPr>
              <a:pPr>
                <a:defRPr/>
              </a:pPr>
              <a:t>23</a:t>
            </a:fld>
            <a:endParaRPr lang="el-GR" smtClean="0">
              <a:latin typeface="Arial" pitchFamily="34" charset="0"/>
            </a:endParaRPr>
          </a:p>
        </p:txBody>
      </p:sp>
      <p:sp>
        <p:nvSpPr>
          <p:cNvPr id="11469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11469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87563" tIns="43781" rIns="87563" bIns="43781"/>
          <a:lstStyle/>
          <a:p>
            <a:pPr eaLnBrk="1" hangingPunct="1"/>
            <a:endParaRPr lang="el-GR" smtClean="0">
              <a:latin typeface="Arial" pitchFamily="34" charset="0"/>
            </a:endParaRPr>
          </a:p>
        </p:txBody>
      </p:sp>
      <p:sp>
        <p:nvSpPr>
          <p:cNvPr id="114693" name="3 - Θέση αριθμού διαφάνειας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63" tIns="43781" rIns="87563" bIns="43781" anchor="b"/>
          <a:lstStyle/>
          <a:p>
            <a:pPr algn="r" defTabSz="874661"/>
            <a:fld id="{5B9ED120-16AA-4446-87AE-C9582F3A3D50}" type="slidenum">
              <a:rPr lang="el-GR" sz="1100"/>
              <a:pPr algn="r" defTabSz="874661"/>
              <a:t>23</a:t>
            </a:fld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290190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1D32C1-059F-41F6-987E-E534646BDEA2}" type="slidenum">
              <a:rPr lang="en-US" altLang="el-GR"/>
              <a:pPr/>
              <a:t>26</a:t>
            </a:fld>
            <a:endParaRPr lang="en-US" altLang="el-GR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823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938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l-GR" sz="900">
                <a:latin typeface="arial" panose="020B0604020202020204" pitchFamily="34" charset="0"/>
                <a:ea typeface="Kochi Mincho" charset="0"/>
                <a:cs typeface="Kochi Mincho" charset="0"/>
              </a:rPr>
              <a:t>Cytokine Disequilibrium in Rheumatoid Arthritis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l-GR" sz="2000">
              <a:latin typeface="arial" panose="020B0604020202020204" pitchFamily="34" charset="0"/>
              <a:ea typeface="Kochi Mincho" charset="0"/>
              <a:cs typeface="Kochi 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l-GR" sz="2000">
              <a:latin typeface="arial" panose="020B0604020202020204" pitchFamily="34" charset="0"/>
              <a:ea typeface="Kochi Mincho" charset="0"/>
              <a:cs typeface="Kochi 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l-GR" sz="900">
              <a:latin typeface="arial" panose="020B0604020202020204" pitchFamily="34" charset="0"/>
              <a:ea typeface="Kochi Mincho" charset="0"/>
              <a:cs typeface="Kochi 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4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1F4917-59F8-49A5-BAC3-7B3235AA3F84}" type="slidenum">
              <a:rPr lang="en-US" smtClean="0">
                <a:ea typeface="ＭＳ Ｐゴシック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248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BB49A3D-E57A-449B-BE28-E7FEBDAB2305}" type="slidenum">
              <a:rPr lang="en-US" smtClean="0">
                <a:ea typeface="ＭＳ Ｐゴシック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655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quest fo</a:t>
            </a:r>
            <a:r>
              <a:rPr lang="en-US" baseline="0" dirty="0" smtClean="0"/>
              <a:t>r an immunological basis and the Achilles Heel!!!</a:t>
            </a:r>
          </a:p>
          <a:p>
            <a:r>
              <a:rPr lang="en-US" dirty="0" smtClean="0"/>
              <a:t>Fig</a:t>
            </a:r>
            <a:r>
              <a:rPr lang="en-US" dirty="0"/>
              <a:t>. 2. Transfer of immunity from mucosal surface to joint destruction in rheumatoid arthritis (RA). The figure summarizes the transfer of</a:t>
            </a:r>
          </a:p>
          <a:p>
            <a:r>
              <a:rPr lang="en-US" dirty="0"/>
              <a:t>autoantibodies from the mucosal sites to the joints and causing bone destruction in RA. The autoantibodies that are produced at the mucosal sites</a:t>
            </a:r>
          </a:p>
          <a:p>
            <a:r>
              <a:rPr lang="en-US" dirty="0"/>
              <a:t>are transferred via the bloodstream to the joints where they encounter their antigens. This leads to inflammatory events in the joint where the</a:t>
            </a:r>
          </a:p>
          <a:p>
            <a:r>
              <a:rPr lang="en-US" dirty="0"/>
              <a:t>different cell types – fibroblasts, macrophages, neutrophils, and osteoclasts (monocyte-derived) – are targeted to produce </a:t>
            </a:r>
            <a:r>
              <a:rPr lang="en-US" dirty="0" err="1"/>
              <a:t>proinflammatory</a:t>
            </a:r>
            <a:endParaRPr lang="en-US" dirty="0"/>
          </a:p>
          <a:p>
            <a:r>
              <a:rPr lang="en-US" dirty="0"/>
              <a:t>cytokines leading to bone destruction, persistent inflammation, and synovitis.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7D51C-DD86-4C1B-9593-377E2DCF25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89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500" y="728663"/>
            <a:ext cx="6477000" cy="364331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l-G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2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4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538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17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696000" y="1650209"/>
            <a:ext cx="108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584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1652400"/>
            <a:ext cx="10801333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80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19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00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594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206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08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710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889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94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BDE26-FCAF-4C18-95E2-C01E50944764}" type="datetimeFigureOut">
              <a:rPr lang="el-GR" smtClean="0"/>
              <a:pPr/>
              <a:t>6/10/2017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8B85-95DA-4771-BD44-6584C48B452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32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bioacademy.gr/hom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10" Type="http://schemas.openxmlformats.org/officeDocument/2006/relationships/image" Target="../media/image5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emf"/><Relationship Id="rId7" Type="http://schemas.openxmlformats.org/officeDocument/2006/relationships/image" Target="../media/image83.tif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tiff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jm.org/toc/nejm/377/12/" TargetMode="External"/><Relationship Id="rId2" Type="http://schemas.openxmlformats.org/officeDocument/2006/relationships/hyperlink" Target="http://www.nejm.org/doi/full/10.1056/NEJMoa170791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linicaltrials.gov/show/NCT01327846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477108"/>
            <a:ext cx="9144000" cy="1786672"/>
          </a:xfrm>
        </p:spPr>
        <p:txBody>
          <a:bodyPr>
            <a:normAutofit/>
          </a:bodyPr>
          <a:lstStyle/>
          <a:p>
            <a:r>
              <a:rPr lang="el-GR" sz="3100" b="1" dirty="0" smtClean="0">
                <a:latin typeface="Arial Narrow" panose="020B0606020202030204" pitchFamily="34" charset="0"/>
              </a:rPr>
              <a:t>Ανοσολογία και Παθολογία</a:t>
            </a:r>
            <a:r>
              <a:rPr lang="el-GR" dirty="0" smtClean="0">
                <a:latin typeface="Arial Narrow" panose="020B0606020202030204" pitchFamily="34" charset="0"/>
              </a:rPr>
              <a:t/>
            </a:r>
            <a:br>
              <a:rPr lang="el-GR" dirty="0" smtClean="0">
                <a:latin typeface="Arial Narrow" panose="020B0606020202030204" pitchFamily="34" charset="0"/>
              </a:rPr>
            </a:br>
            <a:endParaRPr lang="el-GR" sz="2400" b="1" i="1" dirty="0">
              <a:latin typeface="Arial Narrow" panose="020B060602020203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latin typeface="Arial Narrow" panose="020B0606020202030204" pitchFamily="34" charset="0"/>
              </a:rPr>
              <a:t>Δημητριος Τ Μπουμπας ΕΚΠΑ – ΙΙΒΕΑΑ- ΔΠΠΚ, ΠΓΝΑ «Αττικόν» </a:t>
            </a:r>
            <a:endParaRPr lang="el-GR" dirty="0">
              <a:latin typeface="Arial Narrow" panose="020B0606020202030204" pitchFamily="34" charset="0"/>
            </a:endParaRPr>
          </a:p>
        </p:txBody>
      </p:sp>
      <p:pic>
        <p:nvPicPr>
          <p:cNvPr id="4" name="Picture 4" descr="Biomedical Ίδρυμα Ιατροβιολογικών Ερευνών, Ακαδημίας Αθηνών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08" y="4961002"/>
            <a:ext cx="2088232" cy="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th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73" y="4763619"/>
            <a:ext cx="864096" cy="129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2754926" y="30785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l-GR" sz="2400" b="1" dirty="0">
                <a:latin typeface="Arial Narrow" panose="020B06060202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1ο Σχολείο Βασικής Ανοσολογίας για </a:t>
            </a:r>
            <a:r>
              <a:rPr lang="el-GR" sz="2400" b="1" dirty="0" smtClean="0">
                <a:latin typeface="Arial Narrow" panose="020B06060202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Κλινικούς</a:t>
            </a:r>
            <a:endParaRPr lang="el-GR" sz="2400" dirty="0">
              <a:latin typeface="Arial Narrow" panose="020B0606020202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l-GR" sz="2400" b="1" dirty="0">
                <a:latin typeface="Arial Narrow" panose="020B0606020202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Ηράκλειο 06-08/10/2017</a:t>
            </a:r>
            <a:endParaRPr lang="el-GR" sz="2400" dirty="0">
              <a:effectLst/>
              <a:latin typeface="Arial Narrow" panose="020B0606020202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42970" y="563133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F2DC55D-67FC-4698-B17D-B3D267FFC860}" type="slidenum">
              <a:rPr lang="nl-NL">
                <a:latin typeface="Arial" pitchFamily="34" charset="0"/>
              </a:rPr>
              <a:pPr/>
              <a:t>10</a:t>
            </a:fld>
            <a:endParaRPr lang="nl-NL">
              <a:latin typeface="Arial" pitchFamily="34" charset="0"/>
            </a:endParaRPr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1775520" y="1484784"/>
            <a:ext cx="8813800" cy="4464050"/>
          </a:xfrm>
          <a:custGeom>
            <a:avLst/>
            <a:gdLst>
              <a:gd name="T0" fmla="*/ 1755060 w 8813533"/>
              <a:gd name="T1" fmla="*/ 242211 h 4464518"/>
              <a:gd name="T2" fmla="*/ 936887 w 8813533"/>
              <a:gd name="T3" fmla="*/ 49726 h 4464518"/>
              <a:gd name="T4" fmla="*/ 195720 w 8813533"/>
              <a:gd name="T5" fmla="*/ 97847 h 4464518"/>
              <a:gd name="T6" fmla="*/ 320853 w 8813533"/>
              <a:gd name="T7" fmla="*/ 636805 h 4464518"/>
              <a:gd name="T8" fmla="*/ 715500 w 8813533"/>
              <a:gd name="T9" fmla="*/ 1416370 h 4464518"/>
              <a:gd name="T10" fmla="*/ 513364 w 8813533"/>
              <a:gd name="T11" fmla="*/ 2090067 h 4464518"/>
              <a:gd name="T12" fmla="*/ 70588 w 8813533"/>
              <a:gd name="T13" fmla="*/ 2580904 h 4464518"/>
              <a:gd name="T14" fmla="*/ 224597 w 8813533"/>
              <a:gd name="T15" fmla="*/ 2850383 h 4464518"/>
              <a:gd name="T16" fmla="*/ 12834 w 8813533"/>
              <a:gd name="T17" fmla="*/ 3052493 h 4464518"/>
              <a:gd name="T18" fmla="*/ 301601 w 8813533"/>
              <a:gd name="T19" fmla="*/ 3360469 h 4464518"/>
              <a:gd name="T20" fmla="*/ 1023518 w 8813533"/>
              <a:gd name="T21" fmla="*/ 3456712 h 4464518"/>
              <a:gd name="T22" fmla="*/ 676998 w 8813533"/>
              <a:gd name="T23" fmla="*/ 3774311 h 4464518"/>
              <a:gd name="T24" fmla="*/ 1216029 w 8813533"/>
              <a:gd name="T25" fmla="*/ 4342143 h 4464518"/>
              <a:gd name="T26" fmla="*/ 3555039 w 8813533"/>
              <a:gd name="T27" fmla="*/ 4399889 h 4464518"/>
              <a:gd name="T28" fmla="*/ 4892991 w 8813533"/>
              <a:gd name="T29" fmla="*/ 4409513 h 4464518"/>
              <a:gd name="T30" fmla="*/ 6009555 w 8813533"/>
              <a:gd name="T31" fmla="*/ 4380640 h 4464518"/>
              <a:gd name="T32" fmla="*/ 6529335 w 8813533"/>
              <a:gd name="T33" fmla="*/ 3909051 h 4464518"/>
              <a:gd name="T34" fmla="*/ 7376383 w 8813533"/>
              <a:gd name="T35" fmla="*/ 3783936 h 4464518"/>
              <a:gd name="T36" fmla="*/ 8146429 w 8813533"/>
              <a:gd name="T37" fmla="*/ 3812809 h 4464518"/>
              <a:gd name="T38" fmla="*/ 8589204 w 8813533"/>
              <a:gd name="T39" fmla="*/ 3475960 h 4464518"/>
              <a:gd name="T40" fmla="*/ 8579578 w 8813533"/>
              <a:gd name="T41" fmla="*/ 3042868 h 4464518"/>
              <a:gd name="T42" fmla="*/ 8723961 w 8813533"/>
              <a:gd name="T43" fmla="*/ 2783013 h 4464518"/>
              <a:gd name="T44" fmla="*/ 8733588 w 8813533"/>
              <a:gd name="T45" fmla="*/ 2475038 h 4464518"/>
              <a:gd name="T46" fmla="*/ 8483323 w 8813533"/>
              <a:gd name="T47" fmla="*/ 2292177 h 4464518"/>
              <a:gd name="T48" fmla="*/ 6750723 w 8813533"/>
              <a:gd name="T49" fmla="*/ 2465414 h 4464518"/>
              <a:gd name="T50" fmla="*/ 5884423 w 8813533"/>
              <a:gd name="T51" fmla="*/ 2696395 h 4464518"/>
              <a:gd name="T52" fmla="*/ 4257704 w 8813533"/>
              <a:gd name="T53" fmla="*/ 2783013 h 4464518"/>
              <a:gd name="T54" fmla="*/ 3401030 w 8813533"/>
              <a:gd name="T55" fmla="*/ 2494286 h 4464518"/>
              <a:gd name="T56" fmla="*/ 3179642 w 8813533"/>
              <a:gd name="T57" fmla="*/ 1522236 h 4464518"/>
              <a:gd name="T58" fmla="*/ 3304774 w 8813533"/>
              <a:gd name="T59" fmla="*/ 617556 h 4464518"/>
              <a:gd name="T60" fmla="*/ 3497285 w 8813533"/>
              <a:gd name="T61" fmla="*/ 88223 h 4464518"/>
              <a:gd name="T62" fmla="*/ 2091954 w 8813533"/>
              <a:gd name="T63" fmla="*/ 136344 h 4464518"/>
              <a:gd name="T64" fmla="*/ 1755060 w 8813533"/>
              <a:gd name="T65" fmla="*/ 242211 h 44645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13533" h="4464518">
                <a:moveTo>
                  <a:pt x="1755007" y="242236"/>
                </a:moveTo>
                <a:cubicBezTo>
                  <a:pt x="1562502" y="227798"/>
                  <a:pt x="1196741" y="73794"/>
                  <a:pt x="936859" y="49731"/>
                </a:cubicBezTo>
                <a:cubicBezTo>
                  <a:pt x="676977" y="25668"/>
                  <a:pt x="298383" y="0"/>
                  <a:pt x="195714" y="97857"/>
                </a:cubicBezTo>
                <a:cubicBezTo>
                  <a:pt x="93045" y="195714"/>
                  <a:pt x="234216" y="417095"/>
                  <a:pt x="320843" y="636872"/>
                </a:cubicBezTo>
                <a:cubicBezTo>
                  <a:pt x="407470" y="856649"/>
                  <a:pt x="683394" y="1174282"/>
                  <a:pt x="715478" y="1416518"/>
                </a:cubicBezTo>
                <a:cubicBezTo>
                  <a:pt x="747562" y="1658754"/>
                  <a:pt x="620830" y="1896177"/>
                  <a:pt x="513348" y="2090286"/>
                </a:cubicBezTo>
                <a:cubicBezTo>
                  <a:pt x="405866" y="2284395"/>
                  <a:pt x="118712" y="2454442"/>
                  <a:pt x="70586" y="2581175"/>
                </a:cubicBezTo>
                <a:cubicBezTo>
                  <a:pt x="22460" y="2707908"/>
                  <a:pt x="234215" y="2772076"/>
                  <a:pt x="224590" y="2850682"/>
                </a:cubicBezTo>
                <a:cubicBezTo>
                  <a:pt x="214965" y="2929288"/>
                  <a:pt x="0" y="2967790"/>
                  <a:pt x="12834" y="3052813"/>
                </a:cubicBezTo>
                <a:cubicBezTo>
                  <a:pt x="25668" y="3137836"/>
                  <a:pt x="133150" y="3293444"/>
                  <a:pt x="301592" y="3360821"/>
                </a:cubicBezTo>
                <a:cubicBezTo>
                  <a:pt x="470034" y="3428198"/>
                  <a:pt x="960923" y="3388093"/>
                  <a:pt x="1023487" y="3457074"/>
                </a:cubicBezTo>
                <a:cubicBezTo>
                  <a:pt x="1086051" y="3526055"/>
                  <a:pt x="644893" y="3627120"/>
                  <a:pt x="676977" y="3774707"/>
                </a:cubicBezTo>
                <a:cubicBezTo>
                  <a:pt x="709061" y="3922294"/>
                  <a:pt x="736333" y="4238324"/>
                  <a:pt x="1215992" y="4342598"/>
                </a:cubicBezTo>
                <a:cubicBezTo>
                  <a:pt x="1695651" y="4446872"/>
                  <a:pt x="2942123" y="4389121"/>
                  <a:pt x="3554931" y="4400350"/>
                </a:cubicBezTo>
                <a:cubicBezTo>
                  <a:pt x="4167739" y="4411579"/>
                  <a:pt x="4483769" y="4413183"/>
                  <a:pt x="4892843" y="4409975"/>
                </a:cubicBezTo>
                <a:cubicBezTo>
                  <a:pt x="5301917" y="4406767"/>
                  <a:pt x="5736657" y="4464518"/>
                  <a:pt x="6009373" y="4381099"/>
                </a:cubicBezTo>
                <a:cubicBezTo>
                  <a:pt x="6282089" y="4297680"/>
                  <a:pt x="6301339" y="4008922"/>
                  <a:pt x="6529137" y="3909461"/>
                </a:cubicBezTo>
                <a:cubicBezTo>
                  <a:pt x="6756935" y="3810000"/>
                  <a:pt x="7106653" y="3800375"/>
                  <a:pt x="7376160" y="3784333"/>
                </a:cubicBezTo>
                <a:cubicBezTo>
                  <a:pt x="7645667" y="3768291"/>
                  <a:pt x="7944051" y="3864544"/>
                  <a:pt x="8146182" y="3813209"/>
                </a:cubicBezTo>
                <a:cubicBezTo>
                  <a:pt x="8348313" y="3761874"/>
                  <a:pt x="8516755" y="3604661"/>
                  <a:pt x="8588944" y="3476324"/>
                </a:cubicBezTo>
                <a:cubicBezTo>
                  <a:pt x="8661133" y="3347987"/>
                  <a:pt x="8556859" y="3158690"/>
                  <a:pt x="8579318" y="3043187"/>
                </a:cubicBezTo>
                <a:cubicBezTo>
                  <a:pt x="8601777" y="2927684"/>
                  <a:pt x="8698030" y="2877953"/>
                  <a:pt x="8723697" y="2783305"/>
                </a:cubicBezTo>
                <a:cubicBezTo>
                  <a:pt x="8749364" y="2688657"/>
                  <a:pt x="8773428" y="2557112"/>
                  <a:pt x="8733323" y="2475297"/>
                </a:cubicBezTo>
                <a:cubicBezTo>
                  <a:pt x="8693218" y="2393482"/>
                  <a:pt x="8813533" y="2294021"/>
                  <a:pt x="8483066" y="2292417"/>
                </a:cubicBezTo>
                <a:cubicBezTo>
                  <a:pt x="8152599" y="2290813"/>
                  <a:pt x="7183655" y="2398295"/>
                  <a:pt x="6750518" y="2465672"/>
                </a:cubicBezTo>
                <a:cubicBezTo>
                  <a:pt x="6317381" y="2533049"/>
                  <a:pt x="6299735" y="2643739"/>
                  <a:pt x="5884245" y="2696678"/>
                </a:cubicBezTo>
                <a:cubicBezTo>
                  <a:pt x="5468755" y="2749617"/>
                  <a:pt x="4671461" y="2816993"/>
                  <a:pt x="4257575" y="2783305"/>
                </a:cubicBezTo>
                <a:cubicBezTo>
                  <a:pt x="3843689" y="2749617"/>
                  <a:pt x="3580599" y="2704699"/>
                  <a:pt x="3400927" y="2494547"/>
                </a:cubicBezTo>
                <a:cubicBezTo>
                  <a:pt x="3221256" y="2284396"/>
                  <a:pt x="3195588" y="1835217"/>
                  <a:pt x="3179546" y="1522396"/>
                </a:cubicBezTo>
                <a:cubicBezTo>
                  <a:pt x="3163504" y="1209575"/>
                  <a:pt x="3251735" y="856648"/>
                  <a:pt x="3304674" y="617621"/>
                </a:cubicBezTo>
                <a:cubicBezTo>
                  <a:pt x="3357613" y="378594"/>
                  <a:pt x="3699309" y="168442"/>
                  <a:pt x="3497179" y="88232"/>
                </a:cubicBezTo>
                <a:cubicBezTo>
                  <a:pt x="3295049" y="8022"/>
                  <a:pt x="2380649" y="110691"/>
                  <a:pt x="2091891" y="136358"/>
                </a:cubicBezTo>
                <a:cubicBezTo>
                  <a:pt x="1803133" y="162025"/>
                  <a:pt x="1947512" y="256674"/>
                  <a:pt x="1755007" y="242236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nl-NL"/>
          </a:p>
        </p:txBody>
      </p:sp>
      <p:sp>
        <p:nvSpPr>
          <p:cNvPr id="5" name="Freeform 31"/>
          <p:cNvSpPr>
            <a:spLocks/>
          </p:cNvSpPr>
          <p:nvPr/>
        </p:nvSpPr>
        <p:spPr bwMode="auto">
          <a:xfrm>
            <a:off x="5031482" y="1545649"/>
            <a:ext cx="5602288" cy="2308398"/>
          </a:xfrm>
          <a:custGeom>
            <a:avLst/>
            <a:gdLst/>
            <a:ahLst/>
            <a:cxnLst>
              <a:cxn ang="0">
                <a:pos x="313" y="176"/>
              </a:cxn>
              <a:cxn ang="0">
                <a:pos x="441" y="808"/>
              </a:cxn>
              <a:cxn ang="0">
                <a:pos x="273" y="1960"/>
              </a:cxn>
              <a:cxn ang="0">
                <a:pos x="2081" y="1960"/>
              </a:cxn>
              <a:cxn ang="0">
                <a:pos x="2657" y="2008"/>
              </a:cxn>
              <a:cxn ang="0">
                <a:pos x="3457" y="1696"/>
              </a:cxn>
              <a:cxn ang="0">
                <a:pos x="3985" y="1208"/>
              </a:cxn>
              <a:cxn ang="0">
                <a:pos x="3945" y="912"/>
              </a:cxn>
              <a:cxn ang="0">
                <a:pos x="3793" y="696"/>
              </a:cxn>
              <a:cxn ang="0">
                <a:pos x="3961" y="528"/>
              </a:cxn>
              <a:cxn ang="0">
                <a:pos x="3809" y="80"/>
              </a:cxn>
              <a:cxn ang="0">
                <a:pos x="3017" y="128"/>
              </a:cxn>
              <a:cxn ang="0">
                <a:pos x="2729" y="56"/>
              </a:cxn>
              <a:cxn ang="0">
                <a:pos x="2393" y="176"/>
              </a:cxn>
              <a:cxn ang="0">
                <a:pos x="2073" y="72"/>
              </a:cxn>
              <a:cxn ang="0">
                <a:pos x="1689" y="168"/>
              </a:cxn>
              <a:cxn ang="0">
                <a:pos x="1329" y="48"/>
              </a:cxn>
              <a:cxn ang="0">
                <a:pos x="937" y="128"/>
              </a:cxn>
              <a:cxn ang="0">
                <a:pos x="513" y="8"/>
              </a:cxn>
              <a:cxn ang="0">
                <a:pos x="313" y="176"/>
              </a:cxn>
            </a:cxnLst>
            <a:rect l="0" t="0" r="r" b="b"/>
            <a:pathLst>
              <a:path w="4066" h="2152">
                <a:moveTo>
                  <a:pt x="313" y="176"/>
                </a:moveTo>
                <a:cubicBezTo>
                  <a:pt x="301" y="309"/>
                  <a:pt x="448" y="511"/>
                  <a:pt x="441" y="808"/>
                </a:cubicBezTo>
                <a:cubicBezTo>
                  <a:pt x="434" y="1105"/>
                  <a:pt x="0" y="1768"/>
                  <a:pt x="273" y="1960"/>
                </a:cubicBezTo>
                <a:cubicBezTo>
                  <a:pt x="546" y="2152"/>
                  <a:pt x="1684" y="1952"/>
                  <a:pt x="2081" y="1960"/>
                </a:cubicBezTo>
                <a:cubicBezTo>
                  <a:pt x="2478" y="1968"/>
                  <a:pt x="2428" y="2052"/>
                  <a:pt x="2657" y="2008"/>
                </a:cubicBezTo>
                <a:cubicBezTo>
                  <a:pt x="2886" y="1964"/>
                  <a:pt x="3236" y="1829"/>
                  <a:pt x="3457" y="1696"/>
                </a:cubicBezTo>
                <a:cubicBezTo>
                  <a:pt x="3678" y="1563"/>
                  <a:pt x="3904" y="1339"/>
                  <a:pt x="3985" y="1208"/>
                </a:cubicBezTo>
                <a:cubicBezTo>
                  <a:pt x="4066" y="1077"/>
                  <a:pt x="3977" y="997"/>
                  <a:pt x="3945" y="912"/>
                </a:cubicBezTo>
                <a:cubicBezTo>
                  <a:pt x="3913" y="827"/>
                  <a:pt x="3790" y="760"/>
                  <a:pt x="3793" y="696"/>
                </a:cubicBezTo>
                <a:cubicBezTo>
                  <a:pt x="3796" y="632"/>
                  <a:pt x="3958" y="631"/>
                  <a:pt x="3961" y="528"/>
                </a:cubicBezTo>
                <a:cubicBezTo>
                  <a:pt x="3964" y="425"/>
                  <a:pt x="3966" y="147"/>
                  <a:pt x="3809" y="80"/>
                </a:cubicBezTo>
                <a:cubicBezTo>
                  <a:pt x="3652" y="13"/>
                  <a:pt x="3197" y="132"/>
                  <a:pt x="3017" y="128"/>
                </a:cubicBezTo>
                <a:cubicBezTo>
                  <a:pt x="2837" y="124"/>
                  <a:pt x="2833" y="48"/>
                  <a:pt x="2729" y="56"/>
                </a:cubicBezTo>
                <a:cubicBezTo>
                  <a:pt x="2625" y="64"/>
                  <a:pt x="2502" y="173"/>
                  <a:pt x="2393" y="176"/>
                </a:cubicBezTo>
                <a:cubicBezTo>
                  <a:pt x="2284" y="179"/>
                  <a:pt x="2190" y="73"/>
                  <a:pt x="2073" y="72"/>
                </a:cubicBezTo>
                <a:cubicBezTo>
                  <a:pt x="1956" y="71"/>
                  <a:pt x="1813" y="172"/>
                  <a:pt x="1689" y="168"/>
                </a:cubicBezTo>
                <a:cubicBezTo>
                  <a:pt x="1565" y="164"/>
                  <a:pt x="1454" y="55"/>
                  <a:pt x="1329" y="48"/>
                </a:cubicBezTo>
                <a:cubicBezTo>
                  <a:pt x="1204" y="41"/>
                  <a:pt x="1073" y="135"/>
                  <a:pt x="937" y="128"/>
                </a:cubicBezTo>
                <a:cubicBezTo>
                  <a:pt x="801" y="121"/>
                  <a:pt x="617" y="0"/>
                  <a:pt x="513" y="8"/>
                </a:cubicBezTo>
                <a:cubicBezTo>
                  <a:pt x="409" y="16"/>
                  <a:pt x="325" y="43"/>
                  <a:pt x="313" y="176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Arc 5"/>
          <p:cNvSpPr>
            <a:spLocks/>
          </p:cNvSpPr>
          <p:nvPr/>
        </p:nvSpPr>
        <p:spPr bwMode="auto">
          <a:xfrm>
            <a:off x="8347770" y="4027959"/>
            <a:ext cx="863600" cy="273050"/>
          </a:xfrm>
          <a:custGeom>
            <a:avLst/>
            <a:gdLst>
              <a:gd name="T0" fmla="*/ 0 w 21102"/>
              <a:gd name="T1" fmla="*/ 2147483647 h 21599"/>
              <a:gd name="T2" fmla="*/ 2147483647 w 21102"/>
              <a:gd name="T3" fmla="*/ 0 h 21599"/>
              <a:gd name="T4" fmla="*/ 2147483647 w 21102"/>
              <a:gd name="T5" fmla="*/ 2147483647 h 21599"/>
              <a:gd name="T6" fmla="*/ 0 60000 65536"/>
              <a:gd name="T7" fmla="*/ 0 60000 65536"/>
              <a:gd name="T8" fmla="*/ 0 60000 65536"/>
              <a:gd name="T9" fmla="*/ 0 w 21102"/>
              <a:gd name="T10" fmla="*/ 0 h 21599"/>
              <a:gd name="T11" fmla="*/ 21102 w 21102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02" h="21599" fill="none" extrusionOk="0">
                <a:moveTo>
                  <a:pt x="-1" y="16990"/>
                </a:moveTo>
                <a:cubicBezTo>
                  <a:pt x="2162" y="7083"/>
                  <a:pt x="10927" y="14"/>
                  <a:pt x="21068" y="-1"/>
                </a:cubicBezTo>
              </a:path>
              <a:path w="21102" h="21599" stroke="0" extrusionOk="0">
                <a:moveTo>
                  <a:pt x="-1" y="16990"/>
                </a:moveTo>
                <a:cubicBezTo>
                  <a:pt x="2162" y="7083"/>
                  <a:pt x="10927" y="14"/>
                  <a:pt x="21068" y="-1"/>
                </a:cubicBezTo>
                <a:lnTo>
                  <a:pt x="21102" y="21599"/>
                </a:lnTo>
                <a:lnTo>
                  <a:pt x="-1" y="16990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7" name="Arc 6"/>
          <p:cNvSpPr>
            <a:spLocks/>
          </p:cNvSpPr>
          <p:nvPr/>
        </p:nvSpPr>
        <p:spPr bwMode="auto">
          <a:xfrm>
            <a:off x="7761983" y="4561359"/>
            <a:ext cx="984250" cy="319088"/>
          </a:xfrm>
          <a:custGeom>
            <a:avLst/>
            <a:gdLst>
              <a:gd name="T0" fmla="*/ 0 w 18518"/>
              <a:gd name="T1" fmla="*/ 2147483647 h 21599"/>
              <a:gd name="T2" fmla="*/ 2147483647 w 18518"/>
              <a:gd name="T3" fmla="*/ 0 h 21599"/>
              <a:gd name="T4" fmla="*/ 2147483647 w 18518"/>
              <a:gd name="T5" fmla="*/ 2147483647 h 21599"/>
              <a:gd name="T6" fmla="*/ 0 60000 65536"/>
              <a:gd name="T7" fmla="*/ 0 60000 65536"/>
              <a:gd name="T8" fmla="*/ 0 60000 65536"/>
              <a:gd name="T9" fmla="*/ 0 w 18518"/>
              <a:gd name="T10" fmla="*/ 0 h 21599"/>
              <a:gd name="T11" fmla="*/ 18518 w 18518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518" h="21599" fill="none" extrusionOk="0">
                <a:moveTo>
                  <a:pt x="-2" y="10481"/>
                </a:moveTo>
                <a:cubicBezTo>
                  <a:pt x="3897" y="3986"/>
                  <a:pt x="10914" y="8"/>
                  <a:pt x="18489" y="-1"/>
                </a:cubicBezTo>
              </a:path>
              <a:path w="18518" h="21599" stroke="0" extrusionOk="0">
                <a:moveTo>
                  <a:pt x="-2" y="10481"/>
                </a:moveTo>
                <a:cubicBezTo>
                  <a:pt x="3897" y="3986"/>
                  <a:pt x="10914" y="8"/>
                  <a:pt x="18489" y="-1"/>
                </a:cubicBezTo>
                <a:lnTo>
                  <a:pt x="18518" y="21599"/>
                </a:lnTo>
                <a:lnTo>
                  <a:pt x="-2" y="10481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>
            <a:off x="4013896" y="3408834"/>
            <a:ext cx="277813" cy="336550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4"/>
                  <a:pt x="9600" y="63"/>
                  <a:pt x="21483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4"/>
                  <a:pt x="9600" y="63"/>
                  <a:pt x="21483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>
            <a:off x="6549133" y="4862985"/>
            <a:ext cx="514350" cy="25082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93"/>
                  <a:pt x="9632" y="33"/>
                  <a:pt x="21537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93"/>
                  <a:pt x="9632" y="33"/>
                  <a:pt x="21537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10" name="Arc 9"/>
          <p:cNvSpPr>
            <a:spLocks/>
          </p:cNvSpPr>
          <p:nvPr/>
        </p:nvSpPr>
        <p:spPr bwMode="auto">
          <a:xfrm>
            <a:off x="3785296" y="3500910"/>
            <a:ext cx="239713" cy="277813"/>
          </a:xfrm>
          <a:custGeom>
            <a:avLst/>
            <a:gdLst>
              <a:gd name="T0" fmla="*/ 0 w 21734"/>
              <a:gd name="T1" fmla="*/ 2147483647 h 21600"/>
              <a:gd name="T2" fmla="*/ 2147483647 w 21734"/>
              <a:gd name="T3" fmla="*/ 2147483647 h 21600"/>
              <a:gd name="T4" fmla="*/ 2147483647 w 21734"/>
              <a:gd name="T5" fmla="*/ 2147483647 h 21600"/>
              <a:gd name="T6" fmla="*/ 0 60000 65536"/>
              <a:gd name="T7" fmla="*/ 0 60000 65536"/>
              <a:gd name="T8" fmla="*/ 0 60000 65536"/>
              <a:gd name="T9" fmla="*/ 0 w 21734"/>
              <a:gd name="T10" fmla="*/ 0 h 21600"/>
              <a:gd name="T11" fmla="*/ 21734 w 2173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34" h="21600" fill="none" extrusionOk="0">
                <a:moveTo>
                  <a:pt x="-1" y="0"/>
                </a:moveTo>
                <a:cubicBezTo>
                  <a:pt x="44" y="0"/>
                  <a:pt x="89" y="-1"/>
                  <a:pt x="134" y="-1"/>
                </a:cubicBezTo>
                <a:cubicBezTo>
                  <a:pt x="12063" y="-1"/>
                  <a:pt x="21734" y="9670"/>
                  <a:pt x="21734" y="21600"/>
                </a:cubicBezTo>
              </a:path>
              <a:path w="21734" h="21600" stroke="0" extrusionOk="0">
                <a:moveTo>
                  <a:pt x="-1" y="0"/>
                </a:moveTo>
                <a:cubicBezTo>
                  <a:pt x="44" y="0"/>
                  <a:pt x="89" y="-1"/>
                  <a:pt x="134" y="-1"/>
                </a:cubicBezTo>
                <a:cubicBezTo>
                  <a:pt x="12063" y="-1"/>
                  <a:pt x="21734" y="9670"/>
                  <a:pt x="21734" y="21600"/>
                </a:cubicBezTo>
                <a:lnTo>
                  <a:pt x="13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1" name="Arc 10"/>
          <p:cNvSpPr>
            <a:spLocks/>
          </p:cNvSpPr>
          <p:nvPr/>
        </p:nvSpPr>
        <p:spPr bwMode="auto">
          <a:xfrm>
            <a:off x="3253484" y="3989860"/>
            <a:ext cx="1006475" cy="847725"/>
          </a:xfrm>
          <a:custGeom>
            <a:avLst/>
            <a:gdLst>
              <a:gd name="T0" fmla="*/ 0 w 16322"/>
              <a:gd name="T1" fmla="*/ 2147483647 h 21600"/>
              <a:gd name="T2" fmla="*/ 2147483647 w 16322"/>
              <a:gd name="T3" fmla="*/ 2147483647 h 21600"/>
              <a:gd name="T4" fmla="*/ 2147483647 w 16322"/>
              <a:gd name="T5" fmla="*/ 2147483647 h 21600"/>
              <a:gd name="T6" fmla="*/ 0 60000 65536"/>
              <a:gd name="T7" fmla="*/ 0 60000 65536"/>
              <a:gd name="T8" fmla="*/ 0 60000 65536"/>
              <a:gd name="T9" fmla="*/ 0 w 16322"/>
              <a:gd name="T10" fmla="*/ 0 h 21600"/>
              <a:gd name="T11" fmla="*/ 16322 w 1632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2" h="21600" fill="none" extrusionOk="0">
                <a:moveTo>
                  <a:pt x="-1" y="0"/>
                </a:moveTo>
                <a:cubicBezTo>
                  <a:pt x="7" y="0"/>
                  <a:pt x="15" y="-1"/>
                  <a:pt x="24" y="-1"/>
                </a:cubicBezTo>
                <a:cubicBezTo>
                  <a:pt x="6275" y="-1"/>
                  <a:pt x="12220" y="2708"/>
                  <a:pt x="16322" y="7425"/>
                </a:cubicBezTo>
              </a:path>
              <a:path w="16322" h="21600" stroke="0" extrusionOk="0">
                <a:moveTo>
                  <a:pt x="-1" y="0"/>
                </a:moveTo>
                <a:cubicBezTo>
                  <a:pt x="7" y="0"/>
                  <a:pt x="15" y="-1"/>
                  <a:pt x="24" y="-1"/>
                </a:cubicBezTo>
                <a:cubicBezTo>
                  <a:pt x="6275" y="-1"/>
                  <a:pt x="12220" y="2708"/>
                  <a:pt x="16322" y="7425"/>
                </a:cubicBezTo>
                <a:lnTo>
                  <a:pt x="2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2" name="Arc 11"/>
          <p:cNvSpPr>
            <a:spLocks/>
          </p:cNvSpPr>
          <p:nvPr/>
        </p:nvSpPr>
        <p:spPr bwMode="auto">
          <a:xfrm>
            <a:off x="5977633" y="4869335"/>
            <a:ext cx="577850" cy="284163"/>
          </a:xfrm>
          <a:custGeom>
            <a:avLst/>
            <a:gdLst>
              <a:gd name="T0" fmla="*/ 0 w 21338"/>
              <a:gd name="T1" fmla="*/ 2147483647 h 21600"/>
              <a:gd name="T2" fmla="*/ 2147483647 w 21338"/>
              <a:gd name="T3" fmla="*/ 2147483647 h 21600"/>
              <a:gd name="T4" fmla="*/ 2147483647 w 21338"/>
              <a:gd name="T5" fmla="*/ 2147483647 h 21600"/>
              <a:gd name="T6" fmla="*/ 0 60000 65536"/>
              <a:gd name="T7" fmla="*/ 0 60000 65536"/>
              <a:gd name="T8" fmla="*/ 0 60000 65536"/>
              <a:gd name="T9" fmla="*/ 0 w 21338"/>
              <a:gd name="T10" fmla="*/ 0 h 21600"/>
              <a:gd name="T11" fmla="*/ 21338 w 213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8" h="21600" fill="none" extrusionOk="0">
                <a:moveTo>
                  <a:pt x="-1" y="0"/>
                </a:moveTo>
                <a:cubicBezTo>
                  <a:pt x="17" y="0"/>
                  <a:pt x="35" y="-1"/>
                  <a:pt x="54" y="-1"/>
                </a:cubicBezTo>
                <a:cubicBezTo>
                  <a:pt x="10564" y="-1"/>
                  <a:pt x="19548" y="7565"/>
                  <a:pt x="21338" y="17921"/>
                </a:cubicBezTo>
              </a:path>
              <a:path w="21338" h="21600" stroke="0" extrusionOk="0">
                <a:moveTo>
                  <a:pt x="-1" y="0"/>
                </a:moveTo>
                <a:cubicBezTo>
                  <a:pt x="17" y="0"/>
                  <a:pt x="35" y="-1"/>
                  <a:pt x="54" y="-1"/>
                </a:cubicBezTo>
                <a:cubicBezTo>
                  <a:pt x="10564" y="-1"/>
                  <a:pt x="19548" y="7565"/>
                  <a:pt x="21338" y="17921"/>
                </a:cubicBezTo>
                <a:lnTo>
                  <a:pt x="5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3" name="Arc 12"/>
          <p:cNvSpPr>
            <a:spLocks/>
          </p:cNvSpPr>
          <p:nvPr/>
        </p:nvSpPr>
        <p:spPr bwMode="auto">
          <a:xfrm rot="10800000">
            <a:off x="2821683" y="2218210"/>
            <a:ext cx="1046162" cy="1281113"/>
          </a:xfrm>
          <a:custGeom>
            <a:avLst/>
            <a:gdLst>
              <a:gd name="T0" fmla="*/ 2147483647 w 21600"/>
              <a:gd name="T1" fmla="*/ 0 h 21582"/>
              <a:gd name="T2" fmla="*/ 2147483647 w 21600"/>
              <a:gd name="T3" fmla="*/ 2147483647 h 21582"/>
              <a:gd name="T4" fmla="*/ 0 w 21600"/>
              <a:gd name="T5" fmla="*/ 2147483647 h 21582"/>
              <a:gd name="T6" fmla="*/ 0 60000 65536"/>
              <a:gd name="T7" fmla="*/ 0 60000 65536"/>
              <a:gd name="T8" fmla="*/ 0 60000 65536"/>
              <a:gd name="T9" fmla="*/ 0 w 21600"/>
              <a:gd name="T10" fmla="*/ 0 h 21582"/>
              <a:gd name="T11" fmla="*/ 21600 w 21600"/>
              <a:gd name="T12" fmla="*/ 21582 h 215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2" fill="none" extrusionOk="0">
                <a:moveTo>
                  <a:pt x="856" y="-2"/>
                </a:moveTo>
                <a:cubicBezTo>
                  <a:pt x="12443" y="458"/>
                  <a:pt x="21600" y="9985"/>
                  <a:pt x="21600" y="21582"/>
                </a:cubicBezTo>
              </a:path>
              <a:path w="21600" h="21582" stroke="0" extrusionOk="0">
                <a:moveTo>
                  <a:pt x="856" y="-2"/>
                </a:moveTo>
                <a:cubicBezTo>
                  <a:pt x="12443" y="458"/>
                  <a:pt x="21600" y="9985"/>
                  <a:pt x="21600" y="21582"/>
                </a:cubicBezTo>
                <a:lnTo>
                  <a:pt x="0" y="21582"/>
                </a:lnTo>
                <a:lnTo>
                  <a:pt x="856" y="-2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14" name="Arc 13"/>
          <p:cNvSpPr>
            <a:spLocks/>
          </p:cNvSpPr>
          <p:nvPr/>
        </p:nvSpPr>
        <p:spPr bwMode="auto">
          <a:xfrm rot="10800000">
            <a:off x="4021834" y="3710460"/>
            <a:ext cx="2035175" cy="1158875"/>
          </a:xfrm>
          <a:custGeom>
            <a:avLst/>
            <a:gdLst>
              <a:gd name="T0" fmla="*/ 0 w 21615"/>
              <a:gd name="T1" fmla="*/ 2147483647 h 21600"/>
              <a:gd name="T2" fmla="*/ 2147483647 w 21615"/>
              <a:gd name="T3" fmla="*/ 2147483647 h 21600"/>
              <a:gd name="T4" fmla="*/ 2147483647 w 21615"/>
              <a:gd name="T5" fmla="*/ 2147483647 h 21600"/>
              <a:gd name="T6" fmla="*/ 0 60000 65536"/>
              <a:gd name="T7" fmla="*/ 0 60000 65536"/>
              <a:gd name="T8" fmla="*/ 0 60000 65536"/>
              <a:gd name="T9" fmla="*/ 0 w 21615"/>
              <a:gd name="T10" fmla="*/ 0 h 21600"/>
              <a:gd name="T11" fmla="*/ 21615 w 2161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15" h="21600" fill="none" extrusionOk="0">
                <a:moveTo>
                  <a:pt x="-1" y="0"/>
                </a:moveTo>
                <a:cubicBezTo>
                  <a:pt x="4" y="0"/>
                  <a:pt x="9" y="-1"/>
                  <a:pt x="15" y="-1"/>
                </a:cubicBezTo>
                <a:cubicBezTo>
                  <a:pt x="11944" y="-1"/>
                  <a:pt x="21615" y="9670"/>
                  <a:pt x="21615" y="21600"/>
                </a:cubicBezTo>
              </a:path>
              <a:path w="21615" h="21600" stroke="0" extrusionOk="0">
                <a:moveTo>
                  <a:pt x="-1" y="0"/>
                </a:moveTo>
                <a:cubicBezTo>
                  <a:pt x="4" y="0"/>
                  <a:pt x="9" y="-1"/>
                  <a:pt x="15" y="-1"/>
                </a:cubicBezTo>
                <a:cubicBezTo>
                  <a:pt x="11944" y="-1"/>
                  <a:pt x="21615" y="9670"/>
                  <a:pt x="21615" y="21600"/>
                </a:cubicBezTo>
                <a:lnTo>
                  <a:pt x="15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15" name="Arc 14"/>
          <p:cNvSpPr>
            <a:spLocks/>
          </p:cNvSpPr>
          <p:nvPr/>
        </p:nvSpPr>
        <p:spPr bwMode="auto">
          <a:xfrm rot="10800000">
            <a:off x="7041258" y="3737447"/>
            <a:ext cx="1466850" cy="1123950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77"/>
                  <a:pt x="9657" y="10"/>
                  <a:pt x="21578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77"/>
                  <a:pt x="9657" y="10"/>
                  <a:pt x="21578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16" name="Arc 15"/>
          <p:cNvSpPr>
            <a:spLocks/>
          </p:cNvSpPr>
          <p:nvPr/>
        </p:nvSpPr>
        <p:spPr bwMode="auto">
          <a:xfrm rot="10800000">
            <a:off x="4277420" y="2211860"/>
            <a:ext cx="304800" cy="1198563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0"/>
                  <a:pt x="9606" y="57"/>
                  <a:pt x="21494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0"/>
                  <a:pt x="9606" y="57"/>
                  <a:pt x="21494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29533" y="1559398"/>
            <a:ext cx="1397000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Holometa-bolous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151758" y="4399435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Annelids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180334" y="3902547"/>
            <a:ext cx="10064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Molluscs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09058" y="3015135"/>
            <a:ext cx="8366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Insects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744020" y="1692748"/>
            <a:ext cx="1612900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Heterometa-bolous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249470" y="3819997"/>
            <a:ext cx="11747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Agnathans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690671" y="4380385"/>
            <a:ext cx="14573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Urochordates</a:t>
            </a:r>
            <a:endParaRPr lang="fr-FR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358508" y="4258147"/>
            <a:ext cx="140176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Echinoderms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325421" y="4874097"/>
            <a:ext cx="11652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-800 My</a:t>
            </a:r>
          </a:p>
        </p:txBody>
      </p:sp>
      <p:sp>
        <p:nvSpPr>
          <p:cNvPr id="26" name="Arc 25"/>
          <p:cNvSpPr>
            <a:spLocks/>
          </p:cNvSpPr>
          <p:nvPr/>
        </p:nvSpPr>
        <p:spPr bwMode="auto">
          <a:xfrm>
            <a:off x="7209533" y="4680423"/>
            <a:ext cx="323850" cy="173037"/>
          </a:xfrm>
          <a:custGeom>
            <a:avLst/>
            <a:gdLst>
              <a:gd name="T0" fmla="*/ 2147483647 w 21600"/>
              <a:gd name="T1" fmla="*/ 0 h 25083"/>
              <a:gd name="T2" fmla="*/ 0 w 21600"/>
              <a:gd name="T3" fmla="*/ 2147483647 h 25083"/>
              <a:gd name="T4" fmla="*/ 0 w 21600"/>
              <a:gd name="T5" fmla="*/ 2147483647 h 250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83" fill="none" extrusionOk="0">
                <a:moveTo>
                  <a:pt x="21317" y="-1"/>
                </a:moveTo>
                <a:cubicBezTo>
                  <a:pt x="21505" y="1151"/>
                  <a:pt x="21600" y="2316"/>
                  <a:pt x="21600" y="3483"/>
                </a:cubicBezTo>
                <a:cubicBezTo>
                  <a:pt x="21600" y="15412"/>
                  <a:pt x="11929" y="25083"/>
                  <a:pt x="-1" y="25083"/>
                </a:cubicBezTo>
              </a:path>
              <a:path w="21600" h="25083" stroke="0" extrusionOk="0">
                <a:moveTo>
                  <a:pt x="21317" y="-1"/>
                </a:moveTo>
                <a:cubicBezTo>
                  <a:pt x="21505" y="1151"/>
                  <a:pt x="21600" y="2316"/>
                  <a:pt x="21600" y="3483"/>
                </a:cubicBezTo>
                <a:cubicBezTo>
                  <a:pt x="21600" y="15412"/>
                  <a:pt x="11929" y="25083"/>
                  <a:pt x="-1" y="25083"/>
                </a:cubicBezTo>
                <a:lnTo>
                  <a:pt x="0" y="3483"/>
                </a:lnTo>
                <a:lnTo>
                  <a:pt x="21317" y="-1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7" name="Arc 26"/>
          <p:cNvSpPr>
            <a:spLocks/>
          </p:cNvSpPr>
          <p:nvPr/>
        </p:nvSpPr>
        <p:spPr bwMode="auto">
          <a:xfrm>
            <a:off x="6801545" y="4454997"/>
            <a:ext cx="730250" cy="2349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6768209" y="5055073"/>
            <a:ext cx="5492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9" name="Oval 32"/>
          <p:cNvSpPr>
            <a:spLocks noChangeArrowheads="1"/>
          </p:cNvSpPr>
          <p:nvPr/>
        </p:nvSpPr>
        <p:spPr bwMode="auto">
          <a:xfrm>
            <a:off x="7914383" y="3459635"/>
            <a:ext cx="1128712" cy="4111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nl-NL">
              <a:latin typeface="Calibri" pitchFamily="34" charset="0"/>
            </a:endParaRPr>
          </a:p>
        </p:txBody>
      </p:sp>
      <p:sp>
        <p:nvSpPr>
          <p:cNvPr id="30" name="Arc 33"/>
          <p:cNvSpPr>
            <a:spLocks/>
          </p:cNvSpPr>
          <p:nvPr/>
        </p:nvSpPr>
        <p:spPr bwMode="auto">
          <a:xfrm rot="10800000">
            <a:off x="7744521" y="1989610"/>
            <a:ext cx="1852613" cy="811213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31" name="Arc 34"/>
          <p:cNvSpPr>
            <a:spLocks/>
          </p:cNvSpPr>
          <p:nvPr/>
        </p:nvSpPr>
        <p:spPr bwMode="auto">
          <a:xfrm>
            <a:off x="7936609" y="2476973"/>
            <a:ext cx="536575" cy="173037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2" name="Arc 35"/>
          <p:cNvSpPr>
            <a:spLocks/>
          </p:cNvSpPr>
          <p:nvPr/>
        </p:nvSpPr>
        <p:spPr bwMode="auto">
          <a:xfrm>
            <a:off x="8506521" y="3364385"/>
            <a:ext cx="688975" cy="4476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3" name="Arc 36"/>
          <p:cNvSpPr>
            <a:spLocks/>
          </p:cNvSpPr>
          <p:nvPr/>
        </p:nvSpPr>
        <p:spPr bwMode="auto">
          <a:xfrm>
            <a:off x="8192195" y="3375498"/>
            <a:ext cx="312738" cy="433387"/>
          </a:xfrm>
          <a:custGeom>
            <a:avLst/>
            <a:gdLst>
              <a:gd name="T0" fmla="*/ 0 w 21703"/>
              <a:gd name="T1" fmla="*/ 2147483647 h 21600"/>
              <a:gd name="T2" fmla="*/ 2147483647 w 21703"/>
              <a:gd name="T3" fmla="*/ 2147483647 h 21600"/>
              <a:gd name="T4" fmla="*/ 2147483647 w 21703"/>
              <a:gd name="T5" fmla="*/ 2147483647 h 21600"/>
              <a:gd name="T6" fmla="*/ 0 60000 65536"/>
              <a:gd name="T7" fmla="*/ 0 60000 65536"/>
              <a:gd name="T8" fmla="*/ 0 60000 65536"/>
              <a:gd name="T9" fmla="*/ 0 w 21703"/>
              <a:gd name="T10" fmla="*/ 0 h 21600"/>
              <a:gd name="T11" fmla="*/ 21703 w 217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03" h="21600" fill="none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</a:path>
              <a:path w="21703" h="21600" stroke="0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  <a:lnTo>
                  <a:pt x="103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4" name="Arc 37"/>
          <p:cNvSpPr>
            <a:spLocks/>
          </p:cNvSpPr>
          <p:nvPr/>
        </p:nvSpPr>
        <p:spPr bwMode="auto">
          <a:xfrm rot="10800000">
            <a:off x="6958709" y="2211859"/>
            <a:ext cx="1062037" cy="1162050"/>
          </a:xfrm>
          <a:custGeom>
            <a:avLst/>
            <a:gdLst>
              <a:gd name="T0" fmla="*/ 0 w 21630"/>
              <a:gd name="T1" fmla="*/ 2147483647 h 21600"/>
              <a:gd name="T2" fmla="*/ 2147483647 w 21630"/>
              <a:gd name="T3" fmla="*/ 2147483647 h 21600"/>
              <a:gd name="T4" fmla="*/ 2147483647 w 2163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30"/>
              <a:gd name="T10" fmla="*/ 0 h 21600"/>
              <a:gd name="T11" fmla="*/ 21630 w 2163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30" h="21600" fill="none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</a:path>
              <a:path w="21630" h="21600" stroke="0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  <a:lnTo>
                  <a:pt x="30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35" name="Arc 38"/>
          <p:cNvSpPr>
            <a:spLocks/>
          </p:cNvSpPr>
          <p:nvPr/>
        </p:nvSpPr>
        <p:spPr bwMode="auto">
          <a:xfrm rot="10800000">
            <a:off x="5979220" y="1988023"/>
            <a:ext cx="2222500" cy="1392237"/>
          </a:xfrm>
          <a:custGeom>
            <a:avLst/>
            <a:gdLst>
              <a:gd name="T0" fmla="*/ 0 w 21614"/>
              <a:gd name="T1" fmla="*/ 2147483647 h 21600"/>
              <a:gd name="T2" fmla="*/ 2147483647 w 21614"/>
              <a:gd name="T3" fmla="*/ 2147483647 h 21600"/>
              <a:gd name="T4" fmla="*/ 2147483647 w 21614"/>
              <a:gd name="T5" fmla="*/ 2147483647 h 21600"/>
              <a:gd name="T6" fmla="*/ 0 60000 65536"/>
              <a:gd name="T7" fmla="*/ 0 60000 65536"/>
              <a:gd name="T8" fmla="*/ 0 60000 65536"/>
              <a:gd name="T9" fmla="*/ 0 w 21614"/>
              <a:gd name="T10" fmla="*/ 0 h 21600"/>
              <a:gd name="T11" fmla="*/ 21614 w 2161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14" h="21600" fill="none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</a:path>
              <a:path w="21614" h="21600" stroke="0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  <a:lnTo>
                  <a:pt x="1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36" name="Arc 39"/>
          <p:cNvSpPr>
            <a:spLocks/>
          </p:cNvSpPr>
          <p:nvPr/>
        </p:nvSpPr>
        <p:spPr bwMode="auto">
          <a:xfrm rot="10800000">
            <a:off x="7771508" y="1988022"/>
            <a:ext cx="284162" cy="812800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37" name="Arc 40"/>
          <p:cNvSpPr>
            <a:spLocks/>
          </p:cNvSpPr>
          <p:nvPr/>
        </p:nvSpPr>
        <p:spPr bwMode="auto">
          <a:xfrm rot="10800000">
            <a:off x="9046270" y="2757960"/>
            <a:ext cx="788988" cy="6127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>
            <a:off x="9649520" y="2753197"/>
            <a:ext cx="325438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9" name="Arc 42"/>
          <p:cNvSpPr>
            <a:spLocks/>
          </p:cNvSpPr>
          <p:nvPr/>
        </p:nvSpPr>
        <p:spPr bwMode="auto">
          <a:xfrm>
            <a:off x="7292084" y="2797647"/>
            <a:ext cx="496887" cy="298450"/>
          </a:xfrm>
          <a:custGeom>
            <a:avLst/>
            <a:gdLst>
              <a:gd name="T0" fmla="*/ 2147483647 w 21600"/>
              <a:gd name="T1" fmla="*/ 2147483647 h 29675"/>
              <a:gd name="T2" fmla="*/ 2147483647 w 21600"/>
              <a:gd name="T3" fmla="*/ 0 h 29675"/>
              <a:gd name="T4" fmla="*/ 2147483647 w 21600"/>
              <a:gd name="T5" fmla="*/ 2147483647 h 29675"/>
              <a:gd name="T6" fmla="*/ 0 60000 65536"/>
              <a:gd name="T7" fmla="*/ 0 60000 65536"/>
              <a:gd name="T8" fmla="*/ 0 60000 65536"/>
              <a:gd name="T9" fmla="*/ 0 w 21600"/>
              <a:gd name="T10" fmla="*/ 0 h 29675"/>
              <a:gd name="T11" fmla="*/ 21600 w 21600"/>
              <a:gd name="T12" fmla="*/ 29675 h 296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675" fill="none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</a:path>
              <a:path w="21600" h="29675" stroke="0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  <a:lnTo>
                  <a:pt x="21600" y="21599"/>
                </a:lnTo>
                <a:lnTo>
                  <a:pt x="1566" y="29675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0" name="Arc 43"/>
          <p:cNvSpPr>
            <a:spLocks/>
          </p:cNvSpPr>
          <p:nvPr/>
        </p:nvSpPr>
        <p:spPr bwMode="auto">
          <a:xfrm rot="10800000">
            <a:off x="8066783" y="2318223"/>
            <a:ext cx="538162" cy="174625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41" name="Line 44"/>
          <p:cNvSpPr>
            <a:spLocks noChangeShapeType="1"/>
          </p:cNvSpPr>
          <p:nvPr/>
        </p:nvSpPr>
        <p:spPr bwMode="auto">
          <a:xfrm flipH="1">
            <a:off x="8608120" y="1984848"/>
            <a:ext cx="12700" cy="338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7204771" y="3678710"/>
            <a:ext cx="11033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-450 My</a:t>
            </a:r>
          </a:p>
        </p:txBody>
      </p:sp>
      <p:sp>
        <p:nvSpPr>
          <p:cNvPr id="43" name="Arc 46"/>
          <p:cNvSpPr>
            <a:spLocks/>
          </p:cNvSpPr>
          <p:nvPr/>
        </p:nvSpPr>
        <p:spPr bwMode="auto">
          <a:xfrm rot="10800000">
            <a:off x="7747696" y="1988022"/>
            <a:ext cx="1852613" cy="811212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44" name="Arc 47"/>
          <p:cNvSpPr>
            <a:spLocks/>
          </p:cNvSpPr>
          <p:nvPr/>
        </p:nvSpPr>
        <p:spPr bwMode="auto">
          <a:xfrm>
            <a:off x="7939784" y="2473797"/>
            <a:ext cx="536575" cy="176212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5" name="Arc 48"/>
          <p:cNvSpPr>
            <a:spLocks/>
          </p:cNvSpPr>
          <p:nvPr/>
        </p:nvSpPr>
        <p:spPr bwMode="auto">
          <a:xfrm>
            <a:off x="8509695" y="3362798"/>
            <a:ext cx="687388" cy="4476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6" name="Arc 49"/>
          <p:cNvSpPr>
            <a:spLocks/>
          </p:cNvSpPr>
          <p:nvPr/>
        </p:nvSpPr>
        <p:spPr bwMode="auto">
          <a:xfrm rot="10800000">
            <a:off x="5983983" y="1988022"/>
            <a:ext cx="2222500" cy="1390650"/>
          </a:xfrm>
          <a:custGeom>
            <a:avLst/>
            <a:gdLst>
              <a:gd name="T0" fmla="*/ 0 w 21614"/>
              <a:gd name="T1" fmla="*/ 2147483647 h 21600"/>
              <a:gd name="T2" fmla="*/ 2147483647 w 21614"/>
              <a:gd name="T3" fmla="*/ 2147483647 h 21600"/>
              <a:gd name="T4" fmla="*/ 2147483647 w 21614"/>
              <a:gd name="T5" fmla="*/ 2147483647 h 21600"/>
              <a:gd name="T6" fmla="*/ 0 60000 65536"/>
              <a:gd name="T7" fmla="*/ 0 60000 65536"/>
              <a:gd name="T8" fmla="*/ 0 60000 65536"/>
              <a:gd name="T9" fmla="*/ 0 w 21614"/>
              <a:gd name="T10" fmla="*/ 0 h 21600"/>
              <a:gd name="T11" fmla="*/ 21614 w 2161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14" h="21600" fill="none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</a:path>
              <a:path w="21614" h="21600" stroke="0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  <a:lnTo>
                  <a:pt x="1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47" name="Arc 50"/>
          <p:cNvSpPr>
            <a:spLocks/>
          </p:cNvSpPr>
          <p:nvPr/>
        </p:nvSpPr>
        <p:spPr bwMode="auto">
          <a:xfrm>
            <a:off x="8195370" y="3373909"/>
            <a:ext cx="312738" cy="433388"/>
          </a:xfrm>
          <a:custGeom>
            <a:avLst/>
            <a:gdLst>
              <a:gd name="T0" fmla="*/ 0 w 21703"/>
              <a:gd name="T1" fmla="*/ 2147483647 h 21600"/>
              <a:gd name="T2" fmla="*/ 2147483647 w 21703"/>
              <a:gd name="T3" fmla="*/ 2147483647 h 21600"/>
              <a:gd name="T4" fmla="*/ 2147483647 w 21703"/>
              <a:gd name="T5" fmla="*/ 2147483647 h 21600"/>
              <a:gd name="T6" fmla="*/ 0 60000 65536"/>
              <a:gd name="T7" fmla="*/ 0 60000 65536"/>
              <a:gd name="T8" fmla="*/ 0 60000 65536"/>
              <a:gd name="T9" fmla="*/ 0 w 21703"/>
              <a:gd name="T10" fmla="*/ 0 h 21600"/>
              <a:gd name="T11" fmla="*/ 21703 w 217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03" h="21600" fill="none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</a:path>
              <a:path w="21703" h="21600" stroke="0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  <a:lnTo>
                  <a:pt x="103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8" name="Arc 51"/>
          <p:cNvSpPr>
            <a:spLocks/>
          </p:cNvSpPr>
          <p:nvPr/>
        </p:nvSpPr>
        <p:spPr bwMode="auto">
          <a:xfrm rot="10800000">
            <a:off x="6963470" y="2208684"/>
            <a:ext cx="1062038" cy="1163638"/>
          </a:xfrm>
          <a:custGeom>
            <a:avLst/>
            <a:gdLst>
              <a:gd name="T0" fmla="*/ 0 w 21630"/>
              <a:gd name="T1" fmla="*/ 2147483647 h 21600"/>
              <a:gd name="T2" fmla="*/ 2147483647 w 21630"/>
              <a:gd name="T3" fmla="*/ 2147483647 h 21600"/>
              <a:gd name="T4" fmla="*/ 2147483647 w 2163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30"/>
              <a:gd name="T10" fmla="*/ 0 h 21600"/>
              <a:gd name="T11" fmla="*/ 21630 w 2163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30" h="21600" fill="none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</a:path>
              <a:path w="21630" h="21600" stroke="0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  <a:lnTo>
                  <a:pt x="30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49" name="Arc 52"/>
          <p:cNvSpPr>
            <a:spLocks/>
          </p:cNvSpPr>
          <p:nvPr/>
        </p:nvSpPr>
        <p:spPr bwMode="auto">
          <a:xfrm rot="10800000">
            <a:off x="7776271" y="1988022"/>
            <a:ext cx="282575" cy="811212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50" name="Arc 53"/>
          <p:cNvSpPr>
            <a:spLocks/>
          </p:cNvSpPr>
          <p:nvPr/>
        </p:nvSpPr>
        <p:spPr bwMode="auto">
          <a:xfrm rot="10800000">
            <a:off x="9051033" y="2756372"/>
            <a:ext cx="787400" cy="614362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7554021" y="2943697"/>
            <a:ext cx="15541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Gnathostomes</a:t>
            </a:r>
            <a:endParaRPr lang="fr-FR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>
            <a:off x="5526783" y="1672110"/>
            <a:ext cx="7604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Fishes</a:t>
            </a:r>
          </a:p>
        </p:txBody>
      </p:sp>
      <p:sp>
        <p:nvSpPr>
          <p:cNvPr id="53" name="Rectangle 57"/>
          <p:cNvSpPr>
            <a:spLocks noChangeArrowheads="1"/>
          </p:cNvSpPr>
          <p:nvPr/>
        </p:nvSpPr>
        <p:spPr bwMode="auto">
          <a:xfrm>
            <a:off x="6528496" y="1627660"/>
            <a:ext cx="866775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Amphi-</a:t>
            </a:r>
          </a:p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bians</a:t>
            </a:r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7441308" y="1681635"/>
            <a:ext cx="927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Reptiles</a:t>
            </a: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8374759" y="1660997"/>
            <a:ext cx="6508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Birds</a:t>
            </a:r>
          </a:p>
        </p:txBody>
      </p:sp>
      <p:sp>
        <p:nvSpPr>
          <p:cNvPr id="56" name="Rectangle 60"/>
          <p:cNvSpPr>
            <a:spLocks noChangeArrowheads="1"/>
          </p:cNvSpPr>
          <p:nvPr/>
        </p:nvSpPr>
        <p:spPr bwMode="auto">
          <a:xfrm>
            <a:off x="9285984" y="1660997"/>
            <a:ext cx="11191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Mammals</a:t>
            </a:r>
          </a:p>
        </p:txBody>
      </p:sp>
      <p:sp>
        <p:nvSpPr>
          <p:cNvPr id="57" name="Rectangle 61"/>
          <p:cNvSpPr>
            <a:spLocks noChangeArrowheads="1"/>
          </p:cNvSpPr>
          <p:nvPr/>
        </p:nvSpPr>
        <p:spPr bwMode="auto">
          <a:xfrm>
            <a:off x="9125646" y="2399185"/>
            <a:ext cx="127476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Placoderms</a:t>
            </a:r>
          </a:p>
        </p:txBody>
      </p:sp>
      <p:sp>
        <p:nvSpPr>
          <p:cNvPr id="58" name="Line 61"/>
          <p:cNvSpPr>
            <a:spLocks noChangeShapeType="1"/>
          </p:cNvSpPr>
          <p:nvPr/>
        </p:nvSpPr>
        <p:spPr bwMode="auto">
          <a:xfrm>
            <a:off x="9652695" y="2751609"/>
            <a:ext cx="3254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9" name="Arc 62"/>
          <p:cNvSpPr>
            <a:spLocks/>
          </p:cNvSpPr>
          <p:nvPr/>
        </p:nvSpPr>
        <p:spPr bwMode="auto">
          <a:xfrm>
            <a:off x="7295259" y="2796059"/>
            <a:ext cx="498475" cy="300038"/>
          </a:xfrm>
          <a:custGeom>
            <a:avLst/>
            <a:gdLst>
              <a:gd name="T0" fmla="*/ 2147483647 w 21600"/>
              <a:gd name="T1" fmla="*/ 2147483647 h 29675"/>
              <a:gd name="T2" fmla="*/ 2147483647 w 21600"/>
              <a:gd name="T3" fmla="*/ 0 h 29675"/>
              <a:gd name="T4" fmla="*/ 2147483647 w 21600"/>
              <a:gd name="T5" fmla="*/ 2147483647 h 29675"/>
              <a:gd name="T6" fmla="*/ 0 60000 65536"/>
              <a:gd name="T7" fmla="*/ 0 60000 65536"/>
              <a:gd name="T8" fmla="*/ 0 60000 65536"/>
              <a:gd name="T9" fmla="*/ 0 w 21600"/>
              <a:gd name="T10" fmla="*/ 0 h 29675"/>
              <a:gd name="T11" fmla="*/ 21600 w 21600"/>
              <a:gd name="T12" fmla="*/ 29675 h 296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675" fill="none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</a:path>
              <a:path w="21600" h="29675" stroke="0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  <a:lnTo>
                  <a:pt x="21600" y="21599"/>
                </a:lnTo>
                <a:lnTo>
                  <a:pt x="1566" y="29675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0" name="Arc 63"/>
          <p:cNvSpPr>
            <a:spLocks/>
          </p:cNvSpPr>
          <p:nvPr/>
        </p:nvSpPr>
        <p:spPr bwMode="auto">
          <a:xfrm rot="10800000">
            <a:off x="8071546" y="2315047"/>
            <a:ext cx="536575" cy="176212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nl-NL"/>
          </a:p>
        </p:txBody>
      </p:sp>
      <p:sp>
        <p:nvSpPr>
          <p:cNvPr id="61" name="Line 64"/>
          <p:cNvSpPr>
            <a:spLocks noChangeShapeType="1"/>
          </p:cNvSpPr>
          <p:nvPr/>
        </p:nvSpPr>
        <p:spPr bwMode="auto">
          <a:xfrm flipH="1">
            <a:off x="8609709" y="1983259"/>
            <a:ext cx="15875" cy="3381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2" name="Arc 67"/>
          <p:cNvSpPr>
            <a:spLocks/>
          </p:cNvSpPr>
          <p:nvPr/>
        </p:nvSpPr>
        <p:spPr bwMode="auto">
          <a:xfrm>
            <a:off x="3313808" y="4583584"/>
            <a:ext cx="1981200" cy="374650"/>
          </a:xfrm>
          <a:custGeom>
            <a:avLst/>
            <a:gdLst>
              <a:gd name="T0" fmla="*/ 2147483647 w 19214"/>
              <a:gd name="T1" fmla="*/ 0 h 21598"/>
              <a:gd name="T2" fmla="*/ 2147483647 w 19214"/>
              <a:gd name="T3" fmla="*/ 2147483647 h 21598"/>
              <a:gd name="T4" fmla="*/ 0 w 19214"/>
              <a:gd name="T5" fmla="*/ 2147483647 h 21598"/>
              <a:gd name="T6" fmla="*/ 0 60000 65536"/>
              <a:gd name="T7" fmla="*/ 0 60000 65536"/>
              <a:gd name="T8" fmla="*/ 0 60000 65536"/>
              <a:gd name="T9" fmla="*/ 0 w 19214"/>
              <a:gd name="T10" fmla="*/ 0 h 21598"/>
              <a:gd name="T11" fmla="*/ 19214 w 19214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14" h="21598" fill="none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</a:path>
              <a:path w="19214" h="21598" stroke="0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  <a:lnTo>
                  <a:pt x="0" y="21598"/>
                </a:lnTo>
                <a:lnTo>
                  <a:pt x="275" y="-1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3" name="Text Box 65"/>
          <p:cNvSpPr txBox="1">
            <a:spLocks noChangeArrowheads="1"/>
          </p:cNvSpPr>
          <p:nvPr/>
        </p:nvSpPr>
        <p:spPr bwMode="auto">
          <a:xfrm>
            <a:off x="4309171" y="3542185"/>
            <a:ext cx="1674813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i="1">
                <a:solidFill>
                  <a:schemeClr val="bg1"/>
                </a:solidFill>
                <a:latin typeface="Calibri" pitchFamily="34" charset="0"/>
              </a:rPr>
              <a:t>95%</a:t>
            </a:r>
          </a:p>
          <a:p>
            <a:r>
              <a:rPr lang="fr-FR" sz="2000" i="1">
                <a:solidFill>
                  <a:schemeClr val="bg1"/>
                </a:solidFill>
                <a:latin typeface="Calibri" pitchFamily="34" charset="0"/>
              </a:rPr>
              <a:t>Innate</a:t>
            </a:r>
          </a:p>
        </p:txBody>
      </p:sp>
      <p:sp>
        <p:nvSpPr>
          <p:cNvPr id="64" name="Text Box 65"/>
          <p:cNvSpPr txBox="1">
            <a:spLocks noChangeArrowheads="1"/>
          </p:cNvSpPr>
          <p:nvPr/>
        </p:nvSpPr>
        <p:spPr bwMode="auto">
          <a:xfrm>
            <a:off x="5452171" y="2710334"/>
            <a:ext cx="1674813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i="1">
                <a:solidFill>
                  <a:schemeClr val="bg1"/>
                </a:solidFill>
                <a:latin typeface="Calibri" pitchFamily="34" charset="0"/>
              </a:rPr>
              <a:t>5%</a:t>
            </a:r>
          </a:p>
          <a:p>
            <a:r>
              <a:rPr lang="fr-FR" sz="2000" i="1">
                <a:solidFill>
                  <a:schemeClr val="bg1"/>
                </a:solidFill>
                <a:latin typeface="Calibri" pitchFamily="34" charset="0"/>
              </a:rPr>
              <a:t>Innate and Adaptive</a:t>
            </a:r>
          </a:p>
        </p:txBody>
      </p:sp>
      <p:sp>
        <p:nvSpPr>
          <p:cNvPr id="65" name="Arc 67"/>
          <p:cNvSpPr>
            <a:spLocks/>
          </p:cNvSpPr>
          <p:nvPr/>
        </p:nvSpPr>
        <p:spPr bwMode="auto">
          <a:xfrm>
            <a:off x="3820221" y="5302722"/>
            <a:ext cx="2735263" cy="628650"/>
          </a:xfrm>
          <a:custGeom>
            <a:avLst/>
            <a:gdLst>
              <a:gd name="T0" fmla="*/ 2147483647 w 19214"/>
              <a:gd name="T1" fmla="*/ 0 h 21598"/>
              <a:gd name="T2" fmla="*/ 2147483647 w 19214"/>
              <a:gd name="T3" fmla="*/ 2147483647 h 21598"/>
              <a:gd name="T4" fmla="*/ 0 w 19214"/>
              <a:gd name="T5" fmla="*/ 2147483647 h 21598"/>
              <a:gd name="T6" fmla="*/ 0 60000 65536"/>
              <a:gd name="T7" fmla="*/ 0 60000 65536"/>
              <a:gd name="T8" fmla="*/ 0 60000 65536"/>
              <a:gd name="T9" fmla="*/ 0 w 19214"/>
              <a:gd name="T10" fmla="*/ 0 h 21598"/>
              <a:gd name="T11" fmla="*/ 19214 w 19214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14" h="21598" fill="none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</a:path>
              <a:path w="19214" h="21598" stroke="0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  <a:lnTo>
                  <a:pt x="0" y="21598"/>
                </a:lnTo>
                <a:lnTo>
                  <a:pt x="275" y="-1"/>
                </a:lnTo>
                <a:close/>
              </a:path>
            </a:pathLst>
          </a:custGeom>
          <a:noFill/>
          <a:ln w="76200" cap="rnd">
            <a:solidFill>
              <a:srgbClr val="F7912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>
            <a:off x="2966146" y="5158260"/>
            <a:ext cx="7524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Plants</a:t>
            </a:r>
          </a:p>
        </p:txBody>
      </p:sp>
      <p:cxnSp>
        <p:nvCxnSpPr>
          <p:cNvPr id="67" name="Straight Connector 74"/>
          <p:cNvCxnSpPr>
            <a:cxnSpLocks noChangeShapeType="1"/>
          </p:cNvCxnSpPr>
          <p:nvPr/>
        </p:nvCxnSpPr>
        <p:spPr bwMode="auto">
          <a:xfrm rot="5400000">
            <a:off x="6303071" y="5380510"/>
            <a:ext cx="504825" cy="0"/>
          </a:xfrm>
          <a:prstGeom prst="line">
            <a:avLst/>
          </a:prstGeom>
          <a:noFill/>
          <a:ln w="76200" cap="rnd">
            <a:solidFill>
              <a:srgbClr val="FFFF99"/>
            </a:solidFill>
            <a:round/>
            <a:headEnd/>
            <a:tailEnd/>
          </a:ln>
        </p:spPr>
      </p:cxnSp>
      <p:sp>
        <p:nvSpPr>
          <p:cNvPr id="68" name="Rectangle 24"/>
          <p:cNvSpPr>
            <a:spLocks noChangeArrowheads="1"/>
          </p:cNvSpPr>
          <p:nvPr/>
        </p:nvSpPr>
        <p:spPr bwMode="auto">
          <a:xfrm>
            <a:off x="7214296" y="5447185"/>
            <a:ext cx="1165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-1 By</a:t>
            </a:r>
          </a:p>
        </p:txBody>
      </p:sp>
      <p:sp>
        <p:nvSpPr>
          <p:cNvPr id="69" name="Line 27"/>
          <p:cNvSpPr>
            <a:spLocks noChangeShapeType="1"/>
          </p:cNvSpPr>
          <p:nvPr/>
        </p:nvSpPr>
        <p:spPr bwMode="auto">
          <a:xfrm flipH="1">
            <a:off x="6657084" y="5628159"/>
            <a:ext cx="5492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1" name="Tekstvak 70"/>
          <p:cNvSpPr txBox="1"/>
          <p:nvPr/>
        </p:nvSpPr>
        <p:spPr>
          <a:xfrm>
            <a:off x="1991544" y="6309321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/>
              <a:t>Courtesy</a:t>
            </a:r>
            <a:r>
              <a:rPr lang="nl-NL" sz="1200" b="1" i="1" dirty="0"/>
              <a:t> of Mihai Netea</a:t>
            </a:r>
          </a:p>
        </p:txBody>
      </p:sp>
      <p:pic>
        <p:nvPicPr>
          <p:cNvPr id="73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1384" y="347116"/>
            <a:ext cx="1284287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" descr="http://www.nottingham.ac.uk/bennett-lab/arabidopsis_ed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2859" y="4833392"/>
            <a:ext cx="89217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 descr="http://actualite.portail.free.fr/sciences/23-10-2010/paludisme-le-moustique-vecteur-se-scinderait-en-deux-especes/paludisme-le-moustiq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020" y="793205"/>
            <a:ext cx="10810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1" y="793204"/>
            <a:ext cx="1033463" cy="69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Ορθογώνιο 1"/>
          <p:cNvSpPr/>
          <p:nvPr/>
        </p:nvSpPr>
        <p:spPr>
          <a:xfrm>
            <a:off x="4712677" y="445476"/>
            <a:ext cx="4033556" cy="739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>
                <a:latin typeface="Arial Narrow" panose="020B0606020202030204" pitchFamily="34" charset="0"/>
              </a:rPr>
              <a:t>Αρχέγονη ανοσία η περισσότερο διαδεδομένη</a:t>
            </a:r>
            <a:endParaRPr lang="el-GR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28448" y="15280"/>
            <a:ext cx="8100000" cy="533400"/>
          </a:xfrm>
        </p:spPr>
        <p:txBody>
          <a:bodyPr>
            <a:normAutofit/>
          </a:bodyPr>
          <a:lstStyle/>
          <a:p>
            <a:r>
              <a:rPr lang="nl-NL" sz="2400" b="1" dirty="0" err="1"/>
              <a:t>Innate</a:t>
            </a:r>
            <a:r>
              <a:rPr lang="nl-NL" sz="2400" b="1" dirty="0"/>
              <a:t> immune </a:t>
            </a:r>
            <a:r>
              <a:rPr lang="nl-NL" sz="2400" b="1" dirty="0" err="1"/>
              <a:t>memory</a:t>
            </a:r>
            <a:endParaRPr lang="nl-NL" sz="2400" b="1" dirty="0"/>
          </a:p>
        </p:txBody>
      </p:sp>
      <p:sp>
        <p:nvSpPr>
          <p:cNvPr id="56" name="Tekstvak 55"/>
          <p:cNvSpPr txBox="1"/>
          <p:nvPr/>
        </p:nvSpPr>
        <p:spPr>
          <a:xfrm>
            <a:off x="1991544" y="630932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1" dirty="0" err="1"/>
              <a:t>Netea</a:t>
            </a:r>
            <a:r>
              <a:rPr lang="nl-NL" sz="1400" b="1" i="1" dirty="0"/>
              <a:t> et al, </a:t>
            </a:r>
            <a:r>
              <a:rPr lang="nl-NL" sz="1400" b="1" i="1" dirty="0" err="1"/>
              <a:t>Cell</a:t>
            </a:r>
            <a:r>
              <a:rPr lang="nl-NL" sz="1400" b="1" i="1" dirty="0"/>
              <a:t> Host &amp; Microbe 2011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030278"/>
            <a:ext cx="8273754" cy="38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Ορθογώνιο 1"/>
          <p:cNvSpPr/>
          <p:nvPr/>
        </p:nvSpPr>
        <p:spPr>
          <a:xfrm>
            <a:off x="1991544" y="4419600"/>
            <a:ext cx="8273754" cy="4495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Δεξιό βέλος 2"/>
          <p:cNvSpPr/>
          <p:nvPr/>
        </p:nvSpPr>
        <p:spPr>
          <a:xfrm>
            <a:off x="750277" y="4618893"/>
            <a:ext cx="855785" cy="117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73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28448" y="44624"/>
            <a:ext cx="8100000" cy="533400"/>
          </a:xfrm>
        </p:spPr>
        <p:txBody>
          <a:bodyPr>
            <a:normAutofit fontScale="90000"/>
          </a:bodyPr>
          <a:lstStyle/>
          <a:p>
            <a:r>
              <a:rPr lang="nl-NL" sz="2800" b="1" dirty="0">
                <a:solidFill>
                  <a:schemeClr val="accent3"/>
                </a:solidFill>
              </a:rPr>
              <a:t>Trained innate </a:t>
            </a:r>
            <a:r>
              <a:rPr lang="nl-NL" sz="2800" b="1" dirty="0" smtClean="0">
                <a:solidFill>
                  <a:schemeClr val="accent3"/>
                </a:solidFill>
              </a:rPr>
              <a:t>immunity: Increased response on rechallenge</a:t>
            </a:r>
            <a:endParaRPr lang="nl-NL" sz="2800" b="1" dirty="0">
              <a:solidFill>
                <a:schemeClr val="accent3"/>
              </a:solidFill>
            </a:endParaRPr>
          </a:p>
        </p:txBody>
      </p:sp>
      <p:grpSp>
        <p:nvGrpSpPr>
          <p:cNvPr id="2" name="Groep 15"/>
          <p:cNvGrpSpPr/>
          <p:nvPr/>
        </p:nvGrpSpPr>
        <p:grpSpPr>
          <a:xfrm>
            <a:off x="2423592" y="1128862"/>
            <a:ext cx="576064" cy="499939"/>
            <a:chOff x="827584" y="1196752"/>
            <a:chExt cx="701675" cy="715963"/>
          </a:xfrm>
        </p:grpSpPr>
        <p:sp>
          <p:nvSpPr>
            <p:cNvPr id="11" name="Tekstvak 82"/>
            <p:cNvSpPr txBox="1">
              <a:spLocks noChangeArrowheads="1"/>
            </p:cNvSpPr>
            <p:nvPr/>
          </p:nvSpPr>
          <p:spPr bwMode="auto">
            <a:xfrm>
              <a:off x="827584" y="1385665"/>
              <a:ext cx="527577" cy="440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400">
                  <a:latin typeface="Arial" pitchFamily="34" charset="0"/>
                </a:rPr>
                <a:t>Mo</a:t>
              </a:r>
            </a:p>
          </p:txBody>
        </p:sp>
        <p:grpSp>
          <p:nvGrpSpPr>
            <p:cNvPr id="3" name="Groep 89"/>
            <p:cNvGrpSpPr>
              <a:grpSpLocks/>
            </p:cNvGrpSpPr>
            <p:nvPr/>
          </p:nvGrpSpPr>
          <p:grpSpPr bwMode="auto">
            <a:xfrm>
              <a:off x="827584" y="1196752"/>
              <a:ext cx="701675" cy="715963"/>
              <a:chOff x="5580112" y="404664"/>
              <a:chExt cx="2808312" cy="2808312"/>
            </a:xfrm>
          </p:grpSpPr>
          <p:sp>
            <p:nvSpPr>
              <p:cNvPr id="13" name="Vrije vorm 12"/>
              <p:cNvSpPr/>
              <p:nvPr/>
            </p:nvSpPr>
            <p:spPr>
              <a:xfrm>
                <a:off x="5580112" y="404664"/>
                <a:ext cx="2808312" cy="2808312"/>
              </a:xfrm>
              <a:custGeom>
                <a:avLst/>
                <a:gdLst>
                  <a:gd name="connsiteX0" fmla="*/ 1732038 w 2186820"/>
                  <a:gd name="connsiteY0" fmla="*/ 140305 h 1703009"/>
                  <a:gd name="connsiteX1" fmla="*/ 1673981 w 2186820"/>
                  <a:gd name="connsiteY1" fmla="*/ 125790 h 1703009"/>
                  <a:gd name="connsiteX2" fmla="*/ 803124 w 2186820"/>
                  <a:gd name="connsiteY2" fmla="*/ 24190 h 1703009"/>
                  <a:gd name="connsiteX3" fmla="*/ 222553 w 2186820"/>
                  <a:gd name="connsiteY3" fmla="*/ 270933 h 1703009"/>
                  <a:gd name="connsiteX4" fmla="*/ 33867 w 2186820"/>
                  <a:gd name="connsiteY4" fmla="*/ 546705 h 1703009"/>
                  <a:gd name="connsiteX5" fmla="*/ 19353 w 2186820"/>
                  <a:gd name="connsiteY5" fmla="*/ 924076 h 1703009"/>
                  <a:gd name="connsiteX6" fmla="*/ 135467 w 2186820"/>
                  <a:gd name="connsiteY6" fmla="*/ 1214362 h 1703009"/>
                  <a:gd name="connsiteX7" fmla="*/ 614438 w 2186820"/>
                  <a:gd name="connsiteY7" fmla="*/ 1548190 h 1703009"/>
                  <a:gd name="connsiteX8" fmla="*/ 1427238 w 2186820"/>
                  <a:gd name="connsiteY8" fmla="*/ 1693333 h 1703009"/>
                  <a:gd name="connsiteX9" fmla="*/ 1848153 w 2186820"/>
                  <a:gd name="connsiteY9" fmla="*/ 1490133 h 1703009"/>
                  <a:gd name="connsiteX10" fmla="*/ 2109410 w 2186820"/>
                  <a:gd name="connsiteY10" fmla="*/ 1098247 h 1703009"/>
                  <a:gd name="connsiteX11" fmla="*/ 2152953 w 2186820"/>
                  <a:gd name="connsiteY11" fmla="*/ 677333 h 1703009"/>
                  <a:gd name="connsiteX12" fmla="*/ 1906210 w 2186820"/>
                  <a:gd name="connsiteY12" fmla="*/ 227390 h 1703009"/>
                  <a:gd name="connsiteX13" fmla="*/ 1732038 w 2186820"/>
                  <a:gd name="connsiteY13" fmla="*/ 140305 h 170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86820" h="1703009">
                    <a:moveTo>
                      <a:pt x="1732038" y="140305"/>
                    </a:moveTo>
                    <a:cubicBezTo>
                      <a:pt x="1693333" y="123372"/>
                      <a:pt x="1673981" y="125790"/>
                      <a:pt x="1673981" y="125790"/>
                    </a:cubicBezTo>
                    <a:cubicBezTo>
                      <a:pt x="1519162" y="106438"/>
                      <a:pt x="1045029" y="0"/>
                      <a:pt x="803124" y="24190"/>
                    </a:cubicBezTo>
                    <a:cubicBezTo>
                      <a:pt x="561219" y="48380"/>
                      <a:pt x="350762" y="183847"/>
                      <a:pt x="222553" y="270933"/>
                    </a:cubicBezTo>
                    <a:cubicBezTo>
                      <a:pt x="94344" y="358019"/>
                      <a:pt x="67734" y="437848"/>
                      <a:pt x="33867" y="546705"/>
                    </a:cubicBezTo>
                    <a:cubicBezTo>
                      <a:pt x="0" y="655562"/>
                      <a:pt x="2420" y="812800"/>
                      <a:pt x="19353" y="924076"/>
                    </a:cubicBezTo>
                    <a:cubicBezTo>
                      <a:pt x="36286" y="1035352"/>
                      <a:pt x="36286" y="1110343"/>
                      <a:pt x="135467" y="1214362"/>
                    </a:cubicBezTo>
                    <a:cubicBezTo>
                      <a:pt x="234648" y="1318381"/>
                      <a:pt x="399143" y="1468362"/>
                      <a:pt x="614438" y="1548190"/>
                    </a:cubicBezTo>
                    <a:cubicBezTo>
                      <a:pt x="829733" y="1628018"/>
                      <a:pt x="1221619" y="1703009"/>
                      <a:pt x="1427238" y="1693333"/>
                    </a:cubicBezTo>
                    <a:cubicBezTo>
                      <a:pt x="1632857" y="1683657"/>
                      <a:pt x="1734458" y="1589314"/>
                      <a:pt x="1848153" y="1490133"/>
                    </a:cubicBezTo>
                    <a:cubicBezTo>
                      <a:pt x="1961848" y="1390952"/>
                      <a:pt x="2058610" y="1233714"/>
                      <a:pt x="2109410" y="1098247"/>
                    </a:cubicBezTo>
                    <a:cubicBezTo>
                      <a:pt x="2160210" y="962780"/>
                      <a:pt x="2186820" y="822476"/>
                      <a:pt x="2152953" y="677333"/>
                    </a:cubicBezTo>
                    <a:cubicBezTo>
                      <a:pt x="2119086" y="532190"/>
                      <a:pt x="1983620" y="316895"/>
                      <a:pt x="1906210" y="227390"/>
                    </a:cubicBezTo>
                    <a:cubicBezTo>
                      <a:pt x="1828800" y="137885"/>
                      <a:pt x="1770743" y="157238"/>
                      <a:pt x="1732038" y="140305"/>
                    </a:cubicBezTo>
                    <a:close/>
                  </a:path>
                </a:pathLst>
              </a:custGeom>
              <a:blipFill>
                <a:blip r:embed="rId2" cstate="print"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  <p:sp>
            <p:nvSpPr>
              <p:cNvPr id="14" name="Vrije vorm 13"/>
              <p:cNvSpPr/>
              <p:nvPr/>
            </p:nvSpPr>
            <p:spPr bwMode="auto">
              <a:xfrm>
                <a:off x="6012072" y="476090"/>
                <a:ext cx="2234632" cy="2652988"/>
              </a:xfrm>
              <a:custGeom>
                <a:avLst/>
                <a:gdLst>
                  <a:gd name="connsiteX0" fmla="*/ 72571 w 4059161"/>
                  <a:gd name="connsiteY0" fmla="*/ 1294191 h 4782458"/>
                  <a:gd name="connsiteX1" fmla="*/ 507999 w 4059161"/>
                  <a:gd name="connsiteY1" fmla="*/ 510420 h 4782458"/>
                  <a:gd name="connsiteX2" fmla="*/ 1074056 w 4059161"/>
                  <a:gd name="connsiteY2" fmla="*/ 176591 h 4782458"/>
                  <a:gd name="connsiteX3" fmla="*/ 1741713 w 4059161"/>
                  <a:gd name="connsiteY3" fmla="*/ 31448 h 4782458"/>
                  <a:gd name="connsiteX4" fmla="*/ 2786742 w 4059161"/>
                  <a:gd name="connsiteY4" fmla="*/ 365277 h 4782458"/>
                  <a:gd name="connsiteX5" fmla="*/ 3773713 w 4059161"/>
                  <a:gd name="connsiteY5" fmla="*/ 1279677 h 4782458"/>
                  <a:gd name="connsiteX6" fmla="*/ 4049485 w 4059161"/>
                  <a:gd name="connsiteY6" fmla="*/ 1947334 h 4782458"/>
                  <a:gd name="connsiteX7" fmla="*/ 3831771 w 4059161"/>
                  <a:gd name="connsiteY7" fmla="*/ 2252134 h 4782458"/>
                  <a:gd name="connsiteX8" fmla="*/ 3367313 w 4059161"/>
                  <a:gd name="connsiteY8" fmla="*/ 2411791 h 4782458"/>
                  <a:gd name="connsiteX9" fmla="*/ 3193142 w 4059161"/>
                  <a:gd name="connsiteY9" fmla="*/ 2571448 h 4782458"/>
                  <a:gd name="connsiteX10" fmla="*/ 2931885 w 4059161"/>
                  <a:gd name="connsiteY10" fmla="*/ 3079448 h 4782458"/>
                  <a:gd name="connsiteX11" fmla="*/ 2830285 w 4059161"/>
                  <a:gd name="connsiteY11" fmla="*/ 3747106 h 4782458"/>
                  <a:gd name="connsiteX12" fmla="*/ 2670628 w 4059161"/>
                  <a:gd name="connsiteY12" fmla="*/ 4284134 h 4782458"/>
                  <a:gd name="connsiteX13" fmla="*/ 2656113 w 4059161"/>
                  <a:gd name="connsiteY13" fmla="*/ 4443791 h 4782458"/>
                  <a:gd name="connsiteX14" fmla="*/ 2322285 w 4059161"/>
                  <a:gd name="connsiteY14" fmla="*/ 4646991 h 4782458"/>
                  <a:gd name="connsiteX15" fmla="*/ 1814285 w 4059161"/>
                  <a:gd name="connsiteY15" fmla="*/ 4719563 h 4782458"/>
                  <a:gd name="connsiteX16" fmla="*/ 798285 w 4059161"/>
                  <a:gd name="connsiteY16" fmla="*/ 4269620 h 4782458"/>
                  <a:gd name="connsiteX17" fmla="*/ 406399 w 4059161"/>
                  <a:gd name="connsiteY17" fmla="*/ 3442306 h 4782458"/>
                  <a:gd name="connsiteX18" fmla="*/ 856342 w 4059161"/>
                  <a:gd name="connsiteY18" fmla="*/ 2919791 h 4782458"/>
                  <a:gd name="connsiteX19" fmla="*/ 1596571 w 4059161"/>
                  <a:gd name="connsiteY19" fmla="*/ 2992363 h 4782458"/>
                  <a:gd name="connsiteX20" fmla="*/ 2133599 w 4059161"/>
                  <a:gd name="connsiteY20" fmla="*/ 2513391 h 4782458"/>
                  <a:gd name="connsiteX21" fmla="*/ 1364342 w 4059161"/>
                  <a:gd name="connsiteY21" fmla="*/ 2324706 h 4782458"/>
                  <a:gd name="connsiteX22" fmla="*/ 420913 w 4059161"/>
                  <a:gd name="connsiteY22" fmla="*/ 2005391 h 4782458"/>
                  <a:gd name="connsiteX23" fmla="*/ 72571 w 4059161"/>
                  <a:gd name="connsiteY23" fmla="*/ 1584477 h 4782458"/>
                  <a:gd name="connsiteX24" fmla="*/ 72571 w 4059161"/>
                  <a:gd name="connsiteY24" fmla="*/ 1294191 h 478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059161" h="4782458">
                    <a:moveTo>
                      <a:pt x="72571" y="1294191"/>
                    </a:moveTo>
                    <a:cubicBezTo>
                      <a:pt x="145142" y="1115182"/>
                      <a:pt x="341085" y="696687"/>
                      <a:pt x="507999" y="510420"/>
                    </a:cubicBezTo>
                    <a:cubicBezTo>
                      <a:pt x="674913" y="324153"/>
                      <a:pt x="868437" y="256420"/>
                      <a:pt x="1074056" y="176591"/>
                    </a:cubicBezTo>
                    <a:cubicBezTo>
                      <a:pt x="1279675" y="96762"/>
                      <a:pt x="1456265" y="0"/>
                      <a:pt x="1741713" y="31448"/>
                    </a:cubicBezTo>
                    <a:cubicBezTo>
                      <a:pt x="2027161" y="62896"/>
                      <a:pt x="2448075" y="157239"/>
                      <a:pt x="2786742" y="365277"/>
                    </a:cubicBezTo>
                    <a:cubicBezTo>
                      <a:pt x="3125409" y="573315"/>
                      <a:pt x="3563256" y="1016001"/>
                      <a:pt x="3773713" y="1279677"/>
                    </a:cubicBezTo>
                    <a:cubicBezTo>
                      <a:pt x="3984170" y="1543353"/>
                      <a:pt x="4039809" y="1785258"/>
                      <a:pt x="4049485" y="1947334"/>
                    </a:cubicBezTo>
                    <a:cubicBezTo>
                      <a:pt x="4059161" y="2109410"/>
                      <a:pt x="3945466" y="2174725"/>
                      <a:pt x="3831771" y="2252134"/>
                    </a:cubicBezTo>
                    <a:cubicBezTo>
                      <a:pt x="3718076" y="2329543"/>
                      <a:pt x="3473751" y="2358572"/>
                      <a:pt x="3367313" y="2411791"/>
                    </a:cubicBezTo>
                    <a:cubicBezTo>
                      <a:pt x="3260875" y="2465010"/>
                      <a:pt x="3265713" y="2460172"/>
                      <a:pt x="3193142" y="2571448"/>
                    </a:cubicBezTo>
                    <a:cubicBezTo>
                      <a:pt x="3120571" y="2682724"/>
                      <a:pt x="2992361" y="2883505"/>
                      <a:pt x="2931885" y="3079448"/>
                    </a:cubicBezTo>
                    <a:cubicBezTo>
                      <a:pt x="2871409" y="3275391"/>
                      <a:pt x="2873828" y="3546325"/>
                      <a:pt x="2830285" y="3747106"/>
                    </a:cubicBezTo>
                    <a:cubicBezTo>
                      <a:pt x="2786742" y="3947887"/>
                      <a:pt x="2699657" y="4168020"/>
                      <a:pt x="2670628" y="4284134"/>
                    </a:cubicBezTo>
                    <a:cubicBezTo>
                      <a:pt x="2641599" y="4400248"/>
                      <a:pt x="2714170" y="4383315"/>
                      <a:pt x="2656113" y="4443791"/>
                    </a:cubicBezTo>
                    <a:cubicBezTo>
                      <a:pt x="2598056" y="4504267"/>
                      <a:pt x="2462590" y="4601029"/>
                      <a:pt x="2322285" y="4646991"/>
                    </a:cubicBezTo>
                    <a:cubicBezTo>
                      <a:pt x="2181980" y="4692953"/>
                      <a:pt x="2068285" y="4782458"/>
                      <a:pt x="1814285" y="4719563"/>
                    </a:cubicBezTo>
                    <a:cubicBezTo>
                      <a:pt x="1560285" y="4656668"/>
                      <a:pt x="1032933" y="4482496"/>
                      <a:pt x="798285" y="4269620"/>
                    </a:cubicBezTo>
                    <a:cubicBezTo>
                      <a:pt x="563637" y="4056744"/>
                      <a:pt x="396723" y="3667277"/>
                      <a:pt x="406399" y="3442306"/>
                    </a:cubicBezTo>
                    <a:cubicBezTo>
                      <a:pt x="416075" y="3217335"/>
                      <a:pt x="657980" y="2994782"/>
                      <a:pt x="856342" y="2919791"/>
                    </a:cubicBezTo>
                    <a:cubicBezTo>
                      <a:pt x="1054704" y="2844800"/>
                      <a:pt x="1383695" y="3060096"/>
                      <a:pt x="1596571" y="2992363"/>
                    </a:cubicBezTo>
                    <a:cubicBezTo>
                      <a:pt x="1809447" y="2924630"/>
                      <a:pt x="2172304" y="2624667"/>
                      <a:pt x="2133599" y="2513391"/>
                    </a:cubicBezTo>
                    <a:cubicBezTo>
                      <a:pt x="2094894" y="2402115"/>
                      <a:pt x="1649789" y="2409373"/>
                      <a:pt x="1364342" y="2324706"/>
                    </a:cubicBezTo>
                    <a:cubicBezTo>
                      <a:pt x="1078895" y="2240039"/>
                      <a:pt x="636208" y="2128763"/>
                      <a:pt x="420913" y="2005391"/>
                    </a:cubicBezTo>
                    <a:cubicBezTo>
                      <a:pt x="205618" y="1882019"/>
                      <a:pt x="130628" y="1703010"/>
                      <a:pt x="72571" y="1584477"/>
                    </a:cubicBezTo>
                    <a:cubicBezTo>
                      <a:pt x="14514" y="1465944"/>
                      <a:pt x="0" y="1473201"/>
                      <a:pt x="72571" y="1294191"/>
                    </a:cubicBezTo>
                    <a:close/>
                  </a:path>
                </a:pathLst>
              </a:custGeom>
              <a:blipFill>
                <a:blip r:embed="rId3" cstate="print"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</p:grpSp>
      </p:grpSp>
      <p:sp>
        <p:nvSpPr>
          <p:cNvPr id="56" name="Tekstvak 55"/>
          <p:cNvSpPr txBox="1"/>
          <p:nvPr/>
        </p:nvSpPr>
        <p:spPr>
          <a:xfrm>
            <a:off x="2063552" y="6320354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/>
              <a:t>Kleinneijenhuis</a:t>
            </a:r>
            <a:r>
              <a:rPr lang="nl-NL" sz="1200" b="1" i="1" dirty="0"/>
              <a:t> et al, PNAS 2012</a:t>
            </a:r>
          </a:p>
        </p:txBody>
      </p:sp>
      <p:sp>
        <p:nvSpPr>
          <p:cNvPr id="58" name="Tekstvak 57"/>
          <p:cNvSpPr txBox="1"/>
          <p:nvPr/>
        </p:nvSpPr>
        <p:spPr>
          <a:xfrm>
            <a:off x="5951984" y="6309321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/>
              <a:t>Quintin et al, </a:t>
            </a:r>
            <a:r>
              <a:rPr lang="nl-NL" sz="1200" b="1" i="1" dirty="0" err="1"/>
              <a:t>Cell</a:t>
            </a:r>
            <a:r>
              <a:rPr lang="nl-NL" sz="1200" b="1" i="1" dirty="0"/>
              <a:t> Host Microbe 2012</a:t>
            </a:r>
          </a:p>
        </p:txBody>
      </p:sp>
      <p:grpSp>
        <p:nvGrpSpPr>
          <p:cNvPr id="5" name="Groep 66"/>
          <p:cNvGrpSpPr/>
          <p:nvPr/>
        </p:nvGrpSpPr>
        <p:grpSpPr>
          <a:xfrm>
            <a:off x="3215681" y="1052736"/>
            <a:ext cx="5400600" cy="1944216"/>
            <a:chOff x="1691681" y="1124744"/>
            <a:chExt cx="5400600" cy="194421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5302"/>
            <a:stretch>
              <a:fillRect/>
            </a:stretch>
          </p:blipFill>
          <p:spPr bwMode="auto">
            <a:xfrm>
              <a:off x="1691681" y="1124744"/>
              <a:ext cx="540060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5" name="Rechte verbindingslijn 64"/>
            <p:cNvCxnSpPr/>
            <p:nvPr/>
          </p:nvCxnSpPr>
          <p:spPr>
            <a:xfrm>
              <a:off x="1723579" y="1124744"/>
              <a:ext cx="53285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ep 69"/>
          <p:cNvGrpSpPr/>
          <p:nvPr/>
        </p:nvGrpSpPr>
        <p:grpSpPr>
          <a:xfrm>
            <a:off x="2279576" y="3025774"/>
            <a:ext cx="7295826" cy="3211538"/>
            <a:chOff x="755576" y="3025774"/>
            <a:chExt cx="7295826" cy="3211538"/>
          </a:xfrm>
        </p:grpSpPr>
        <p:grpSp>
          <p:nvGrpSpPr>
            <p:cNvPr id="7" name="Groep 54"/>
            <p:cNvGrpSpPr/>
            <p:nvPr/>
          </p:nvGrpSpPr>
          <p:grpSpPr>
            <a:xfrm>
              <a:off x="899592" y="3025774"/>
              <a:ext cx="3024336" cy="2601511"/>
              <a:chOff x="-333869" y="3719631"/>
              <a:chExt cx="2650636" cy="23228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33869" y="4313532"/>
                <a:ext cx="2650636" cy="1728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Rechthoek 53"/>
              <p:cNvSpPr/>
              <p:nvPr/>
            </p:nvSpPr>
            <p:spPr>
              <a:xfrm>
                <a:off x="467544" y="3719631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10275"/>
            <a:stretch>
              <a:fillRect/>
            </a:stretch>
          </p:blipFill>
          <p:spPr bwMode="auto">
            <a:xfrm>
              <a:off x="4932040" y="3789040"/>
              <a:ext cx="3119362" cy="1886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kstvak 60"/>
            <p:cNvSpPr txBox="1"/>
            <p:nvPr/>
          </p:nvSpPr>
          <p:spPr>
            <a:xfrm>
              <a:off x="1907704" y="5714092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 err="1"/>
                <a:t>After</a:t>
              </a:r>
              <a:r>
                <a:rPr lang="nl-NL" sz="1400" b="1" dirty="0"/>
                <a:t> BCG</a:t>
              </a:r>
            </a:p>
            <a:p>
              <a:endParaRPr lang="nl-NL" sz="1400" b="1" dirty="0"/>
            </a:p>
          </p:txBody>
        </p:sp>
        <p:sp>
          <p:nvSpPr>
            <p:cNvPr id="62" name="Tekstvak 61"/>
            <p:cNvSpPr txBox="1"/>
            <p:nvPr/>
          </p:nvSpPr>
          <p:spPr>
            <a:xfrm>
              <a:off x="6084168" y="5714092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 err="1"/>
                <a:t>After</a:t>
              </a:r>
              <a:r>
                <a:rPr lang="nl-NL" sz="1400" b="1" dirty="0"/>
                <a:t> </a:t>
              </a:r>
              <a:r>
                <a:rPr lang="nl-NL" sz="1400" b="1" dirty="0" err="1"/>
                <a:t>Candida</a:t>
              </a:r>
              <a:endParaRPr lang="nl-NL" sz="1400" b="1" dirty="0"/>
            </a:p>
            <a:p>
              <a:endParaRPr lang="nl-NL" sz="1400" b="1" dirty="0"/>
            </a:p>
          </p:txBody>
        </p:sp>
        <p:sp>
          <p:nvSpPr>
            <p:cNvPr id="68" name="Rechthoek 67"/>
            <p:cNvSpPr/>
            <p:nvPr/>
          </p:nvSpPr>
          <p:spPr>
            <a:xfrm>
              <a:off x="755576" y="3573016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506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28448" y="44624"/>
            <a:ext cx="8460040" cy="533400"/>
          </a:xfrm>
        </p:spPr>
        <p:txBody>
          <a:bodyPr>
            <a:normAutofit/>
          </a:bodyPr>
          <a:lstStyle/>
          <a:p>
            <a:r>
              <a:rPr lang="nl-NL" sz="2400" b="1" dirty="0" err="1"/>
              <a:t>Trained</a:t>
            </a:r>
            <a:r>
              <a:rPr lang="nl-NL" sz="2400" b="1" dirty="0"/>
              <a:t> </a:t>
            </a:r>
            <a:r>
              <a:rPr lang="nl-NL" sz="2400" b="1" dirty="0" err="1"/>
              <a:t>immunity</a:t>
            </a:r>
            <a:r>
              <a:rPr lang="nl-NL" sz="2400" b="1" dirty="0"/>
              <a:t> </a:t>
            </a:r>
            <a:r>
              <a:rPr lang="nl-NL" sz="2400" b="1" dirty="0" err="1"/>
              <a:t>protects</a:t>
            </a:r>
            <a:r>
              <a:rPr lang="nl-NL" sz="2400" b="1" dirty="0"/>
              <a:t> </a:t>
            </a:r>
            <a:r>
              <a:rPr lang="nl-NL" sz="2400" b="1" dirty="0" err="1"/>
              <a:t>against</a:t>
            </a:r>
            <a:r>
              <a:rPr lang="nl-NL" sz="2400" b="1" dirty="0"/>
              <a:t> </a:t>
            </a:r>
            <a:r>
              <a:rPr lang="nl-NL" sz="2400" b="1" dirty="0" err="1"/>
              <a:t>infections</a:t>
            </a:r>
            <a:endParaRPr lang="nl-NL" sz="2400" b="1" dirty="0"/>
          </a:p>
        </p:txBody>
      </p:sp>
      <p:grpSp>
        <p:nvGrpSpPr>
          <p:cNvPr id="2" name="Groep 10"/>
          <p:cNvGrpSpPr/>
          <p:nvPr/>
        </p:nvGrpSpPr>
        <p:grpSpPr>
          <a:xfrm>
            <a:off x="1919536" y="764704"/>
            <a:ext cx="792088" cy="720080"/>
            <a:chOff x="1475657" y="1412776"/>
            <a:chExt cx="1584175" cy="115212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657" y="1484784"/>
              <a:ext cx="1478736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hthoek 12"/>
            <p:cNvSpPr/>
            <p:nvPr/>
          </p:nvSpPr>
          <p:spPr>
            <a:xfrm>
              <a:off x="2915816" y="1412776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4" name="Rechte verbindingslijn 13"/>
          <p:cNvCxnSpPr/>
          <p:nvPr/>
        </p:nvCxnSpPr>
        <p:spPr>
          <a:xfrm>
            <a:off x="2207568" y="1556792"/>
            <a:ext cx="26642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1631504" y="201032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Low </a:t>
            </a:r>
            <a:r>
              <a:rPr lang="nl-NL" sz="1600" b="1" dirty="0" err="1"/>
              <a:t>dose</a:t>
            </a:r>
            <a:r>
              <a:rPr lang="nl-NL" sz="1600" b="1" dirty="0"/>
              <a:t> </a:t>
            </a:r>
            <a:r>
              <a:rPr lang="nl-NL" sz="1600" b="1" i="1" dirty="0"/>
              <a:t>C. </a:t>
            </a:r>
            <a:r>
              <a:rPr lang="nl-NL" sz="1600" b="1" i="1" dirty="0" err="1"/>
              <a:t>albicans</a:t>
            </a:r>
            <a:endParaRPr lang="nl-NL" sz="1600" b="1" i="1" dirty="0"/>
          </a:p>
        </p:txBody>
      </p:sp>
      <p:cxnSp>
        <p:nvCxnSpPr>
          <p:cNvPr id="16" name="Rechte verbindingslijn met pijl 15"/>
          <p:cNvCxnSpPr/>
          <p:nvPr/>
        </p:nvCxnSpPr>
        <p:spPr>
          <a:xfrm flipV="1">
            <a:off x="2207568" y="1700808"/>
            <a:ext cx="0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3143672" y="119675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7 </a:t>
            </a:r>
            <a:r>
              <a:rPr lang="nl-NL" sz="1600" b="1" dirty="0" err="1"/>
              <a:t>days</a:t>
            </a:r>
            <a:endParaRPr lang="nl-NL" sz="1600" b="1" dirty="0"/>
          </a:p>
        </p:txBody>
      </p:sp>
      <p:sp>
        <p:nvSpPr>
          <p:cNvPr id="24" name="Tekstvak 23"/>
          <p:cNvSpPr txBox="1"/>
          <p:nvPr/>
        </p:nvSpPr>
        <p:spPr>
          <a:xfrm>
            <a:off x="1991544" y="6309321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/>
              <a:t>Quintin</a:t>
            </a:r>
            <a:r>
              <a:rPr lang="nl-NL" sz="1200" b="1" i="1" dirty="0"/>
              <a:t> et al, </a:t>
            </a:r>
            <a:r>
              <a:rPr lang="nl-NL" sz="1200" b="1" i="1" dirty="0" err="1"/>
              <a:t>Cell</a:t>
            </a:r>
            <a:r>
              <a:rPr lang="nl-NL" sz="1200" b="1" i="1" dirty="0"/>
              <a:t> Host </a:t>
            </a:r>
            <a:r>
              <a:rPr lang="nl-NL" sz="1200" b="1" i="1" dirty="0" err="1"/>
              <a:t>Microb</a:t>
            </a:r>
            <a:r>
              <a:rPr lang="nl-NL" sz="1200" b="1" i="1" dirty="0"/>
              <a:t> 2012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69568"/>
          <a:stretch>
            <a:fillRect/>
          </a:stretch>
        </p:blipFill>
        <p:spPr bwMode="auto">
          <a:xfrm>
            <a:off x="6600057" y="764704"/>
            <a:ext cx="345836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30966"/>
          <a:stretch>
            <a:fillRect/>
          </a:stretch>
        </p:blipFill>
        <p:spPr bwMode="auto">
          <a:xfrm>
            <a:off x="2351584" y="3573017"/>
            <a:ext cx="7848872" cy="259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hthoek 25"/>
          <p:cNvSpPr/>
          <p:nvPr/>
        </p:nvSpPr>
        <p:spPr>
          <a:xfrm>
            <a:off x="4295800" y="1628800"/>
            <a:ext cx="216024" cy="3600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met pijl 27"/>
          <p:cNvCxnSpPr/>
          <p:nvPr/>
        </p:nvCxnSpPr>
        <p:spPr>
          <a:xfrm flipV="1">
            <a:off x="4871864" y="1700808"/>
            <a:ext cx="0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4079776" y="202522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Lethal </a:t>
            </a:r>
            <a:r>
              <a:rPr lang="nl-NL" sz="1600" b="1" dirty="0" err="1"/>
              <a:t>dose</a:t>
            </a:r>
            <a:r>
              <a:rPr lang="nl-NL" sz="1600" b="1" dirty="0"/>
              <a:t> </a:t>
            </a:r>
            <a:r>
              <a:rPr lang="nl-NL" sz="1600" b="1" i="1" dirty="0"/>
              <a:t>C. </a:t>
            </a:r>
            <a:r>
              <a:rPr lang="nl-NL" sz="1600" b="1" i="1" dirty="0" err="1"/>
              <a:t>albicans</a:t>
            </a:r>
            <a:endParaRPr lang="nl-NL" sz="1600" b="1" i="1" dirty="0"/>
          </a:p>
        </p:txBody>
      </p:sp>
      <p:sp>
        <p:nvSpPr>
          <p:cNvPr id="30" name="Rechthoek 29"/>
          <p:cNvSpPr/>
          <p:nvPr/>
        </p:nvSpPr>
        <p:spPr>
          <a:xfrm>
            <a:off x="6528048" y="692696"/>
            <a:ext cx="360040" cy="3600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4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/>
        </p:nvSpPr>
        <p:spPr>
          <a:xfrm>
            <a:off x="7392144" y="764704"/>
            <a:ext cx="2808312" cy="54726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2063552" y="764704"/>
            <a:ext cx="2808312" cy="54726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063552" y="15280"/>
            <a:ext cx="8100000" cy="533400"/>
          </a:xfrm>
        </p:spPr>
        <p:txBody>
          <a:bodyPr/>
          <a:lstStyle/>
          <a:p>
            <a:r>
              <a:rPr lang="nl-NL" sz="2800" dirty="0"/>
              <a:t>Trained innate </a:t>
            </a:r>
            <a:r>
              <a:rPr lang="nl-NL" sz="2800" dirty="0" smtClean="0"/>
              <a:t>immunity and medicine</a:t>
            </a:r>
            <a:endParaRPr lang="nl-NL" sz="2800" dirty="0"/>
          </a:p>
        </p:txBody>
      </p:sp>
      <p:grpSp>
        <p:nvGrpSpPr>
          <p:cNvPr id="2" name="Groep 3"/>
          <p:cNvGrpSpPr/>
          <p:nvPr/>
        </p:nvGrpSpPr>
        <p:grpSpPr>
          <a:xfrm>
            <a:off x="5310804" y="2569020"/>
            <a:ext cx="576064" cy="532024"/>
            <a:chOff x="827584" y="1196752"/>
            <a:chExt cx="701675" cy="761912"/>
          </a:xfrm>
        </p:grpSpPr>
        <p:sp>
          <p:nvSpPr>
            <p:cNvPr id="5" name="Tekstvak 82"/>
            <p:cNvSpPr txBox="1">
              <a:spLocks noChangeArrowheads="1"/>
            </p:cNvSpPr>
            <p:nvPr/>
          </p:nvSpPr>
          <p:spPr bwMode="auto">
            <a:xfrm>
              <a:off x="827584" y="1385666"/>
              <a:ext cx="675969" cy="572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000" b="1">
                  <a:latin typeface="Arial" pitchFamily="34" charset="0"/>
                </a:rPr>
                <a:t>Mo</a:t>
              </a:r>
            </a:p>
          </p:txBody>
        </p:sp>
        <p:grpSp>
          <p:nvGrpSpPr>
            <p:cNvPr id="3" name="Groep 89"/>
            <p:cNvGrpSpPr>
              <a:grpSpLocks/>
            </p:cNvGrpSpPr>
            <p:nvPr/>
          </p:nvGrpSpPr>
          <p:grpSpPr bwMode="auto">
            <a:xfrm>
              <a:off x="827584" y="1196752"/>
              <a:ext cx="701675" cy="715963"/>
              <a:chOff x="5580112" y="404664"/>
              <a:chExt cx="2808312" cy="2808312"/>
            </a:xfrm>
          </p:grpSpPr>
          <p:sp>
            <p:nvSpPr>
              <p:cNvPr id="8" name="Vrije vorm 7"/>
              <p:cNvSpPr/>
              <p:nvPr/>
            </p:nvSpPr>
            <p:spPr>
              <a:xfrm>
                <a:off x="5580112" y="404664"/>
                <a:ext cx="2808312" cy="2808312"/>
              </a:xfrm>
              <a:custGeom>
                <a:avLst/>
                <a:gdLst>
                  <a:gd name="connsiteX0" fmla="*/ 1732038 w 2186820"/>
                  <a:gd name="connsiteY0" fmla="*/ 140305 h 1703009"/>
                  <a:gd name="connsiteX1" fmla="*/ 1673981 w 2186820"/>
                  <a:gd name="connsiteY1" fmla="*/ 125790 h 1703009"/>
                  <a:gd name="connsiteX2" fmla="*/ 803124 w 2186820"/>
                  <a:gd name="connsiteY2" fmla="*/ 24190 h 1703009"/>
                  <a:gd name="connsiteX3" fmla="*/ 222553 w 2186820"/>
                  <a:gd name="connsiteY3" fmla="*/ 270933 h 1703009"/>
                  <a:gd name="connsiteX4" fmla="*/ 33867 w 2186820"/>
                  <a:gd name="connsiteY4" fmla="*/ 546705 h 1703009"/>
                  <a:gd name="connsiteX5" fmla="*/ 19353 w 2186820"/>
                  <a:gd name="connsiteY5" fmla="*/ 924076 h 1703009"/>
                  <a:gd name="connsiteX6" fmla="*/ 135467 w 2186820"/>
                  <a:gd name="connsiteY6" fmla="*/ 1214362 h 1703009"/>
                  <a:gd name="connsiteX7" fmla="*/ 614438 w 2186820"/>
                  <a:gd name="connsiteY7" fmla="*/ 1548190 h 1703009"/>
                  <a:gd name="connsiteX8" fmla="*/ 1427238 w 2186820"/>
                  <a:gd name="connsiteY8" fmla="*/ 1693333 h 1703009"/>
                  <a:gd name="connsiteX9" fmla="*/ 1848153 w 2186820"/>
                  <a:gd name="connsiteY9" fmla="*/ 1490133 h 1703009"/>
                  <a:gd name="connsiteX10" fmla="*/ 2109410 w 2186820"/>
                  <a:gd name="connsiteY10" fmla="*/ 1098247 h 1703009"/>
                  <a:gd name="connsiteX11" fmla="*/ 2152953 w 2186820"/>
                  <a:gd name="connsiteY11" fmla="*/ 677333 h 1703009"/>
                  <a:gd name="connsiteX12" fmla="*/ 1906210 w 2186820"/>
                  <a:gd name="connsiteY12" fmla="*/ 227390 h 1703009"/>
                  <a:gd name="connsiteX13" fmla="*/ 1732038 w 2186820"/>
                  <a:gd name="connsiteY13" fmla="*/ 140305 h 170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86820" h="1703009">
                    <a:moveTo>
                      <a:pt x="1732038" y="140305"/>
                    </a:moveTo>
                    <a:cubicBezTo>
                      <a:pt x="1693333" y="123372"/>
                      <a:pt x="1673981" y="125790"/>
                      <a:pt x="1673981" y="125790"/>
                    </a:cubicBezTo>
                    <a:cubicBezTo>
                      <a:pt x="1519162" y="106438"/>
                      <a:pt x="1045029" y="0"/>
                      <a:pt x="803124" y="24190"/>
                    </a:cubicBezTo>
                    <a:cubicBezTo>
                      <a:pt x="561219" y="48380"/>
                      <a:pt x="350762" y="183847"/>
                      <a:pt x="222553" y="270933"/>
                    </a:cubicBezTo>
                    <a:cubicBezTo>
                      <a:pt x="94344" y="358019"/>
                      <a:pt x="67734" y="437848"/>
                      <a:pt x="33867" y="546705"/>
                    </a:cubicBezTo>
                    <a:cubicBezTo>
                      <a:pt x="0" y="655562"/>
                      <a:pt x="2420" y="812800"/>
                      <a:pt x="19353" y="924076"/>
                    </a:cubicBezTo>
                    <a:cubicBezTo>
                      <a:pt x="36286" y="1035352"/>
                      <a:pt x="36286" y="1110343"/>
                      <a:pt x="135467" y="1214362"/>
                    </a:cubicBezTo>
                    <a:cubicBezTo>
                      <a:pt x="234648" y="1318381"/>
                      <a:pt x="399143" y="1468362"/>
                      <a:pt x="614438" y="1548190"/>
                    </a:cubicBezTo>
                    <a:cubicBezTo>
                      <a:pt x="829733" y="1628018"/>
                      <a:pt x="1221619" y="1703009"/>
                      <a:pt x="1427238" y="1693333"/>
                    </a:cubicBezTo>
                    <a:cubicBezTo>
                      <a:pt x="1632857" y="1683657"/>
                      <a:pt x="1734458" y="1589314"/>
                      <a:pt x="1848153" y="1490133"/>
                    </a:cubicBezTo>
                    <a:cubicBezTo>
                      <a:pt x="1961848" y="1390952"/>
                      <a:pt x="2058610" y="1233714"/>
                      <a:pt x="2109410" y="1098247"/>
                    </a:cubicBezTo>
                    <a:cubicBezTo>
                      <a:pt x="2160210" y="962780"/>
                      <a:pt x="2186820" y="822476"/>
                      <a:pt x="2152953" y="677333"/>
                    </a:cubicBezTo>
                    <a:cubicBezTo>
                      <a:pt x="2119086" y="532190"/>
                      <a:pt x="1983620" y="316895"/>
                      <a:pt x="1906210" y="227390"/>
                    </a:cubicBezTo>
                    <a:cubicBezTo>
                      <a:pt x="1828800" y="137885"/>
                      <a:pt x="1770743" y="157238"/>
                      <a:pt x="1732038" y="140305"/>
                    </a:cubicBezTo>
                    <a:close/>
                  </a:path>
                </a:pathLst>
              </a:custGeom>
              <a:blipFill>
                <a:blip r:embed="rId2" cstate="print"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000" b="1"/>
              </a:p>
            </p:txBody>
          </p:sp>
          <p:sp>
            <p:nvSpPr>
              <p:cNvPr id="10" name="Vrije vorm 9"/>
              <p:cNvSpPr/>
              <p:nvPr/>
            </p:nvSpPr>
            <p:spPr bwMode="auto">
              <a:xfrm>
                <a:off x="6012072" y="476090"/>
                <a:ext cx="2234632" cy="2652988"/>
              </a:xfrm>
              <a:custGeom>
                <a:avLst/>
                <a:gdLst>
                  <a:gd name="connsiteX0" fmla="*/ 72571 w 4059161"/>
                  <a:gd name="connsiteY0" fmla="*/ 1294191 h 4782458"/>
                  <a:gd name="connsiteX1" fmla="*/ 507999 w 4059161"/>
                  <a:gd name="connsiteY1" fmla="*/ 510420 h 4782458"/>
                  <a:gd name="connsiteX2" fmla="*/ 1074056 w 4059161"/>
                  <a:gd name="connsiteY2" fmla="*/ 176591 h 4782458"/>
                  <a:gd name="connsiteX3" fmla="*/ 1741713 w 4059161"/>
                  <a:gd name="connsiteY3" fmla="*/ 31448 h 4782458"/>
                  <a:gd name="connsiteX4" fmla="*/ 2786742 w 4059161"/>
                  <a:gd name="connsiteY4" fmla="*/ 365277 h 4782458"/>
                  <a:gd name="connsiteX5" fmla="*/ 3773713 w 4059161"/>
                  <a:gd name="connsiteY5" fmla="*/ 1279677 h 4782458"/>
                  <a:gd name="connsiteX6" fmla="*/ 4049485 w 4059161"/>
                  <a:gd name="connsiteY6" fmla="*/ 1947334 h 4782458"/>
                  <a:gd name="connsiteX7" fmla="*/ 3831771 w 4059161"/>
                  <a:gd name="connsiteY7" fmla="*/ 2252134 h 4782458"/>
                  <a:gd name="connsiteX8" fmla="*/ 3367313 w 4059161"/>
                  <a:gd name="connsiteY8" fmla="*/ 2411791 h 4782458"/>
                  <a:gd name="connsiteX9" fmla="*/ 3193142 w 4059161"/>
                  <a:gd name="connsiteY9" fmla="*/ 2571448 h 4782458"/>
                  <a:gd name="connsiteX10" fmla="*/ 2931885 w 4059161"/>
                  <a:gd name="connsiteY10" fmla="*/ 3079448 h 4782458"/>
                  <a:gd name="connsiteX11" fmla="*/ 2830285 w 4059161"/>
                  <a:gd name="connsiteY11" fmla="*/ 3747106 h 4782458"/>
                  <a:gd name="connsiteX12" fmla="*/ 2670628 w 4059161"/>
                  <a:gd name="connsiteY12" fmla="*/ 4284134 h 4782458"/>
                  <a:gd name="connsiteX13" fmla="*/ 2656113 w 4059161"/>
                  <a:gd name="connsiteY13" fmla="*/ 4443791 h 4782458"/>
                  <a:gd name="connsiteX14" fmla="*/ 2322285 w 4059161"/>
                  <a:gd name="connsiteY14" fmla="*/ 4646991 h 4782458"/>
                  <a:gd name="connsiteX15" fmla="*/ 1814285 w 4059161"/>
                  <a:gd name="connsiteY15" fmla="*/ 4719563 h 4782458"/>
                  <a:gd name="connsiteX16" fmla="*/ 798285 w 4059161"/>
                  <a:gd name="connsiteY16" fmla="*/ 4269620 h 4782458"/>
                  <a:gd name="connsiteX17" fmla="*/ 406399 w 4059161"/>
                  <a:gd name="connsiteY17" fmla="*/ 3442306 h 4782458"/>
                  <a:gd name="connsiteX18" fmla="*/ 856342 w 4059161"/>
                  <a:gd name="connsiteY18" fmla="*/ 2919791 h 4782458"/>
                  <a:gd name="connsiteX19" fmla="*/ 1596571 w 4059161"/>
                  <a:gd name="connsiteY19" fmla="*/ 2992363 h 4782458"/>
                  <a:gd name="connsiteX20" fmla="*/ 2133599 w 4059161"/>
                  <a:gd name="connsiteY20" fmla="*/ 2513391 h 4782458"/>
                  <a:gd name="connsiteX21" fmla="*/ 1364342 w 4059161"/>
                  <a:gd name="connsiteY21" fmla="*/ 2324706 h 4782458"/>
                  <a:gd name="connsiteX22" fmla="*/ 420913 w 4059161"/>
                  <a:gd name="connsiteY22" fmla="*/ 2005391 h 4782458"/>
                  <a:gd name="connsiteX23" fmla="*/ 72571 w 4059161"/>
                  <a:gd name="connsiteY23" fmla="*/ 1584477 h 4782458"/>
                  <a:gd name="connsiteX24" fmla="*/ 72571 w 4059161"/>
                  <a:gd name="connsiteY24" fmla="*/ 1294191 h 478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059161" h="4782458">
                    <a:moveTo>
                      <a:pt x="72571" y="1294191"/>
                    </a:moveTo>
                    <a:cubicBezTo>
                      <a:pt x="145142" y="1115182"/>
                      <a:pt x="341085" y="696687"/>
                      <a:pt x="507999" y="510420"/>
                    </a:cubicBezTo>
                    <a:cubicBezTo>
                      <a:pt x="674913" y="324153"/>
                      <a:pt x="868437" y="256420"/>
                      <a:pt x="1074056" y="176591"/>
                    </a:cubicBezTo>
                    <a:cubicBezTo>
                      <a:pt x="1279675" y="96762"/>
                      <a:pt x="1456265" y="0"/>
                      <a:pt x="1741713" y="31448"/>
                    </a:cubicBezTo>
                    <a:cubicBezTo>
                      <a:pt x="2027161" y="62896"/>
                      <a:pt x="2448075" y="157239"/>
                      <a:pt x="2786742" y="365277"/>
                    </a:cubicBezTo>
                    <a:cubicBezTo>
                      <a:pt x="3125409" y="573315"/>
                      <a:pt x="3563256" y="1016001"/>
                      <a:pt x="3773713" y="1279677"/>
                    </a:cubicBezTo>
                    <a:cubicBezTo>
                      <a:pt x="3984170" y="1543353"/>
                      <a:pt x="4039809" y="1785258"/>
                      <a:pt x="4049485" y="1947334"/>
                    </a:cubicBezTo>
                    <a:cubicBezTo>
                      <a:pt x="4059161" y="2109410"/>
                      <a:pt x="3945466" y="2174725"/>
                      <a:pt x="3831771" y="2252134"/>
                    </a:cubicBezTo>
                    <a:cubicBezTo>
                      <a:pt x="3718076" y="2329543"/>
                      <a:pt x="3473751" y="2358572"/>
                      <a:pt x="3367313" y="2411791"/>
                    </a:cubicBezTo>
                    <a:cubicBezTo>
                      <a:pt x="3260875" y="2465010"/>
                      <a:pt x="3265713" y="2460172"/>
                      <a:pt x="3193142" y="2571448"/>
                    </a:cubicBezTo>
                    <a:cubicBezTo>
                      <a:pt x="3120571" y="2682724"/>
                      <a:pt x="2992361" y="2883505"/>
                      <a:pt x="2931885" y="3079448"/>
                    </a:cubicBezTo>
                    <a:cubicBezTo>
                      <a:pt x="2871409" y="3275391"/>
                      <a:pt x="2873828" y="3546325"/>
                      <a:pt x="2830285" y="3747106"/>
                    </a:cubicBezTo>
                    <a:cubicBezTo>
                      <a:pt x="2786742" y="3947887"/>
                      <a:pt x="2699657" y="4168020"/>
                      <a:pt x="2670628" y="4284134"/>
                    </a:cubicBezTo>
                    <a:cubicBezTo>
                      <a:pt x="2641599" y="4400248"/>
                      <a:pt x="2714170" y="4383315"/>
                      <a:pt x="2656113" y="4443791"/>
                    </a:cubicBezTo>
                    <a:cubicBezTo>
                      <a:pt x="2598056" y="4504267"/>
                      <a:pt x="2462590" y="4601029"/>
                      <a:pt x="2322285" y="4646991"/>
                    </a:cubicBezTo>
                    <a:cubicBezTo>
                      <a:pt x="2181980" y="4692953"/>
                      <a:pt x="2068285" y="4782458"/>
                      <a:pt x="1814285" y="4719563"/>
                    </a:cubicBezTo>
                    <a:cubicBezTo>
                      <a:pt x="1560285" y="4656668"/>
                      <a:pt x="1032933" y="4482496"/>
                      <a:pt x="798285" y="4269620"/>
                    </a:cubicBezTo>
                    <a:cubicBezTo>
                      <a:pt x="563637" y="4056744"/>
                      <a:pt x="396723" y="3667277"/>
                      <a:pt x="406399" y="3442306"/>
                    </a:cubicBezTo>
                    <a:cubicBezTo>
                      <a:pt x="416075" y="3217335"/>
                      <a:pt x="657980" y="2994782"/>
                      <a:pt x="856342" y="2919791"/>
                    </a:cubicBezTo>
                    <a:cubicBezTo>
                      <a:pt x="1054704" y="2844800"/>
                      <a:pt x="1383695" y="3060096"/>
                      <a:pt x="1596571" y="2992363"/>
                    </a:cubicBezTo>
                    <a:cubicBezTo>
                      <a:pt x="1809447" y="2924630"/>
                      <a:pt x="2172304" y="2624667"/>
                      <a:pt x="2133599" y="2513391"/>
                    </a:cubicBezTo>
                    <a:cubicBezTo>
                      <a:pt x="2094894" y="2402115"/>
                      <a:pt x="1649789" y="2409373"/>
                      <a:pt x="1364342" y="2324706"/>
                    </a:cubicBezTo>
                    <a:cubicBezTo>
                      <a:pt x="1078895" y="2240039"/>
                      <a:pt x="636208" y="2128763"/>
                      <a:pt x="420913" y="2005391"/>
                    </a:cubicBezTo>
                    <a:cubicBezTo>
                      <a:pt x="205618" y="1882019"/>
                      <a:pt x="130628" y="1703010"/>
                      <a:pt x="72571" y="1584477"/>
                    </a:cubicBezTo>
                    <a:cubicBezTo>
                      <a:pt x="14514" y="1465944"/>
                      <a:pt x="0" y="1473201"/>
                      <a:pt x="72571" y="1294191"/>
                    </a:cubicBezTo>
                    <a:close/>
                  </a:path>
                </a:pathLst>
              </a:custGeom>
              <a:blipFill>
                <a:blip r:embed="rId3" cstate="print"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000" b="1"/>
              </a:p>
            </p:txBody>
          </p:sp>
        </p:grpSp>
      </p:grpSp>
      <p:grpSp>
        <p:nvGrpSpPr>
          <p:cNvPr id="4" name="Groep 12"/>
          <p:cNvGrpSpPr/>
          <p:nvPr/>
        </p:nvGrpSpPr>
        <p:grpSpPr>
          <a:xfrm>
            <a:off x="5526828" y="2964774"/>
            <a:ext cx="1361260" cy="1040291"/>
            <a:chOff x="2298300" y="2637325"/>
            <a:chExt cx="1361260" cy="1040291"/>
          </a:xfrm>
        </p:grpSpPr>
        <p:sp>
          <p:nvSpPr>
            <p:cNvPr id="11" name="Vrije vorm 10"/>
            <p:cNvSpPr/>
            <p:nvPr/>
          </p:nvSpPr>
          <p:spPr bwMode="auto">
            <a:xfrm rot="4590559">
              <a:off x="2458784" y="2476841"/>
              <a:ext cx="1040291" cy="1361260"/>
            </a:xfrm>
            <a:custGeom>
              <a:avLst/>
              <a:gdLst>
                <a:gd name="connsiteX0" fmla="*/ 1955800 w 1961621"/>
                <a:gd name="connsiteY0" fmla="*/ 541337 h 2392362"/>
                <a:gd name="connsiteX1" fmla="*/ 1835150 w 1961621"/>
                <a:gd name="connsiteY1" fmla="*/ 588962 h 2392362"/>
                <a:gd name="connsiteX2" fmla="*/ 1736725 w 1961621"/>
                <a:gd name="connsiteY2" fmla="*/ 642937 h 2392362"/>
                <a:gd name="connsiteX3" fmla="*/ 1657350 w 1961621"/>
                <a:gd name="connsiteY3" fmla="*/ 715962 h 2392362"/>
                <a:gd name="connsiteX4" fmla="*/ 1625600 w 1961621"/>
                <a:gd name="connsiteY4" fmla="*/ 798512 h 2392362"/>
                <a:gd name="connsiteX5" fmla="*/ 1631950 w 1961621"/>
                <a:gd name="connsiteY5" fmla="*/ 893762 h 2392362"/>
                <a:gd name="connsiteX6" fmla="*/ 1670050 w 1961621"/>
                <a:gd name="connsiteY6" fmla="*/ 979487 h 2392362"/>
                <a:gd name="connsiteX7" fmla="*/ 1714500 w 1961621"/>
                <a:gd name="connsiteY7" fmla="*/ 1042987 h 2392362"/>
                <a:gd name="connsiteX8" fmla="*/ 1793875 w 1961621"/>
                <a:gd name="connsiteY8" fmla="*/ 1100137 h 2392362"/>
                <a:gd name="connsiteX9" fmla="*/ 1870075 w 1961621"/>
                <a:gd name="connsiteY9" fmla="*/ 1157287 h 2392362"/>
                <a:gd name="connsiteX10" fmla="*/ 1927225 w 1961621"/>
                <a:gd name="connsiteY10" fmla="*/ 1211262 h 2392362"/>
                <a:gd name="connsiteX11" fmla="*/ 1914525 w 1961621"/>
                <a:gd name="connsiteY11" fmla="*/ 1277937 h 2392362"/>
                <a:gd name="connsiteX12" fmla="*/ 1873250 w 1961621"/>
                <a:gd name="connsiteY12" fmla="*/ 1312862 h 2392362"/>
                <a:gd name="connsiteX13" fmla="*/ 1809750 w 1961621"/>
                <a:gd name="connsiteY13" fmla="*/ 1312862 h 2392362"/>
                <a:gd name="connsiteX14" fmla="*/ 1692275 w 1961621"/>
                <a:gd name="connsiteY14" fmla="*/ 1284287 h 2392362"/>
                <a:gd name="connsiteX15" fmla="*/ 1619250 w 1961621"/>
                <a:gd name="connsiteY15" fmla="*/ 1277937 h 2392362"/>
                <a:gd name="connsiteX16" fmla="*/ 1511300 w 1961621"/>
                <a:gd name="connsiteY16" fmla="*/ 1306512 h 2392362"/>
                <a:gd name="connsiteX17" fmla="*/ 1431925 w 1961621"/>
                <a:gd name="connsiteY17" fmla="*/ 1335087 h 2392362"/>
                <a:gd name="connsiteX18" fmla="*/ 1387475 w 1961621"/>
                <a:gd name="connsiteY18" fmla="*/ 1427162 h 2392362"/>
                <a:gd name="connsiteX19" fmla="*/ 1377950 w 1961621"/>
                <a:gd name="connsiteY19" fmla="*/ 1525587 h 2392362"/>
                <a:gd name="connsiteX20" fmla="*/ 1384300 w 1961621"/>
                <a:gd name="connsiteY20" fmla="*/ 1646237 h 2392362"/>
                <a:gd name="connsiteX21" fmla="*/ 1435100 w 1961621"/>
                <a:gd name="connsiteY21" fmla="*/ 1766887 h 2392362"/>
                <a:gd name="connsiteX22" fmla="*/ 1422400 w 1961621"/>
                <a:gd name="connsiteY22" fmla="*/ 1830387 h 2392362"/>
                <a:gd name="connsiteX23" fmla="*/ 1355725 w 1961621"/>
                <a:gd name="connsiteY23" fmla="*/ 1833562 h 2392362"/>
                <a:gd name="connsiteX24" fmla="*/ 1282700 w 1961621"/>
                <a:gd name="connsiteY24" fmla="*/ 1827212 h 2392362"/>
                <a:gd name="connsiteX25" fmla="*/ 1196975 w 1961621"/>
                <a:gd name="connsiteY25" fmla="*/ 1830387 h 2392362"/>
                <a:gd name="connsiteX26" fmla="*/ 1133475 w 1961621"/>
                <a:gd name="connsiteY26" fmla="*/ 1878012 h 2392362"/>
                <a:gd name="connsiteX27" fmla="*/ 1104900 w 1961621"/>
                <a:gd name="connsiteY27" fmla="*/ 1944687 h 2392362"/>
                <a:gd name="connsiteX28" fmla="*/ 1104900 w 1961621"/>
                <a:gd name="connsiteY28" fmla="*/ 2014537 h 2392362"/>
                <a:gd name="connsiteX29" fmla="*/ 1117600 w 1961621"/>
                <a:gd name="connsiteY29" fmla="*/ 2227262 h 2392362"/>
                <a:gd name="connsiteX30" fmla="*/ 1104900 w 1961621"/>
                <a:gd name="connsiteY30" fmla="*/ 2366962 h 2392362"/>
                <a:gd name="connsiteX31" fmla="*/ 1050925 w 1961621"/>
                <a:gd name="connsiteY31" fmla="*/ 2379662 h 2392362"/>
                <a:gd name="connsiteX32" fmla="*/ 984250 w 1961621"/>
                <a:gd name="connsiteY32" fmla="*/ 2297112 h 2392362"/>
                <a:gd name="connsiteX33" fmla="*/ 962025 w 1961621"/>
                <a:gd name="connsiteY33" fmla="*/ 2128837 h 2392362"/>
                <a:gd name="connsiteX34" fmla="*/ 901700 w 1961621"/>
                <a:gd name="connsiteY34" fmla="*/ 2005012 h 2392362"/>
                <a:gd name="connsiteX35" fmla="*/ 844550 w 1961621"/>
                <a:gd name="connsiteY35" fmla="*/ 1931987 h 2392362"/>
                <a:gd name="connsiteX36" fmla="*/ 768350 w 1961621"/>
                <a:gd name="connsiteY36" fmla="*/ 1916112 h 2392362"/>
                <a:gd name="connsiteX37" fmla="*/ 746125 w 1961621"/>
                <a:gd name="connsiteY37" fmla="*/ 1982787 h 2392362"/>
                <a:gd name="connsiteX38" fmla="*/ 641350 w 1961621"/>
                <a:gd name="connsiteY38" fmla="*/ 2078037 h 2392362"/>
                <a:gd name="connsiteX39" fmla="*/ 593725 w 1961621"/>
                <a:gd name="connsiteY39" fmla="*/ 2078037 h 2392362"/>
                <a:gd name="connsiteX40" fmla="*/ 539750 w 1961621"/>
                <a:gd name="connsiteY40" fmla="*/ 2027237 h 2392362"/>
                <a:gd name="connsiteX41" fmla="*/ 492125 w 1961621"/>
                <a:gd name="connsiteY41" fmla="*/ 1951037 h 2392362"/>
                <a:gd name="connsiteX42" fmla="*/ 495300 w 1961621"/>
                <a:gd name="connsiteY42" fmla="*/ 1897062 h 2392362"/>
                <a:gd name="connsiteX43" fmla="*/ 466725 w 1961621"/>
                <a:gd name="connsiteY43" fmla="*/ 1839912 h 2392362"/>
                <a:gd name="connsiteX44" fmla="*/ 358775 w 1961621"/>
                <a:gd name="connsiteY44" fmla="*/ 1814512 h 2392362"/>
                <a:gd name="connsiteX45" fmla="*/ 244475 w 1961621"/>
                <a:gd name="connsiteY45" fmla="*/ 1801812 h 2392362"/>
                <a:gd name="connsiteX46" fmla="*/ 168275 w 1961621"/>
                <a:gd name="connsiteY46" fmla="*/ 1779587 h 2392362"/>
                <a:gd name="connsiteX47" fmla="*/ 104775 w 1961621"/>
                <a:gd name="connsiteY47" fmla="*/ 1754187 h 2392362"/>
                <a:gd name="connsiteX48" fmla="*/ 28575 w 1961621"/>
                <a:gd name="connsiteY48" fmla="*/ 1706562 h 2392362"/>
                <a:gd name="connsiteX49" fmla="*/ 0 w 1961621"/>
                <a:gd name="connsiteY49" fmla="*/ 1636712 h 2392362"/>
                <a:gd name="connsiteX50" fmla="*/ 28575 w 1961621"/>
                <a:gd name="connsiteY50" fmla="*/ 1566862 h 2392362"/>
                <a:gd name="connsiteX51" fmla="*/ 92075 w 1961621"/>
                <a:gd name="connsiteY51" fmla="*/ 1516062 h 2392362"/>
                <a:gd name="connsiteX52" fmla="*/ 187325 w 1961621"/>
                <a:gd name="connsiteY52" fmla="*/ 1430337 h 2392362"/>
                <a:gd name="connsiteX53" fmla="*/ 212725 w 1961621"/>
                <a:gd name="connsiteY53" fmla="*/ 1366837 h 2392362"/>
                <a:gd name="connsiteX54" fmla="*/ 196850 w 1961621"/>
                <a:gd name="connsiteY54" fmla="*/ 1262062 h 2392362"/>
                <a:gd name="connsiteX55" fmla="*/ 155575 w 1961621"/>
                <a:gd name="connsiteY55" fmla="*/ 1109662 h 2392362"/>
                <a:gd name="connsiteX56" fmla="*/ 111125 w 1961621"/>
                <a:gd name="connsiteY56" fmla="*/ 998537 h 2392362"/>
                <a:gd name="connsiteX57" fmla="*/ 73025 w 1961621"/>
                <a:gd name="connsiteY57" fmla="*/ 906462 h 2392362"/>
                <a:gd name="connsiteX58" fmla="*/ 31750 w 1961621"/>
                <a:gd name="connsiteY58" fmla="*/ 817562 h 2392362"/>
                <a:gd name="connsiteX59" fmla="*/ 53975 w 1961621"/>
                <a:gd name="connsiteY59" fmla="*/ 766762 h 2392362"/>
                <a:gd name="connsiteX60" fmla="*/ 133350 w 1961621"/>
                <a:gd name="connsiteY60" fmla="*/ 792162 h 2392362"/>
                <a:gd name="connsiteX61" fmla="*/ 225425 w 1961621"/>
                <a:gd name="connsiteY61" fmla="*/ 887412 h 2392362"/>
                <a:gd name="connsiteX62" fmla="*/ 282575 w 1961621"/>
                <a:gd name="connsiteY62" fmla="*/ 938212 h 2392362"/>
                <a:gd name="connsiteX63" fmla="*/ 355600 w 1961621"/>
                <a:gd name="connsiteY63" fmla="*/ 938212 h 2392362"/>
                <a:gd name="connsiteX64" fmla="*/ 450850 w 1961621"/>
                <a:gd name="connsiteY64" fmla="*/ 931862 h 2392362"/>
                <a:gd name="connsiteX65" fmla="*/ 508000 w 1961621"/>
                <a:gd name="connsiteY65" fmla="*/ 912812 h 2392362"/>
                <a:gd name="connsiteX66" fmla="*/ 561975 w 1961621"/>
                <a:gd name="connsiteY66" fmla="*/ 877887 h 2392362"/>
                <a:gd name="connsiteX67" fmla="*/ 622300 w 1961621"/>
                <a:gd name="connsiteY67" fmla="*/ 830262 h 2392362"/>
                <a:gd name="connsiteX68" fmla="*/ 647700 w 1961621"/>
                <a:gd name="connsiteY68" fmla="*/ 769937 h 2392362"/>
                <a:gd name="connsiteX69" fmla="*/ 650875 w 1961621"/>
                <a:gd name="connsiteY69" fmla="*/ 661987 h 2392362"/>
                <a:gd name="connsiteX70" fmla="*/ 587375 w 1961621"/>
                <a:gd name="connsiteY70" fmla="*/ 481012 h 2392362"/>
                <a:gd name="connsiteX71" fmla="*/ 457200 w 1961621"/>
                <a:gd name="connsiteY71" fmla="*/ 328612 h 2392362"/>
                <a:gd name="connsiteX72" fmla="*/ 352425 w 1961621"/>
                <a:gd name="connsiteY72" fmla="*/ 274637 h 2392362"/>
                <a:gd name="connsiteX73" fmla="*/ 346075 w 1961621"/>
                <a:gd name="connsiteY73" fmla="*/ 227012 h 2392362"/>
                <a:gd name="connsiteX74" fmla="*/ 377825 w 1961621"/>
                <a:gd name="connsiteY74" fmla="*/ 217487 h 2392362"/>
                <a:gd name="connsiteX75" fmla="*/ 495300 w 1961621"/>
                <a:gd name="connsiteY75" fmla="*/ 223837 h 2392362"/>
                <a:gd name="connsiteX76" fmla="*/ 628650 w 1961621"/>
                <a:gd name="connsiteY76" fmla="*/ 179387 h 2392362"/>
                <a:gd name="connsiteX77" fmla="*/ 755650 w 1961621"/>
                <a:gd name="connsiteY77" fmla="*/ 138112 h 2392362"/>
                <a:gd name="connsiteX78" fmla="*/ 1022350 w 1961621"/>
                <a:gd name="connsiteY78" fmla="*/ 112712 h 2392362"/>
                <a:gd name="connsiteX79" fmla="*/ 1155700 w 1961621"/>
                <a:gd name="connsiteY79" fmla="*/ 157162 h 2392362"/>
                <a:gd name="connsiteX80" fmla="*/ 1273175 w 1961621"/>
                <a:gd name="connsiteY80" fmla="*/ 23812 h 2392362"/>
                <a:gd name="connsiteX81" fmla="*/ 1393825 w 1961621"/>
                <a:gd name="connsiteY81" fmla="*/ 14287 h 2392362"/>
                <a:gd name="connsiteX82" fmla="*/ 1552575 w 1961621"/>
                <a:gd name="connsiteY82" fmla="*/ 49212 h 2392362"/>
                <a:gd name="connsiteX83" fmla="*/ 1679575 w 1961621"/>
                <a:gd name="connsiteY83" fmla="*/ 150812 h 2392362"/>
                <a:gd name="connsiteX84" fmla="*/ 1749425 w 1961621"/>
                <a:gd name="connsiteY84" fmla="*/ 280987 h 2392362"/>
                <a:gd name="connsiteX85" fmla="*/ 1733550 w 1961621"/>
                <a:gd name="connsiteY85" fmla="*/ 404812 h 2392362"/>
                <a:gd name="connsiteX86" fmla="*/ 1765300 w 1961621"/>
                <a:gd name="connsiteY86" fmla="*/ 500062 h 2392362"/>
                <a:gd name="connsiteX87" fmla="*/ 1870075 w 1961621"/>
                <a:gd name="connsiteY87" fmla="*/ 500062 h 2392362"/>
                <a:gd name="connsiteX88" fmla="*/ 1955800 w 1961621"/>
                <a:gd name="connsiteY88" fmla="*/ 541337 h 239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961621" h="2392362">
                  <a:moveTo>
                    <a:pt x="1955800" y="541337"/>
                  </a:moveTo>
                  <a:cubicBezTo>
                    <a:pt x="1949979" y="556154"/>
                    <a:pt x="1871663" y="572029"/>
                    <a:pt x="1835150" y="588962"/>
                  </a:cubicBezTo>
                  <a:cubicBezTo>
                    <a:pt x="1798638" y="605895"/>
                    <a:pt x="1766358" y="621770"/>
                    <a:pt x="1736725" y="642937"/>
                  </a:cubicBezTo>
                  <a:cubicBezTo>
                    <a:pt x="1707092" y="664104"/>
                    <a:pt x="1675871" y="690033"/>
                    <a:pt x="1657350" y="715962"/>
                  </a:cubicBezTo>
                  <a:cubicBezTo>
                    <a:pt x="1638829" y="741891"/>
                    <a:pt x="1629833" y="768879"/>
                    <a:pt x="1625600" y="798512"/>
                  </a:cubicBezTo>
                  <a:cubicBezTo>
                    <a:pt x="1621367" y="828145"/>
                    <a:pt x="1624542" y="863600"/>
                    <a:pt x="1631950" y="893762"/>
                  </a:cubicBezTo>
                  <a:cubicBezTo>
                    <a:pt x="1639358" y="923924"/>
                    <a:pt x="1656292" y="954616"/>
                    <a:pt x="1670050" y="979487"/>
                  </a:cubicBezTo>
                  <a:cubicBezTo>
                    <a:pt x="1683808" y="1004358"/>
                    <a:pt x="1693863" y="1022879"/>
                    <a:pt x="1714500" y="1042987"/>
                  </a:cubicBezTo>
                  <a:cubicBezTo>
                    <a:pt x="1735137" y="1063095"/>
                    <a:pt x="1767946" y="1081087"/>
                    <a:pt x="1793875" y="1100137"/>
                  </a:cubicBezTo>
                  <a:cubicBezTo>
                    <a:pt x="1819804" y="1119187"/>
                    <a:pt x="1847850" y="1138766"/>
                    <a:pt x="1870075" y="1157287"/>
                  </a:cubicBezTo>
                  <a:cubicBezTo>
                    <a:pt x="1892300" y="1175808"/>
                    <a:pt x="1919817" y="1191154"/>
                    <a:pt x="1927225" y="1211262"/>
                  </a:cubicBezTo>
                  <a:cubicBezTo>
                    <a:pt x="1934633" y="1231370"/>
                    <a:pt x="1923521" y="1261004"/>
                    <a:pt x="1914525" y="1277937"/>
                  </a:cubicBezTo>
                  <a:cubicBezTo>
                    <a:pt x="1905529" y="1294870"/>
                    <a:pt x="1890712" y="1307041"/>
                    <a:pt x="1873250" y="1312862"/>
                  </a:cubicBezTo>
                  <a:cubicBezTo>
                    <a:pt x="1855788" y="1318683"/>
                    <a:pt x="1839913" y="1317625"/>
                    <a:pt x="1809750" y="1312862"/>
                  </a:cubicBezTo>
                  <a:cubicBezTo>
                    <a:pt x="1779588" y="1308100"/>
                    <a:pt x="1724025" y="1290108"/>
                    <a:pt x="1692275" y="1284287"/>
                  </a:cubicBezTo>
                  <a:cubicBezTo>
                    <a:pt x="1660525" y="1278466"/>
                    <a:pt x="1649413" y="1274233"/>
                    <a:pt x="1619250" y="1277937"/>
                  </a:cubicBezTo>
                  <a:cubicBezTo>
                    <a:pt x="1589088" y="1281641"/>
                    <a:pt x="1542521" y="1296987"/>
                    <a:pt x="1511300" y="1306512"/>
                  </a:cubicBezTo>
                  <a:cubicBezTo>
                    <a:pt x="1480079" y="1316037"/>
                    <a:pt x="1452562" y="1314979"/>
                    <a:pt x="1431925" y="1335087"/>
                  </a:cubicBezTo>
                  <a:cubicBezTo>
                    <a:pt x="1411288" y="1355195"/>
                    <a:pt x="1396471" y="1395412"/>
                    <a:pt x="1387475" y="1427162"/>
                  </a:cubicBezTo>
                  <a:cubicBezTo>
                    <a:pt x="1378479" y="1458912"/>
                    <a:pt x="1378479" y="1489075"/>
                    <a:pt x="1377950" y="1525587"/>
                  </a:cubicBezTo>
                  <a:cubicBezTo>
                    <a:pt x="1377421" y="1562099"/>
                    <a:pt x="1374775" y="1606020"/>
                    <a:pt x="1384300" y="1646237"/>
                  </a:cubicBezTo>
                  <a:cubicBezTo>
                    <a:pt x="1393825" y="1686454"/>
                    <a:pt x="1428750" y="1736195"/>
                    <a:pt x="1435100" y="1766887"/>
                  </a:cubicBezTo>
                  <a:cubicBezTo>
                    <a:pt x="1441450" y="1797579"/>
                    <a:pt x="1435629" y="1819275"/>
                    <a:pt x="1422400" y="1830387"/>
                  </a:cubicBezTo>
                  <a:cubicBezTo>
                    <a:pt x="1409171" y="1841499"/>
                    <a:pt x="1379008" y="1834091"/>
                    <a:pt x="1355725" y="1833562"/>
                  </a:cubicBezTo>
                  <a:cubicBezTo>
                    <a:pt x="1332442" y="1833033"/>
                    <a:pt x="1309158" y="1827741"/>
                    <a:pt x="1282700" y="1827212"/>
                  </a:cubicBezTo>
                  <a:cubicBezTo>
                    <a:pt x="1256242" y="1826683"/>
                    <a:pt x="1221846" y="1821920"/>
                    <a:pt x="1196975" y="1830387"/>
                  </a:cubicBezTo>
                  <a:cubicBezTo>
                    <a:pt x="1172104" y="1838854"/>
                    <a:pt x="1148821" y="1858962"/>
                    <a:pt x="1133475" y="1878012"/>
                  </a:cubicBezTo>
                  <a:cubicBezTo>
                    <a:pt x="1118129" y="1897062"/>
                    <a:pt x="1109663" y="1921933"/>
                    <a:pt x="1104900" y="1944687"/>
                  </a:cubicBezTo>
                  <a:cubicBezTo>
                    <a:pt x="1100137" y="1967441"/>
                    <a:pt x="1102783" y="1967441"/>
                    <a:pt x="1104900" y="2014537"/>
                  </a:cubicBezTo>
                  <a:cubicBezTo>
                    <a:pt x="1107017" y="2061633"/>
                    <a:pt x="1117600" y="2168525"/>
                    <a:pt x="1117600" y="2227262"/>
                  </a:cubicBezTo>
                  <a:cubicBezTo>
                    <a:pt x="1117600" y="2285999"/>
                    <a:pt x="1116012" y="2341562"/>
                    <a:pt x="1104900" y="2366962"/>
                  </a:cubicBezTo>
                  <a:cubicBezTo>
                    <a:pt x="1093788" y="2392362"/>
                    <a:pt x="1071033" y="2391304"/>
                    <a:pt x="1050925" y="2379662"/>
                  </a:cubicBezTo>
                  <a:cubicBezTo>
                    <a:pt x="1030817" y="2368020"/>
                    <a:pt x="999067" y="2338916"/>
                    <a:pt x="984250" y="2297112"/>
                  </a:cubicBezTo>
                  <a:cubicBezTo>
                    <a:pt x="969433" y="2255308"/>
                    <a:pt x="975783" y="2177520"/>
                    <a:pt x="962025" y="2128837"/>
                  </a:cubicBezTo>
                  <a:cubicBezTo>
                    <a:pt x="948267" y="2080154"/>
                    <a:pt x="921279" y="2037820"/>
                    <a:pt x="901700" y="2005012"/>
                  </a:cubicBezTo>
                  <a:cubicBezTo>
                    <a:pt x="882121" y="1972204"/>
                    <a:pt x="866775" y="1946804"/>
                    <a:pt x="844550" y="1931987"/>
                  </a:cubicBezTo>
                  <a:cubicBezTo>
                    <a:pt x="822325" y="1917170"/>
                    <a:pt x="784754" y="1907645"/>
                    <a:pt x="768350" y="1916112"/>
                  </a:cubicBezTo>
                  <a:cubicBezTo>
                    <a:pt x="751946" y="1924579"/>
                    <a:pt x="767292" y="1955800"/>
                    <a:pt x="746125" y="1982787"/>
                  </a:cubicBezTo>
                  <a:cubicBezTo>
                    <a:pt x="724958" y="2009775"/>
                    <a:pt x="666750" y="2062162"/>
                    <a:pt x="641350" y="2078037"/>
                  </a:cubicBezTo>
                  <a:cubicBezTo>
                    <a:pt x="615950" y="2093912"/>
                    <a:pt x="610658" y="2086504"/>
                    <a:pt x="593725" y="2078037"/>
                  </a:cubicBezTo>
                  <a:cubicBezTo>
                    <a:pt x="576792" y="2069570"/>
                    <a:pt x="556683" y="2048404"/>
                    <a:pt x="539750" y="2027237"/>
                  </a:cubicBezTo>
                  <a:cubicBezTo>
                    <a:pt x="522817" y="2006070"/>
                    <a:pt x="499533" y="1972733"/>
                    <a:pt x="492125" y="1951037"/>
                  </a:cubicBezTo>
                  <a:cubicBezTo>
                    <a:pt x="484717" y="1929341"/>
                    <a:pt x="499533" y="1915583"/>
                    <a:pt x="495300" y="1897062"/>
                  </a:cubicBezTo>
                  <a:cubicBezTo>
                    <a:pt x="491067" y="1878541"/>
                    <a:pt x="489479" y="1853670"/>
                    <a:pt x="466725" y="1839912"/>
                  </a:cubicBezTo>
                  <a:cubicBezTo>
                    <a:pt x="443971" y="1826154"/>
                    <a:pt x="395817" y="1820862"/>
                    <a:pt x="358775" y="1814512"/>
                  </a:cubicBezTo>
                  <a:cubicBezTo>
                    <a:pt x="321733" y="1808162"/>
                    <a:pt x="276225" y="1807633"/>
                    <a:pt x="244475" y="1801812"/>
                  </a:cubicBezTo>
                  <a:cubicBezTo>
                    <a:pt x="212725" y="1795991"/>
                    <a:pt x="191558" y="1787525"/>
                    <a:pt x="168275" y="1779587"/>
                  </a:cubicBezTo>
                  <a:cubicBezTo>
                    <a:pt x="144992" y="1771650"/>
                    <a:pt x="128058" y="1766358"/>
                    <a:pt x="104775" y="1754187"/>
                  </a:cubicBezTo>
                  <a:cubicBezTo>
                    <a:pt x="81492" y="1742016"/>
                    <a:pt x="46037" y="1726141"/>
                    <a:pt x="28575" y="1706562"/>
                  </a:cubicBezTo>
                  <a:cubicBezTo>
                    <a:pt x="11113" y="1686983"/>
                    <a:pt x="0" y="1659995"/>
                    <a:pt x="0" y="1636712"/>
                  </a:cubicBezTo>
                  <a:cubicBezTo>
                    <a:pt x="0" y="1613429"/>
                    <a:pt x="13229" y="1586970"/>
                    <a:pt x="28575" y="1566862"/>
                  </a:cubicBezTo>
                  <a:cubicBezTo>
                    <a:pt x="43921" y="1546754"/>
                    <a:pt x="65617" y="1538816"/>
                    <a:pt x="92075" y="1516062"/>
                  </a:cubicBezTo>
                  <a:cubicBezTo>
                    <a:pt x="118533" y="1493308"/>
                    <a:pt x="167217" y="1455208"/>
                    <a:pt x="187325" y="1430337"/>
                  </a:cubicBezTo>
                  <a:cubicBezTo>
                    <a:pt x="207433" y="1405466"/>
                    <a:pt x="211138" y="1394883"/>
                    <a:pt x="212725" y="1366837"/>
                  </a:cubicBezTo>
                  <a:cubicBezTo>
                    <a:pt x="214312" y="1338791"/>
                    <a:pt x="206375" y="1304924"/>
                    <a:pt x="196850" y="1262062"/>
                  </a:cubicBezTo>
                  <a:cubicBezTo>
                    <a:pt x="187325" y="1219200"/>
                    <a:pt x="169862" y="1153583"/>
                    <a:pt x="155575" y="1109662"/>
                  </a:cubicBezTo>
                  <a:cubicBezTo>
                    <a:pt x="141288" y="1065741"/>
                    <a:pt x="124883" y="1032404"/>
                    <a:pt x="111125" y="998537"/>
                  </a:cubicBezTo>
                  <a:cubicBezTo>
                    <a:pt x="97367" y="964670"/>
                    <a:pt x="86254" y="936624"/>
                    <a:pt x="73025" y="906462"/>
                  </a:cubicBezTo>
                  <a:cubicBezTo>
                    <a:pt x="59796" y="876300"/>
                    <a:pt x="34925" y="840845"/>
                    <a:pt x="31750" y="817562"/>
                  </a:cubicBezTo>
                  <a:cubicBezTo>
                    <a:pt x="28575" y="794279"/>
                    <a:pt x="37042" y="770995"/>
                    <a:pt x="53975" y="766762"/>
                  </a:cubicBezTo>
                  <a:cubicBezTo>
                    <a:pt x="70908" y="762529"/>
                    <a:pt x="104775" y="772054"/>
                    <a:pt x="133350" y="792162"/>
                  </a:cubicBezTo>
                  <a:cubicBezTo>
                    <a:pt x="161925" y="812270"/>
                    <a:pt x="200554" y="863070"/>
                    <a:pt x="225425" y="887412"/>
                  </a:cubicBezTo>
                  <a:cubicBezTo>
                    <a:pt x="250296" y="911754"/>
                    <a:pt x="260879" y="929745"/>
                    <a:pt x="282575" y="938212"/>
                  </a:cubicBezTo>
                  <a:cubicBezTo>
                    <a:pt x="304271" y="946679"/>
                    <a:pt x="327554" y="939270"/>
                    <a:pt x="355600" y="938212"/>
                  </a:cubicBezTo>
                  <a:cubicBezTo>
                    <a:pt x="383646" y="937154"/>
                    <a:pt x="425450" y="936095"/>
                    <a:pt x="450850" y="931862"/>
                  </a:cubicBezTo>
                  <a:cubicBezTo>
                    <a:pt x="476250" y="927629"/>
                    <a:pt x="489479" y="921808"/>
                    <a:pt x="508000" y="912812"/>
                  </a:cubicBezTo>
                  <a:cubicBezTo>
                    <a:pt x="526521" y="903816"/>
                    <a:pt x="542925" y="891645"/>
                    <a:pt x="561975" y="877887"/>
                  </a:cubicBezTo>
                  <a:cubicBezTo>
                    <a:pt x="581025" y="864129"/>
                    <a:pt x="608012" y="848254"/>
                    <a:pt x="622300" y="830262"/>
                  </a:cubicBezTo>
                  <a:cubicBezTo>
                    <a:pt x="636588" y="812270"/>
                    <a:pt x="642938" y="797983"/>
                    <a:pt x="647700" y="769937"/>
                  </a:cubicBezTo>
                  <a:cubicBezTo>
                    <a:pt x="652462" y="741891"/>
                    <a:pt x="660929" y="710141"/>
                    <a:pt x="650875" y="661987"/>
                  </a:cubicBezTo>
                  <a:cubicBezTo>
                    <a:pt x="640821" y="613833"/>
                    <a:pt x="619654" y="536574"/>
                    <a:pt x="587375" y="481012"/>
                  </a:cubicBezTo>
                  <a:cubicBezTo>
                    <a:pt x="555096" y="425450"/>
                    <a:pt x="496358" y="363008"/>
                    <a:pt x="457200" y="328612"/>
                  </a:cubicBezTo>
                  <a:cubicBezTo>
                    <a:pt x="418042" y="294216"/>
                    <a:pt x="370946" y="291570"/>
                    <a:pt x="352425" y="274637"/>
                  </a:cubicBezTo>
                  <a:cubicBezTo>
                    <a:pt x="333904" y="257704"/>
                    <a:pt x="341842" y="236537"/>
                    <a:pt x="346075" y="227012"/>
                  </a:cubicBezTo>
                  <a:cubicBezTo>
                    <a:pt x="350308" y="217487"/>
                    <a:pt x="352954" y="218016"/>
                    <a:pt x="377825" y="217487"/>
                  </a:cubicBezTo>
                  <a:cubicBezTo>
                    <a:pt x="402696" y="216958"/>
                    <a:pt x="453496" y="230187"/>
                    <a:pt x="495300" y="223837"/>
                  </a:cubicBezTo>
                  <a:cubicBezTo>
                    <a:pt x="537104" y="217487"/>
                    <a:pt x="628650" y="179387"/>
                    <a:pt x="628650" y="179387"/>
                  </a:cubicBezTo>
                  <a:cubicBezTo>
                    <a:pt x="672042" y="165100"/>
                    <a:pt x="690033" y="149225"/>
                    <a:pt x="755650" y="138112"/>
                  </a:cubicBezTo>
                  <a:cubicBezTo>
                    <a:pt x="821267" y="126999"/>
                    <a:pt x="955675" y="109537"/>
                    <a:pt x="1022350" y="112712"/>
                  </a:cubicBezTo>
                  <a:cubicBezTo>
                    <a:pt x="1089025" y="115887"/>
                    <a:pt x="1113896" y="171979"/>
                    <a:pt x="1155700" y="157162"/>
                  </a:cubicBezTo>
                  <a:cubicBezTo>
                    <a:pt x="1197504" y="142345"/>
                    <a:pt x="1233488" y="47625"/>
                    <a:pt x="1273175" y="23812"/>
                  </a:cubicBezTo>
                  <a:cubicBezTo>
                    <a:pt x="1312863" y="0"/>
                    <a:pt x="1347258" y="10054"/>
                    <a:pt x="1393825" y="14287"/>
                  </a:cubicBezTo>
                  <a:cubicBezTo>
                    <a:pt x="1440392" y="18520"/>
                    <a:pt x="1504950" y="26458"/>
                    <a:pt x="1552575" y="49212"/>
                  </a:cubicBezTo>
                  <a:cubicBezTo>
                    <a:pt x="1600200" y="71966"/>
                    <a:pt x="1646767" y="112183"/>
                    <a:pt x="1679575" y="150812"/>
                  </a:cubicBezTo>
                  <a:cubicBezTo>
                    <a:pt x="1712383" y="189441"/>
                    <a:pt x="1740429" y="238654"/>
                    <a:pt x="1749425" y="280987"/>
                  </a:cubicBezTo>
                  <a:cubicBezTo>
                    <a:pt x="1758421" y="323320"/>
                    <a:pt x="1730904" y="368300"/>
                    <a:pt x="1733550" y="404812"/>
                  </a:cubicBezTo>
                  <a:cubicBezTo>
                    <a:pt x="1736196" y="441324"/>
                    <a:pt x="1742546" y="484187"/>
                    <a:pt x="1765300" y="500062"/>
                  </a:cubicBezTo>
                  <a:cubicBezTo>
                    <a:pt x="1788054" y="515937"/>
                    <a:pt x="1837267" y="501120"/>
                    <a:pt x="1870075" y="500062"/>
                  </a:cubicBezTo>
                  <a:cubicBezTo>
                    <a:pt x="1902883" y="499004"/>
                    <a:pt x="1961621" y="526520"/>
                    <a:pt x="1955800" y="541337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291840">
                <a:defRPr/>
              </a:pPr>
              <a:endParaRPr lang="nl-NL" sz="2000" b="1"/>
            </a:p>
          </p:txBody>
        </p:sp>
        <p:sp>
          <p:nvSpPr>
            <p:cNvPr id="12" name="Vrije vorm 11"/>
            <p:cNvSpPr/>
            <p:nvPr/>
          </p:nvSpPr>
          <p:spPr bwMode="auto">
            <a:xfrm rot="767470">
              <a:off x="2795616" y="3045119"/>
              <a:ext cx="465079" cy="267273"/>
            </a:xfrm>
            <a:custGeom>
              <a:avLst/>
              <a:gdLst>
                <a:gd name="connsiteX0" fmla="*/ 151210 w 581025"/>
                <a:gd name="connsiteY0" fmla="*/ 40481 h 500062"/>
                <a:gd name="connsiteX1" fmla="*/ 253603 w 581025"/>
                <a:gd name="connsiteY1" fmla="*/ 9525 h 500062"/>
                <a:gd name="connsiteX2" fmla="*/ 360760 w 581025"/>
                <a:gd name="connsiteY2" fmla="*/ 0 h 500062"/>
                <a:gd name="connsiteX3" fmla="*/ 451247 w 581025"/>
                <a:gd name="connsiteY3" fmla="*/ 9525 h 500062"/>
                <a:gd name="connsiteX4" fmla="*/ 532210 w 581025"/>
                <a:gd name="connsiteY4" fmla="*/ 33338 h 500062"/>
                <a:gd name="connsiteX5" fmla="*/ 567928 w 581025"/>
                <a:gd name="connsiteY5" fmla="*/ 66675 h 500062"/>
                <a:gd name="connsiteX6" fmla="*/ 572691 w 581025"/>
                <a:gd name="connsiteY6" fmla="*/ 85725 h 500062"/>
                <a:gd name="connsiteX7" fmla="*/ 575072 w 581025"/>
                <a:gd name="connsiteY7" fmla="*/ 121444 h 500062"/>
                <a:gd name="connsiteX8" fmla="*/ 536972 w 581025"/>
                <a:gd name="connsiteY8" fmla="*/ 207169 h 500062"/>
                <a:gd name="connsiteX9" fmla="*/ 460772 w 581025"/>
                <a:gd name="connsiteY9" fmla="*/ 311944 h 500062"/>
                <a:gd name="connsiteX10" fmla="*/ 391716 w 581025"/>
                <a:gd name="connsiteY10" fmla="*/ 378619 h 500062"/>
                <a:gd name="connsiteX11" fmla="*/ 327422 w 581025"/>
                <a:gd name="connsiteY11" fmla="*/ 426244 h 500062"/>
                <a:gd name="connsiteX12" fmla="*/ 272653 w 581025"/>
                <a:gd name="connsiteY12" fmla="*/ 461963 h 500062"/>
                <a:gd name="connsiteX13" fmla="*/ 205978 w 581025"/>
                <a:gd name="connsiteY13" fmla="*/ 490538 h 500062"/>
                <a:gd name="connsiteX14" fmla="*/ 103585 w 581025"/>
                <a:gd name="connsiteY14" fmla="*/ 497681 h 500062"/>
                <a:gd name="connsiteX15" fmla="*/ 58341 w 581025"/>
                <a:gd name="connsiteY15" fmla="*/ 476250 h 500062"/>
                <a:gd name="connsiteX16" fmla="*/ 27385 w 581025"/>
                <a:gd name="connsiteY16" fmla="*/ 428625 h 500062"/>
                <a:gd name="connsiteX17" fmla="*/ 1191 w 581025"/>
                <a:gd name="connsiteY17" fmla="*/ 342900 h 500062"/>
                <a:gd name="connsiteX18" fmla="*/ 20241 w 581025"/>
                <a:gd name="connsiteY18" fmla="*/ 257175 h 500062"/>
                <a:gd name="connsiteX19" fmla="*/ 60722 w 581025"/>
                <a:gd name="connsiteY19" fmla="*/ 159544 h 500062"/>
                <a:gd name="connsiteX20" fmla="*/ 96441 w 581025"/>
                <a:gd name="connsiteY20" fmla="*/ 102394 h 500062"/>
                <a:gd name="connsiteX21" fmla="*/ 151210 w 581025"/>
                <a:gd name="connsiteY21" fmla="*/ 40481 h 50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1025" h="500062">
                  <a:moveTo>
                    <a:pt x="151210" y="40481"/>
                  </a:moveTo>
                  <a:cubicBezTo>
                    <a:pt x="177404" y="25003"/>
                    <a:pt x="218678" y="16272"/>
                    <a:pt x="253603" y="9525"/>
                  </a:cubicBezTo>
                  <a:cubicBezTo>
                    <a:pt x="288528" y="2778"/>
                    <a:pt x="327819" y="0"/>
                    <a:pt x="360760" y="0"/>
                  </a:cubicBezTo>
                  <a:cubicBezTo>
                    <a:pt x="393701" y="0"/>
                    <a:pt x="422672" y="3969"/>
                    <a:pt x="451247" y="9525"/>
                  </a:cubicBezTo>
                  <a:cubicBezTo>
                    <a:pt x="479822" y="15081"/>
                    <a:pt x="512763" y="23813"/>
                    <a:pt x="532210" y="33338"/>
                  </a:cubicBezTo>
                  <a:cubicBezTo>
                    <a:pt x="551657" y="42863"/>
                    <a:pt x="561181" y="57944"/>
                    <a:pt x="567928" y="66675"/>
                  </a:cubicBezTo>
                  <a:cubicBezTo>
                    <a:pt x="574675" y="75406"/>
                    <a:pt x="571500" y="76597"/>
                    <a:pt x="572691" y="85725"/>
                  </a:cubicBezTo>
                  <a:cubicBezTo>
                    <a:pt x="573882" y="94853"/>
                    <a:pt x="581025" y="101203"/>
                    <a:pt x="575072" y="121444"/>
                  </a:cubicBezTo>
                  <a:cubicBezTo>
                    <a:pt x="569119" y="141685"/>
                    <a:pt x="556022" y="175419"/>
                    <a:pt x="536972" y="207169"/>
                  </a:cubicBezTo>
                  <a:cubicBezTo>
                    <a:pt x="517922" y="238919"/>
                    <a:pt x="484981" y="283369"/>
                    <a:pt x="460772" y="311944"/>
                  </a:cubicBezTo>
                  <a:cubicBezTo>
                    <a:pt x="436563" y="340519"/>
                    <a:pt x="413941" y="359569"/>
                    <a:pt x="391716" y="378619"/>
                  </a:cubicBezTo>
                  <a:cubicBezTo>
                    <a:pt x="369491" y="397669"/>
                    <a:pt x="347266" y="412353"/>
                    <a:pt x="327422" y="426244"/>
                  </a:cubicBezTo>
                  <a:cubicBezTo>
                    <a:pt x="307578" y="440135"/>
                    <a:pt x="292894" y="451247"/>
                    <a:pt x="272653" y="461963"/>
                  </a:cubicBezTo>
                  <a:cubicBezTo>
                    <a:pt x="252412" y="472679"/>
                    <a:pt x="234156" y="484585"/>
                    <a:pt x="205978" y="490538"/>
                  </a:cubicBezTo>
                  <a:cubicBezTo>
                    <a:pt x="177800" y="496491"/>
                    <a:pt x="128191" y="500062"/>
                    <a:pt x="103585" y="497681"/>
                  </a:cubicBezTo>
                  <a:cubicBezTo>
                    <a:pt x="78979" y="495300"/>
                    <a:pt x="71041" y="487759"/>
                    <a:pt x="58341" y="476250"/>
                  </a:cubicBezTo>
                  <a:cubicBezTo>
                    <a:pt x="45641" y="464741"/>
                    <a:pt x="36910" y="450850"/>
                    <a:pt x="27385" y="428625"/>
                  </a:cubicBezTo>
                  <a:cubicBezTo>
                    <a:pt x="17860" y="406400"/>
                    <a:pt x="2382" y="371475"/>
                    <a:pt x="1191" y="342900"/>
                  </a:cubicBezTo>
                  <a:cubicBezTo>
                    <a:pt x="0" y="314325"/>
                    <a:pt x="10319" y="287734"/>
                    <a:pt x="20241" y="257175"/>
                  </a:cubicBezTo>
                  <a:cubicBezTo>
                    <a:pt x="30163" y="226616"/>
                    <a:pt x="48022" y="185341"/>
                    <a:pt x="60722" y="159544"/>
                  </a:cubicBezTo>
                  <a:cubicBezTo>
                    <a:pt x="73422" y="133747"/>
                    <a:pt x="81360" y="121841"/>
                    <a:pt x="96441" y="102394"/>
                  </a:cubicBezTo>
                  <a:cubicBezTo>
                    <a:pt x="111522" y="82947"/>
                    <a:pt x="125016" y="55959"/>
                    <a:pt x="151210" y="40481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291840">
                <a:defRPr/>
              </a:pPr>
              <a:endParaRPr lang="nl-NL" sz="2000" b="1"/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2855640" y="1115452"/>
            <a:ext cx="136815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</a:rPr>
              <a:t>infections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711624" y="4181018"/>
            <a:ext cx="151216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</a:rPr>
              <a:t>vaccination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752184" y="1156682"/>
            <a:ext cx="2088232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</a:rPr>
              <a:t>atherosclerosis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7608168" y="3573016"/>
            <a:ext cx="230425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</a:rPr>
              <a:t>Hyperinflammation</a:t>
            </a:r>
            <a:r>
              <a:rPr lang="nl-NL" sz="2000" b="1" dirty="0">
                <a:solidFill>
                  <a:schemeClr val="bg1"/>
                </a:solidFill>
              </a:rPr>
              <a:t> in tissues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26" y="4704768"/>
            <a:ext cx="2073399" cy="11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3202" y="1638092"/>
            <a:ext cx="161460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4420" y="1718088"/>
            <a:ext cx="2370013" cy="142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9378" y="4365105"/>
            <a:ext cx="1769030" cy="179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98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97"/>
          <p:cNvGrpSpPr/>
          <p:nvPr/>
        </p:nvGrpSpPr>
        <p:grpSpPr>
          <a:xfrm>
            <a:off x="2593975" y="1052737"/>
            <a:ext cx="7740650" cy="4915359"/>
            <a:chOff x="1069975" y="1052736"/>
            <a:chExt cx="7740650" cy="4915359"/>
          </a:xfrm>
        </p:grpSpPr>
        <p:sp>
          <p:nvSpPr>
            <p:cNvPr id="18" name="Tekstvak 72"/>
            <p:cNvSpPr txBox="1">
              <a:spLocks noChangeArrowheads="1"/>
            </p:cNvSpPr>
            <p:nvPr/>
          </p:nvSpPr>
          <p:spPr bwMode="auto">
            <a:xfrm>
              <a:off x="5102225" y="4364261"/>
              <a:ext cx="1198563" cy="52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l-NL" sz="1400">
                  <a:latin typeface="Arial" pitchFamily="34" charset="0"/>
                </a:rPr>
                <a:t>Long term</a:t>
              </a:r>
              <a:br>
                <a:rPr lang="nl-NL" sz="1400">
                  <a:latin typeface="Arial" pitchFamily="34" charset="0"/>
                </a:rPr>
              </a:br>
              <a:r>
                <a:rPr lang="nl-NL" sz="1400">
                  <a:latin typeface="Arial" pitchFamily="34" charset="0"/>
                </a:rPr>
                <a:t>activated Mo</a:t>
              </a:r>
            </a:p>
          </p:txBody>
        </p:sp>
        <p:sp>
          <p:nvSpPr>
            <p:cNvPr id="27" name="Vrije vorm 26"/>
            <p:cNvSpPr/>
            <p:nvPr/>
          </p:nvSpPr>
          <p:spPr>
            <a:xfrm rot="18608572">
              <a:off x="2421234" y="4515839"/>
              <a:ext cx="985758" cy="389791"/>
            </a:xfrm>
            <a:custGeom>
              <a:avLst/>
              <a:gdLst>
                <a:gd name="connsiteX0" fmla="*/ 100484 w 2332311"/>
                <a:gd name="connsiteY0" fmla="*/ 442127 h 630198"/>
                <a:gd name="connsiteX1" fmla="*/ 100484 w 2332311"/>
                <a:gd name="connsiteY1" fmla="*/ 442127 h 630198"/>
                <a:gd name="connsiteX2" fmla="*/ 211016 w 2332311"/>
                <a:gd name="connsiteY2" fmla="*/ 432079 h 630198"/>
                <a:gd name="connsiteX3" fmla="*/ 2280976 w 2332311"/>
                <a:gd name="connsiteY3" fmla="*/ 411982 h 630198"/>
                <a:gd name="connsiteX4" fmla="*/ 2311121 w 2332311"/>
                <a:gd name="connsiteY4" fmla="*/ 381837 h 630198"/>
                <a:gd name="connsiteX5" fmla="*/ 2321169 w 2332311"/>
                <a:gd name="connsiteY5" fmla="*/ 351692 h 630198"/>
                <a:gd name="connsiteX6" fmla="*/ 2291024 w 2332311"/>
                <a:gd name="connsiteY6" fmla="*/ 190919 h 630198"/>
                <a:gd name="connsiteX7" fmla="*/ 2260879 w 2332311"/>
                <a:gd name="connsiteY7" fmla="*/ 180870 h 630198"/>
                <a:gd name="connsiteX8" fmla="*/ 2200589 w 2332311"/>
                <a:gd name="connsiteY8" fmla="*/ 140677 h 630198"/>
                <a:gd name="connsiteX9" fmla="*/ 1567543 w 2332311"/>
                <a:gd name="connsiteY9" fmla="*/ 120580 h 630198"/>
                <a:gd name="connsiteX10" fmla="*/ 1507253 w 2332311"/>
                <a:gd name="connsiteY10" fmla="*/ 100483 h 630198"/>
                <a:gd name="connsiteX11" fmla="*/ 1436915 w 2332311"/>
                <a:gd name="connsiteY11" fmla="*/ 70338 h 630198"/>
                <a:gd name="connsiteX12" fmla="*/ 1346479 w 2332311"/>
                <a:gd name="connsiteY12" fmla="*/ 30145 h 630198"/>
                <a:gd name="connsiteX13" fmla="*/ 1316334 w 2332311"/>
                <a:gd name="connsiteY13" fmla="*/ 20097 h 630198"/>
                <a:gd name="connsiteX14" fmla="*/ 1286189 w 2332311"/>
                <a:gd name="connsiteY14" fmla="*/ 10048 h 630198"/>
                <a:gd name="connsiteX15" fmla="*/ 1195754 w 2332311"/>
                <a:gd name="connsiteY15" fmla="*/ 0 h 630198"/>
                <a:gd name="connsiteX16" fmla="*/ 241161 w 2332311"/>
                <a:gd name="connsiteY16" fmla="*/ 10048 h 630198"/>
                <a:gd name="connsiteX17" fmla="*/ 211016 w 2332311"/>
                <a:gd name="connsiteY17" fmla="*/ 20097 h 630198"/>
                <a:gd name="connsiteX18" fmla="*/ 150726 w 2332311"/>
                <a:gd name="connsiteY18" fmla="*/ 80387 h 630198"/>
                <a:gd name="connsiteX19" fmla="*/ 120580 w 2332311"/>
                <a:gd name="connsiteY19" fmla="*/ 110532 h 630198"/>
                <a:gd name="connsiteX20" fmla="*/ 60290 w 2332311"/>
                <a:gd name="connsiteY20" fmla="*/ 150725 h 630198"/>
                <a:gd name="connsiteX21" fmla="*/ 20097 w 2332311"/>
                <a:gd name="connsiteY21" fmla="*/ 211015 h 630198"/>
                <a:gd name="connsiteX22" fmla="*/ 0 w 2332311"/>
                <a:gd name="connsiteY22" fmla="*/ 271305 h 630198"/>
                <a:gd name="connsiteX23" fmla="*/ 10049 w 2332311"/>
                <a:gd name="connsiteY23" fmla="*/ 351692 h 630198"/>
                <a:gd name="connsiteX24" fmla="*/ 60290 w 2332311"/>
                <a:gd name="connsiteY24" fmla="*/ 401934 h 630198"/>
                <a:gd name="connsiteX25" fmla="*/ 150726 w 2332311"/>
                <a:gd name="connsiteY25" fmla="*/ 422031 h 630198"/>
                <a:gd name="connsiteX26" fmla="*/ 100484 w 2332311"/>
                <a:gd name="connsiteY26" fmla="*/ 442127 h 6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2311" h="630198">
                  <a:moveTo>
                    <a:pt x="100484" y="442127"/>
                  </a:moveTo>
                  <a:lnTo>
                    <a:pt x="100484" y="442127"/>
                  </a:lnTo>
                  <a:cubicBezTo>
                    <a:pt x="137328" y="438778"/>
                    <a:pt x="174022" y="432425"/>
                    <a:pt x="211016" y="432079"/>
                  </a:cubicBezTo>
                  <a:cubicBezTo>
                    <a:pt x="901005" y="425631"/>
                    <a:pt x="1626371" y="630198"/>
                    <a:pt x="2280976" y="411982"/>
                  </a:cubicBezTo>
                  <a:cubicBezTo>
                    <a:pt x="2291024" y="401934"/>
                    <a:pt x="2303238" y="393661"/>
                    <a:pt x="2311121" y="381837"/>
                  </a:cubicBezTo>
                  <a:cubicBezTo>
                    <a:pt x="2316996" y="373024"/>
                    <a:pt x="2321169" y="362284"/>
                    <a:pt x="2321169" y="351692"/>
                  </a:cubicBezTo>
                  <a:cubicBezTo>
                    <a:pt x="2321169" y="329990"/>
                    <a:pt x="2332311" y="223949"/>
                    <a:pt x="2291024" y="190919"/>
                  </a:cubicBezTo>
                  <a:cubicBezTo>
                    <a:pt x="2282753" y="184302"/>
                    <a:pt x="2270138" y="186014"/>
                    <a:pt x="2260879" y="180870"/>
                  </a:cubicBezTo>
                  <a:cubicBezTo>
                    <a:pt x="2239765" y="169140"/>
                    <a:pt x="2223503" y="148315"/>
                    <a:pt x="2200589" y="140677"/>
                  </a:cubicBezTo>
                  <a:cubicBezTo>
                    <a:pt x="1979765" y="67064"/>
                    <a:pt x="2181034" y="130805"/>
                    <a:pt x="1567543" y="120580"/>
                  </a:cubicBezTo>
                  <a:cubicBezTo>
                    <a:pt x="1547446" y="113881"/>
                    <a:pt x="1524879" y="112233"/>
                    <a:pt x="1507253" y="100483"/>
                  </a:cubicBezTo>
                  <a:cubicBezTo>
                    <a:pt x="1465617" y="72727"/>
                    <a:pt x="1488824" y="83316"/>
                    <a:pt x="1436915" y="70338"/>
                  </a:cubicBezTo>
                  <a:cubicBezTo>
                    <a:pt x="1389143" y="38492"/>
                    <a:pt x="1418225" y="54060"/>
                    <a:pt x="1346479" y="30145"/>
                  </a:cubicBezTo>
                  <a:lnTo>
                    <a:pt x="1316334" y="20097"/>
                  </a:lnTo>
                  <a:cubicBezTo>
                    <a:pt x="1306286" y="16747"/>
                    <a:pt x="1296716" y="11218"/>
                    <a:pt x="1286189" y="10048"/>
                  </a:cubicBezTo>
                  <a:lnTo>
                    <a:pt x="1195754" y="0"/>
                  </a:lnTo>
                  <a:lnTo>
                    <a:pt x="241161" y="10048"/>
                  </a:lnTo>
                  <a:cubicBezTo>
                    <a:pt x="230571" y="10264"/>
                    <a:pt x="219377" y="13594"/>
                    <a:pt x="211016" y="20097"/>
                  </a:cubicBezTo>
                  <a:cubicBezTo>
                    <a:pt x="188582" y="37546"/>
                    <a:pt x="170823" y="60290"/>
                    <a:pt x="150726" y="80387"/>
                  </a:cubicBezTo>
                  <a:cubicBezTo>
                    <a:pt x="140677" y="90435"/>
                    <a:pt x="132404" y="102649"/>
                    <a:pt x="120580" y="110532"/>
                  </a:cubicBezTo>
                  <a:lnTo>
                    <a:pt x="60290" y="150725"/>
                  </a:lnTo>
                  <a:cubicBezTo>
                    <a:pt x="46892" y="170822"/>
                    <a:pt x="27735" y="188101"/>
                    <a:pt x="20097" y="211015"/>
                  </a:cubicBezTo>
                  <a:lnTo>
                    <a:pt x="0" y="271305"/>
                  </a:lnTo>
                  <a:cubicBezTo>
                    <a:pt x="3350" y="298101"/>
                    <a:pt x="2944" y="325639"/>
                    <a:pt x="10049" y="351692"/>
                  </a:cubicBezTo>
                  <a:cubicBezTo>
                    <a:pt x="16055" y="373714"/>
                    <a:pt x="40886" y="393310"/>
                    <a:pt x="60290" y="401934"/>
                  </a:cubicBezTo>
                  <a:cubicBezTo>
                    <a:pt x="112657" y="425209"/>
                    <a:pt x="107676" y="422031"/>
                    <a:pt x="150726" y="422031"/>
                  </a:cubicBezTo>
                  <a:lnTo>
                    <a:pt x="100484" y="442127"/>
                  </a:lnTo>
                  <a:close/>
                </a:path>
              </a:pathLst>
            </a:custGeom>
            <a:blipFill>
              <a:blip r:embed="rId2" cstate="print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8" name="Ovaal 27"/>
            <p:cNvSpPr/>
            <p:nvPr/>
          </p:nvSpPr>
          <p:spPr>
            <a:xfrm rot="20612315">
              <a:off x="2702353" y="4681336"/>
              <a:ext cx="165000" cy="132015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29" name="Vrije vorm 28"/>
            <p:cNvSpPr/>
            <p:nvPr/>
          </p:nvSpPr>
          <p:spPr>
            <a:xfrm rot="19212654">
              <a:off x="3144304" y="3880115"/>
              <a:ext cx="985758" cy="389791"/>
            </a:xfrm>
            <a:custGeom>
              <a:avLst/>
              <a:gdLst>
                <a:gd name="connsiteX0" fmla="*/ 100484 w 2332311"/>
                <a:gd name="connsiteY0" fmla="*/ 442127 h 630198"/>
                <a:gd name="connsiteX1" fmla="*/ 100484 w 2332311"/>
                <a:gd name="connsiteY1" fmla="*/ 442127 h 630198"/>
                <a:gd name="connsiteX2" fmla="*/ 211016 w 2332311"/>
                <a:gd name="connsiteY2" fmla="*/ 432079 h 630198"/>
                <a:gd name="connsiteX3" fmla="*/ 2280976 w 2332311"/>
                <a:gd name="connsiteY3" fmla="*/ 411982 h 630198"/>
                <a:gd name="connsiteX4" fmla="*/ 2311121 w 2332311"/>
                <a:gd name="connsiteY4" fmla="*/ 381837 h 630198"/>
                <a:gd name="connsiteX5" fmla="*/ 2321169 w 2332311"/>
                <a:gd name="connsiteY5" fmla="*/ 351692 h 630198"/>
                <a:gd name="connsiteX6" fmla="*/ 2291024 w 2332311"/>
                <a:gd name="connsiteY6" fmla="*/ 190919 h 630198"/>
                <a:gd name="connsiteX7" fmla="*/ 2260879 w 2332311"/>
                <a:gd name="connsiteY7" fmla="*/ 180870 h 630198"/>
                <a:gd name="connsiteX8" fmla="*/ 2200589 w 2332311"/>
                <a:gd name="connsiteY8" fmla="*/ 140677 h 630198"/>
                <a:gd name="connsiteX9" fmla="*/ 1567543 w 2332311"/>
                <a:gd name="connsiteY9" fmla="*/ 120580 h 630198"/>
                <a:gd name="connsiteX10" fmla="*/ 1507253 w 2332311"/>
                <a:gd name="connsiteY10" fmla="*/ 100483 h 630198"/>
                <a:gd name="connsiteX11" fmla="*/ 1436915 w 2332311"/>
                <a:gd name="connsiteY11" fmla="*/ 70338 h 630198"/>
                <a:gd name="connsiteX12" fmla="*/ 1346479 w 2332311"/>
                <a:gd name="connsiteY12" fmla="*/ 30145 h 630198"/>
                <a:gd name="connsiteX13" fmla="*/ 1316334 w 2332311"/>
                <a:gd name="connsiteY13" fmla="*/ 20097 h 630198"/>
                <a:gd name="connsiteX14" fmla="*/ 1286189 w 2332311"/>
                <a:gd name="connsiteY14" fmla="*/ 10048 h 630198"/>
                <a:gd name="connsiteX15" fmla="*/ 1195754 w 2332311"/>
                <a:gd name="connsiteY15" fmla="*/ 0 h 630198"/>
                <a:gd name="connsiteX16" fmla="*/ 241161 w 2332311"/>
                <a:gd name="connsiteY16" fmla="*/ 10048 h 630198"/>
                <a:gd name="connsiteX17" fmla="*/ 211016 w 2332311"/>
                <a:gd name="connsiteY17" fmla="*/ 20097 h 630198"/>
                <a:gd name="connsiteX18" fmla="*/ 150726 w 2332311"/>
                <a:gd name="connsiteY18" fmla="*/ 80387 h 630198"/>
                <a:gd name="connsiteX19" fmla="*/ 120580 w 2332311"/>
                <a:gd name="connsiteY19" fmla="*/ 110532 h 630198"/>
                <a:gd name="connsiteX20" fmla="*/ 60290 w 2332311"/>
                <a:gd name="connsiteY20" fmla="*/ 150725 h 630198"/>
                <a:gd name="connsiteX21" fmla="*/ 20097 w 2332311"/>
                <a:gd name="connsiteY21" fmla="*/ 211015 h 630198"/>
                <a:gd name="connsiteX22" fmla="*/ 0 w 2332311"/>
                <a:gd name="connsiteY22" fmla="*/ 271305 h 630198"/>
                <a:gd name="connsiteX23" fmla="*/ 10049 w 2332311"/>
                <a:gd name="connsiteY23" fmla="*/ 351692 h 630198"/>
                <a:gd name="connsiteX24" fmla="*/ 60290 w 2332311"/>
                <a:gd name="connsiteY24" fmla="*/ 401934 h 630198"/>
                <a:gd name="connsiteX25" fmla="*/ 150726 w 2332311"/>
                <a:gd name="connsiteY25" fmla="*/ 422031 h 630198"/>
                <a:gd name="connsiteX26" fmla="*/ 100484 w 2332311"/>
                <a:gd name="connsiteY26" fmla="*/ 442127 h 6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2311" h="630198">
                  <a:moveTo>
                    <a:pt x="100484" y="442127"/>
                  </a:moveTo>
                  <a:lnTo>
                    <a:pt x="100484" y="442127"/>
                  </a:lnTo>
                  <a:cubicBezTo>
                    <a:pt x="137328" y="438778"/>
                    <a:pt x="174022" y="432425"/>
                    <a:pt x="211016" y="432079"/>
                  </a:cubicBezTo>
                  <a:cubicBezTo>
                    <a:pt x="901005" y="425631"/>
                    <a:pt x="1626371" y="630198"/>
                    <a:pt x="2280976" y="411982"/>
                  </a:cubicBezTo>
                  <a:cubicBezTo>
                    <a:pt x="2291024" y="401934"/>
                    <a:pt x="2303238" y="393661"/>
                    <a:pt x="2311121" y="381837"/>
                  </a:cubicBezTo>
                  <a:cubicBezTo>
                    <a:pt x="2316996" y="373024"/>
                    <a:pt x="2321169" y="362284"/>
                    <a:pt x="2321169" y="351692"/>
                  </a:cubicBezTo>
                  <a:cubicBezTo>
                    <a:pt x="2321169" y="329990"/>
                    <a:pt x="2332311" y="223949"/>
                    <a:pt x="2291024" y="190919"/>
                  </a:cubicBezTo>
                  <a:cubicBezTo>
                    <a:pt x="2282753" y="184302"/>
                    <a:pt x="2270138" y="186014"/>
                    <a:pt x="2260879" y="180870"/>
                  </a:cubicBezTo>
                  <a:cubicBezTo>
                    <a:pt x="2239765" y="169140"/>
                    <a:pt x="2223503" y="148315"/>
                    <a:pt x="2200589" y="140677"/>
                  </a:cubicBezTo>
                  <a:cubicBezTo>
                    <a:pt x="1979765" y="67064"/>
                    <a:pt x="2181034" y="130805"/>
                    <a:pt x="1567543" y="120580"/>
                  </a:cubicBezTo>
                  <a:cubicBezTo>
                    <a:pt x="1547446" y="113881"/>
                    <a:pt x="1524879" y="112233"/>
                    <a:pt x="1507253" y="100483"/>
                  </a:cubicBezTo>
                  <a:cubicBezTo>
                    <a:pt x="1465617" y="72727"/>
                    <a:pt x="1488824" y="83316"/>
                    <a:pt x="1436915" y="70338"/>
                  </a:cubicBezTo>
                  <a:cubicBezTo>
                    <a:pt x="1389143" y="38492"/>
                    <a:pt x="1418225" y="54060"/>
                    <a:pt x="1346479" y="30145"/>
                  </a:cubicBezTo>
                  <a:lnTo>
                    <a:pt x="1316334" y="20097"/>
                  </a:lnTo>
                  <a:cubicBezTo>
                    <a:pt x="1306286" y="16747"/>
                    <a:pt x="1296716" y="11218"/>
                    <a:pt x="1286189" y="10048"/>
                  </a:cubicBezTo>
                  <a:lnTo>
                    <a:pt x="1195754" y="0"/>
                  </a:lnTo>
                  <a:lnTo>
                    <a:pt x="241161" y="10048"/>
                  </a:lnTo>
                  <a:cubicBezTo>
                    <a:pt x="230571" y="10264"/>
                    <a:pt x="219377" y="13594"/>
                    <a:pt x="211016" y="20097"/>
                  </a:cubicBezTo>
                  <a:cubicBezTo>
                    <a:pt x="188582" y="37546"/>
                    <a:pt x="170823" y="60290"/>
                    <a:pt x="150726" y="80387"/>
                  </a:cubicBezTo>
                  <a:cubicBezTo>
                    <a:pt x="140677" y="90435"/>
                    <a:pt x="132404" y="102649"/>
                    <a:pt x="120580" y="110532"/>
                  </a:cubicBezTo>
                  <a:lnTo>
                    <a:pt x="60290" y="150725"/>
                  </a:lnTo>
                  <a:cubicBezTo>
                    <a:pt x="46892" y="170822"/>
                    <a:pt x="27735" y="188101"/>
                    <a:pt x="20097" y="211015"/>
                  </a:cubicBezTo>
                  <a:lnTo>
                    <a:pt x="0" y="271305"/>
                  </a:lnTo>
                  <a:cubicBezTo>
                    <a:pt x="3350" y="298101"/>
                    <a:pt x="2944" y="325639"/>
                    <a:pt x="10049" y="351692"/>
                  </a:cubicBezTo>
                  <a:cubicBezTo>
                    <a:pt x="16055" y="373714"/>
                    <a:pt x="40886" y="393310"/>
                    <a:pt x="60290" y="401934"/>
                  </a:cubicBezTo>
                  <a:cubicBezTo>
                    <a:pt x="112657" y="425209"/>
                    <a:pt x="107676" y="422031"/>
                    <a:pt x="150726" y="422031"/>
                  </a:cubicBezTo>
                  <a:lnTo>
                    <a:pt x="100484" y="442127"/>
                  </a:lnTo>
                  <a:close/>
                </a:path>
              </a:pathLst>
            </a:custGeom>
            <a:blipFill>
              <a:blip r:embed="rId2" cstate="print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0" name="Ovaal 29"/>
            <p:cNvSpPr/>
            <p:nvPr/>
          </p:nvSpPr>
          <p:spPr>
            <a:xfrm rot="21216397">
              <a:off x="3433890" y="4028678"/>
              <a:ext cx="165000" cy="132015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31" name="Vrije vorm 30"/>
            <p:cNvSpPr/>
            <p:nvPr/>
          </p:nvSpPr>
          <p:spPr>
            <a:xfrm rot="19246815">
              <a:off x="3914020" y="3264530"/>
              <a:ext cx="985758" cy="389791"/>
            </a:xfrm>
            <a:custGeom>
              <a:avLst/>
              <a:gdLst>
                <a:gd name="connsiteX0" fmla="*/ 100484 w 2332311"/>
                <a:gd name="connsiteY0" fmla="*/ 442127 h 630198"/>
                <a:gd name="connsiteX1" fmla="*/ 100484 w 2332311"/>
                <a:gd name="connsiteY1" fmla="*/ 442127 h 630198"/>
                <a:gd name="connsiteX2" fmla="*/ 211016 w 2332311"/>
                <a:gd name="connsiteY2" fmla="*/ 432079 h 630198"/>
                <a:gd name="connsiteX3" fmla="*/ 2280976 w 2332311"/>
                <a:gd name="connsiteY3" fmla="*/ 411982 h 630198"/>
                <a:gd name="connsiteX4" fmla="*/ 2311121 w 2332311"/>
                <a:gd name="connsiteY4" fmla="*/ 381837 h 630198"/>
                <a:gd name="connsiteX5" fmla="*/ 2321169 w 2332311"/>
                <a:gd name="connsiteY5" fmla="*/ 351692 h 630198"/>
                <a:gd name="connsiteX6" fmla="*/ 2291024 w 2332311"/>
                <a:gd name="connsiteY6" fmla="*/ 190919 h 630198"/>
                <a:gd name="connsiteX7" fmla="*/ 2260879 w 2332311"/>
                <a:gd name="connsiteY7" fmla="*/ 180870 h 630198"/>
                <a:gd name="connsiteX8" fmla="*/ 2200589 w 2332311"/>
                <a:gd name="connsiteY8" fmla="*/ 140677 h 630198"/>
                <a:gd name="connsiteX9" fmla="*/ 1567543 w 2332311"/>
                <a:gd name="connsiteY9" fmla="*/ 120580 h 630198"/>
                <a:gd name="connsiteX10" fmla="*/ 1507253 w 2332311"/>
                <a:gd name="connsiteY10" fmla="*/ 100483 h 630198"/>
                <a:gd name="connsiteX11" fmla="*/ 1436915 w 2332311"/>
                <a:gd name="connsiteY11" fmla="*/ 70338 h 630198"/>
                <a:gd name="connsiteX12" fmla="*/ 1346479 w 2332311"/>
                <a:gd name="connsiteY12" fmla="*/ 30145 h 630198"/>
                <a:gd name="connsiteX13" fmla="*/ 1316334 w 2332311"/>
                <a:gd name="connsiteY13" fmla="*/ 20097 h 630198"/>
                <a:gd name="connsiteX14" fmla="*/ 1286189 w 2332311"/>
                <a:gd name="connsiteY14" fmla="*/ 10048 h 630198"/>
                <a:gd name="connsiteX15" fmla="*/ 1195754 w 2332311"/>
                <a:gd name="connsiteY15" fmla="*/ 0 h 630198"/>
                <a:gd name="connsiteX16" fmla="*/ 241161 w 2332311"/>
                <a:gd name="connsiteY16" fmla="*/ 10048 h 630198"/>
                <a:gd name="connsiteX17" fmla="*/ 211016 w 2332311"/>
                <a:gd name="connsiteY17" fmla="*/ 20097 h 630198"/>
                <a:gd name="connsiteX18" fmla="*/ 150726 w 2332311"/>
                <a:gd name="connsiteY18" fmla="*/ 80387 h 630198"/>
                <a:gd name="connsiteX19" fmla="*/ 120580 w 2332311"/>
                <a:gd name="connsiteY19" fmla="*/ 110532 h 630198"/>
                <a:gd name="connsiteX20" fmla="*/ 60290 w 2332311"/>
                <a:gd name="connsiteY20" fmla="*/ 150725 h 630198"/>
                <a:gd name="connsiteX21" fmla="*/ 20097 w 2332311"/>
                <a:gd name="connsiteY21" fmla="*/ 211015 h 630198"/>
                <a:gd name="connsiteX22" fmla="*/ 0 w 2332311"/>
                <a:gd name="connsiteY22" fmla="*/ 271305 h 630198"/>
                <a:gd name="connsiteX23" fmla="*/ 10049 w 2332311"/>
                <a:gd name="connsiteY23" fmla="*/ 351692 h 630198"/>
                <a:gd name="connsiteX24" fmla="*/ 60290 w 2332311"/>
                <a:gd name="connsiteY24" fmla="*/ 401934 h 630198"/>
                <a:gd name="connsiteX25" fmla="*/ 150726 w 2332311"/>
                <a:gd name="connsiteY25" fmla="*/ 422031 h 630198"/>
                <a:gd name="connsiteX26" fmla="*/ 100484 w 2332311"/>
                <a:gd name="connsiteY26" fmla="*/ 442127 h 6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2311" h="630198">
                  <a:moveTo>
                    <a:pt x="100484" y="442127"/>
                  </a:moveTo>
                  <a:lnTo>
                    <a:pt x="100484" y="442127"/>
                  </a:lnTo>
                  <a:cubicBezTo>
                    <a:pt x="137328" y="438778"/>
                    <a:pt x="174022" y="432425"/>
                    <a:pt x="211016" y="432079"/>
                  </a:cubicBezTo>
                  <a:cubicBezTo>
                    <a:pt x="901005" y="425631"/>
                    <a:pt x="1626371" y="630198"/>
                    <a:pt x="2280976" y="411982"/>
                  </a:cubicBezTo>
                  <a:cubicBezTo>
                    <a:pt x="2291024" y="401934"/>
                    <a:pt x="2303238" y="393661"/>
                    <a:pt x="2311121" y="381837"/>
                  </a:cubicBezTo>
                  <a:cubicBezTo>
                    <a:pt x="2316996" y="373024"/>
                    <a:pt x="2321169" y="362284"/>
                    <a:pt x="2321169" y="351692"/>
                  </a:cubicBezTo>
                  <a:cubicBezTo>
                    <a:pt x="2321169" y="329990"/>
                    <a:pt x="2332311" y="223949"/>
                    <a:pt x="2291024" y="190919"/>
                  </a:cubicBezTo>
                  <a:cubicBezTo>
                    <a:pt x="2282753" y="184302"/>
                    <a:pt x="2270138" y="186014"/>
                    <a:pt x="2260879" y="180870"/>
                  </a:cubicBezTo>
                  <a:cubicBezTo>
                    <a:pt x="2239765" y="169140"/>
                    <a:pt x="2223503" y="148315"/>
                    <a:pt x="2200589" y="140677"/>
                  </a:cubicBezTo>
                  <a:cubicBezTo>
                    <a:pt x="1979765" y="67064"/>
                    <a:pt x="2181034" y="130805"/>
                    <a:pt x="1567543" y="120580"/>
                  </a:cubicBezTo>
                  <a:cubicBezTo>
                    <a:pt x="1547446" y="113881"/>
                    <a:pt x="1524879" y="112233"/>
                    <a:pt x="1507253" y="100483"/>
                  </a:cubicBezTo>
                  <a:cubicBezTo>
                    <a:pt x="1465617" y="72727"/>
                    <a:pt x="1488824" y="83316"/>
                    <a:pt x="1436915" y="70338"/>
                  </a:cubicBezTo>
                  <a:cubicBezTo>
                    <a:pt x="1389143" y="38492"/>
                    <a:pt x="1418225" y="54060"/>
                    <a:pt x="1346479" y="30145"/>
                  </a:cubicBezTo>
                  <a:lnTo>
                    <a:pt x="1316334" y="20097"/>
                  </a:lnTo>
                  <a:cubicBezTo>
                    <a:pt x="1306286" y="16747"/>
                    <a:pt x="1296716" y="11218"/>
                    <a:pt x="1286189" y="10048"/>
                  </a:cubicBezTo>
                  <a:lnTo>
                    <a:pt x="1195754" y="0"/>
                  </a:lnTo>
                  <a:lnTo>
                    <a:pt x="241161" y="10048"/>
                  </a:lnTo>
                  <a:cubicBezTo>
                    <a:pt x="230571" y="10264"/>
                    <a:pt x="219377" y="13594"/>
                    <a:pt x="211016" y="20097"/>
                  </a:cubicBezTo>
                  <a:cubicBezTo>
                    <a:pt x="188582" y="37546"/>
                    <a:pt x="170823" y="60290"/>
                    <a:pt x="150726" y="80387"/>
                  </a:cubicBezTo>
                  <a:cubicBezTo>
                    <a:pt x="140677" y="90435"/>
                    <a:pt x="132404" y="102649"/>
                    <a:pt x="120580" y="110532"/>
                  </a:cubicBezTo>
                  <a:lnTo>
                    <a:pt x="60290" y="150725"/>
                  </a:lnTo>
                  <a:cubicBezTo>
                    <a:pt x="46892" y="170822"/>
                    <a:pt x="27735" y="188101"/>
                    <a:pt x="20097" y="211015"/>
                  </a:cubicBezTo>
                  <a:lnTo>
                    <a:pt x="0" y="271305"/>
                  </a:lnTo>
                  <a:cubicBezTo>
                    <a:pt x="3350" y="298101"/>
                    <a:pt x="2944" y="325639"/>
                    <a:pt x="10049" y="351692"/>
                  </a:cubicBezTo>
                  <a:cubicBezTo>
                    <a:pt x="16055" y="373714"/>
                    <a:pt x="40886" y="393310"/>
                    <a:pt x="60290" y="401934"/>
                  </a:cubicBezTo>
                  <a:cubicBezTo>
                    <a:pt x="112657" y="425209"/>
                    <a:pt x="107676" y="422031"/>
                    <a:pt x="150726" y="422031"/>
                  </a:cubicBezTo>
                  <a:lnTo>
                    <a:pt x="100484" y="442127"/>
                  </a:lnTo>
                  <a:close/>
                </a:path>
              </a:pathLst>
            </a:custGeom>
            <a:blipFill>
              <a:blip r:embed="rId2" cstate="print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al 31"/>
            <p:cNvSpPr/>
            <p:nvPr/>
          </p:nvSpPr>
          <p:spPr>
            <a:xfrm rot="21250558">
              <a:off x="4190906" y="3400393"/>
              <a:ext cx="165000" cy="132015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33" name="Vrije vorm 32"/>
            <p:cNvSpPr/>
            <p:nvPr/>
          </p:nvSpPr>
          <p:spPr>
            <a:xfrm rot="19134904">
              <a:off x="4671621" y="2637684"/>
              <a:ext cx="985758" cy="389791"/>
            </a:xfrm>
            <a:custGeom>
              <a:avLst/>
              <a:gdLst>
                <a:gd name="connsiteX0" fmla="*/ 100484 w 2332311"/>
                <a:gd name="connsiteY0" fmla="*/ 442127 h 630198"/>
                <a:gd name="connsiteX1" fmla="*/ 100484 w 2332311"/>
                <a:gd name="connsiteY1" fmla="*/ 442127 h 630198"/>
                <a:gd name="connsiteX2" fmla="*/ 211016 w 2332311"/>
                <a:gd name="connsiteY2" fmla="*/ 432079 h 630198"/>
                <a:gd name="connsiteX3" fmla="*/ 2280976 w 2332311"/>
                <a:gd name="connsiteY3" fmla="*/ 411982 h 630198"/>
                <a:gd name="connsiteX4" fmla="*/ 2311121 w 2332311"/>
                <a:gd name="connsiteY4" fmla="*/ 381837 h 630198"/>
                <a:gd name="connsiteX5" fmla="*/ 2321169 w 2332311"/>
                <a:gd name="connsiteY5" fmla="*/ 351692 h 630198"/>
                <a:gd name="connsiteX6" fmla="*/ 2291024 w 2332311"/>
                <a:gd name="connsiteY6" fmla="*/ 190919 h 630198"/>
                <a:gd name="connsiteX7" fmla="*/ 2260879 w 2332311"/>
                <a:gd name="connsiteY7" fmla="*/ 180870 h 630198"/>
                <a:gd name="connsiteX8" fmla="*/ 2200589 w 2332311"/>
                <a:gd name="connsiteY8" fmla="*/ 140677 h 630198"/>
                <a:gd name="connsiteX9" fmla="*/ 1567543 w 2332311"/>
                <a:gd name="connsiteY9" fmla="*/ 120580 h 630198"/>
                <a:gd name="connsiteX10" fmla="*/ 1507253 w 2332311"/>
                <a:gd name="connsiteY10" fmla="*/ 100483 h 630198"/>
                <a:gd name="connsiteX11" fmla="*/ 1436915 w 2332311"/>
                <a:gd name="connsiteY11" fmla="*/ 70338 h 630198"/>
                <a:gd name="connsiteX12" fmla="*/ 1346479 w 2332311"/>
                <a:gd name="connsiteY12" fmla="*/ 30145 h 630198"/>
                <a:gd name="connsiteX13" fmla="*/ 1316334 w 2332311"/>
                <a:gd name="connsiteY13" fmla="*/ 20097 h 630198"/>
                <a:gd name="connsiteX14" fmla="*/ 1286189 w 2332311"/>
                <a:gd name="connsiteY14" fmla="*/ 10048 h 630198"/>
                <a:gd name="connsiteX15" fmla="*/ 1195754 w 2332311"/>
                <a:gd name="connsiteY15" fmla="*/ 0 h 630198"/>
                <a:gd name="connsiteX16" fmla="*/ 241161 w 2332311"/>
                <a:gd name="connsiteY16" fmla="*/ 10048 h 630198"/>
                <a:gd name="connsiteX17" fmla="*/ 211016 w 2332311"/>
                <a:gd name="connsiteY17" fmla="*/ 20097 h 630198"/>
                <a:gd name="connsiteX18" fmla="*/ 150726 w 2332311"/>
                <a:gd name="connsiteY18" fmla="*/ 80387 h 630198"/>
                <a:gd name="connsiteX19" fmla="*/ 120580 w 2332311"/>
                <a:gd name="connsiteY19" fmla="*/ 110532 h 630198"/>
                <a:gd name="connsiteX20" fmla="*/ 60290 w 2332311"/>
                <a:gd name="connsiteY20" fmla="*/ 150725 h 630198"/>
                <a:gd name="connsiteX21" fmla="*/ 20097 w 2332311"/>
                <a:gd name="connsiteY21" fmla="*/ 211015 h 630198"/>
                <a:gd name="connsiteX22" fmla="*/ 0 w 2332311"/>
                <a:gd name="connsiteY22" fmla="*/ 271305 h 630198"/>
                <a:gd name="connsiteX23" fmla="*/ 10049 w 2332311"/>
                <a:gd name="connsiteY23" fmla="*/ 351692 h 630198"/>
                <a:gd name="connsiteX24" fmla="*/ 60290 w 2332311"/>
                <a:gd name="connsiteY24" fmla="*/ 401934 h 630198"/>
                <a:gd name="connsiteX25" fmla="*/ 150726 w 2332311"/>
                <a:gd name="connsiteY25" fmla="*/ 422031 h 630198"/>
                <a:gd name="connsiteX26" fmla="*/ 100484 w 2332311"/>
                <a:gd name="connsiteY26" fmla="*/ 442127 h 6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2311" h="630198">
                  <a:moveTo>
                    <a:pt x="100484" y="442127"/>
                  </a:moveTo>
                  <a:lnTo>
                    <a:pt x="100484" y="442127"/>
                  </a:lnTo>
                  <a:cubicBezTo>
                    <a:pt x="137328" y="438778"/>
                    <a:pt x="174022" y="432425"/>
                    <a:pt x="211016" y="432079"/>
                  </a:cubicBezTo>
                  <a:cubicBezTo>
                    <a:pt x="901005" y="425631"/>
                    <a:pt x="1626371" y="630198"/>
                    <a:pt x="2280976" y="411982"/>
                  </a:cubicBezTo>
                  <a:cubicBezTo>
                    <a:pt x="2291024" y="401934"/>
                    <a:pt x="2303238" y="393661"/>
                    <a:pt x="2311121" y="381837"/>
                  </a:cubicBezTo>
                  <a:cubicBezTo>
                    <a:pt x="2316996" y="373024"/>
                    <a:pt x="2321169" y="362284"/>
                    <a:pt x="2321169" y="351692"/>
                  </a:cubicBezTo>
                  <a:cubicBezTo>
                    <a:pt x="2321169" y="329990"/>
                    <a:pt x="2332311" y="223949"/>
                    <a:pt x="2291024" y="190919"/>
                  </a:cubicBezTo>
                  <a:cubicBezTo>
                    <a:pt x="2282753" y="184302"/>
                    <a:pt x="2270138" y="186014"/>
                    <a:pt x="2260879" y="180870"/>
                  </a:cubicBezTo>
                  <a:cubicBezTo>
                    <a:pt x="2239765" y="169140"/>
                    <a:pt x="2223503" y="148315"/>
                    <a:pt x="2200589" y="140677"/>
                  </a:cubicBezTo>
                  <a:cubicBezTo>
                    <a:pt x="1979765" y="67064"/>
                    <a:pt x="2181034" y="130805"/>
                    <a:pt x="1567543" y="120580"/>
                  </a:cubicBezTo>
                  <a:cubicBezTo>
                    <a:pt x="1547446" y="113881"/>
                    <a:pt x="1524879" y="112233"/>
                    <a:pt x="1507253" y="100483"/>
                  </a:cubicBezTo>
                  <a:cubicBezTo>
                    <a:pt x="1465617" y="72727"/>
                    <a:pt x="1488824" y="83316"/>
                    <a:pt x="1436915" y="70338"/>
                  </a:cubicBezTo>
                  <a:cubicBezTo>
                    <a:pt x="1389143" y="38492"/>
                    <a:pt x="1418225" y="54060"/>
                    <a:pt x="1346479" y="30145"/>
                  </a:cubicBezTo>
                  <a:lnTo>
                    <a:pt x="1316334" y="20097"/>
                  </a:lnTo>
                  <a:cubicBezTo>
                    <a:pt x="1306286" y="16747"/>
                    <a:pt x="1296716" y="11218"/>
                    <a:pt x="1286189" y="10048"/>
                  </a:cubicBezTo>
                  <a:lnTo>
                    <a:pt x="1195754" y="0"/>
                  </a:lnTo>
                  <a:lnTo>
                    <a:pt x="241161" y="10048"/>
                  </a:lnTo>
                  <a:cubicBezTo>
                    <a:pt x="230571" y="10264"/>
                    <a:pt x="219377" y="13594"/>
                    <a:pt x="211016" y="20097"/>
                  </a:cubicBezTo>
                  <a:cubicBezTo>
                    <a:pt x="188582" y="37546"/>
                    <a:pt x="170823" y="60290"/>
                    <a:pt x="150726" y="80387"/>
                  </a:cubicBezTo>
                  <a:cubicBezTo>
                    <a:pt x="140677" y="90435"/>
                    <a:pt x="132404" y="102649"/>
                    <a:pt x="120580" y="110532"/>
                  </a:cubicBezTo>
                  <a:lnTo>
                    <a:pt x="60290" y="150725"/>
                  </a:lnTo>
                  <a:cubicBezTo>
                    <a:pt x="46892" y="170822"/>
                    <a:pt x="27735" y="188101"/>
                    <a:pt x="20097" y="211015"/>
                  </a:cubicBezTo>
                  <a:lnTo>
                    <a:pt x="0" y="271305"/>
                  </a:lnTo>
                  <a:cubicBezTo>
                    <a:pt x="3350" y="298101"/>
                    <a:pt x="2944" y="325639"/>
                    <a:pt x="10049" y="351692"/>
                  </a:cubicBezTo>
                  <a:cubicBezTo>
                    <a:pt x="16055" y="373714"/>
                    <a:pt x="40886" y="393310"/>
                    <a:pt x="60290" y="401934"/>
                  </a:cubicBezTo>
                  <a:cubicBezTo>
                    <a:pt x="112657" y="425209"/>
                    <a:pt x="107676" y="422031"/>
                    <a:pt x="150726" y="422031"/>
                  </a:cubicBezTo>
                  <a:lnTo>
                    <a:pt x="100484" y="442127"/>
                  </a:lnTo>
                  <a:close/>
                </a:path>
              </a:pathLst>
            </a:custGeom>
            <a:blipFill>
              <a:blip r:embed="rId2" cstate="print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4" name="Ovaal 33"/>
            <p:cNvSpPr/>
            <p:nvPr/>
          </p:nvSpPr>
          <p:spPr>
            <a:xfrm rot="21138647">
              <a:off x="4948507" y="2786247"/>
              <a:ext cx="165000" cy="132015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36" name="Tekstvak 42"/>
            <p:cNvSpPr txBox="1">
              <a:spLocks noChangeArrowheads="1"/>
            </p:cNvSpPr>
            <p:nvPr/>
          </p:nvSpPr>
          <p:spPr bwMode="auto">
            <a:xfrm>
              <a:off x="2640013" y="5597748"/>
              <a:ext cx="787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>
                  <a:latin typeface="Calibri" pitchFamily="34" charset="0"/>
                </a:rPr>
                <a:t>Intima</a:t>
              </a:r>
            </a:p>
          </p:txBody>
        </p:sp>
        <p:sp>
          <p:nvSpPr>
            <p:cNvPr id="37" name="Tekstvak 43"/>
            <p:cNvSpPr txBox="1">
              <a:spLocks noChangeArrowheads="1"/>
            </p:cNvSpPr>
            <p:nvPr/>
          </p:nvSpPr>
          <p:spPr bwMode="auto">
            <a:xfrm>
              <a:off x="1069975" y="5597748"/>
              <a:ext cx="8239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>
                  <a:latin typeface="Calibri" pitchFamily="34" charset="0"/>
                </a:rPr>
                <a:t>Lumen</a:t>
              </a:r>
            </a:p>
          </p:txBody>
        </p:sp>
        <p:sp>
          <p:nvSpPr>
            <p:cNvPr id="38" name="8-puntige ster 37"/>
            <p:cNvSpPr/>
            <p:nvPr/>
          </p:nvSpPr>
          <p:spPr>
            <a:xfrm>
              <a:off x="6110859" y="5213159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cxnSp>
          <p:nvCxnSpPr>
            <p:cNvPr id="39" name="Rechte verbindingslijn met pijl 38"/>
            <p:cNvCxnSpPr>
              <a:cxnSpLocks noChangeShapeType="1"/>
            </p:cNvCxnSpPr>
            <p:nvPr/>
          </p:nvCxnSpPr>
          <p:spPr bwMode="auto">
            <a:xfrm>
              <a:off x="2265363" y="4853211"/>
              <a:ext cx="868362" cy="360362"/>
            </a:xfrm>
            <a:prstGeom prst="straightConnector1">
              <a:avLst/>
            </a:prstGeom>
            <a:noFill/>
            <a:ln w="25400">
              <a:solidFill>
                <a:srgbClr val="660066"/>
              </a:solidFill>
              <a:prstDash val="dot"/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0" name="Tekstvak 55"/>
            <p:cNvSpPr txBox="1">
              <a:spLocks noChangeArrowheads="1"/>
            </p:cNvSpPr>
            <p:nvPr/>
          </p:nvSpPr>
          <p:spPr bwMode="auto">
            <a:xfrm>
              <a:off x="1628775" y="4594448"/>
              <a:ext cx="530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>
                  <a:latin typeface="Calibri" pitchFamily="34" charset="0"/>
                </a:rPr>
                <a:t>LDL</a:t>
              </a:r>
            </a:p>
          </p:txBody>
        </p:sp>
        <p:cxnSp>
          <p:nvCxnSpPr>
            <p:cNvPr id="41" name="Rechte verbindingslijn met pijl 23"/>
            <p:cNvCxnSpPr>
              <a:cxnSpLocks noChangeShapeType="1"/>
            </p:cNvCxnSpPr>
            <p:nvPr/>
          </p:nvCxnSpPr>
          <p:spPr bwMode="auto">
            <a:xfrm flipH="1" flipV="1">
              <a:off x="6640513" y="1849661"/>
              <a:ext cx="50800" cy="700087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 type="arrow" w="med" len="med"/>
            </a:ln>
          </p:spPr>
        </p:cxnSp>
        <p:sp>
          <p:nvSpPr>
            <p:cNvPr id="42" name="Tekstvak 60"/>
            <p:cNvSpPr txBox="1">
              <a:spLocks noChangeArrowheads="1"/>
            </p:cNvSpPr>
            <p:nvPr/>
          </p:nvSpPr>
          <p:spPr bwMode="auto">
            <a:xfrm>
              <a:off x="5859463" y="1052736"/>
              <a:ext cx="1663700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400">
                  <a:latin typeface="Wingdings" pitchFamily="2" charset="2"/>
                  <a:sym typeface="Wingdings" pitchFamily="2" charset="2"/>
                </a:rPr>
                <a:t></a:t>
              </a:r>
              <a:r>
                <a:rPr lang="nl-NL" sz="1400">
                  <a:latin typeface="Calibri" pitchFamily="34" charset="0"/>
                  <a:sym typeface="Wingdings" pitchFamily="2" charset="2"/>
                </a:rPr>
                <a:t> </a:t>
              </a:r>
              <a:r>
                <a:rPr lang="nl-NL" sz="1600">
                  <a:latin typeface="Calibri" pitchFamily="34" charset="0"/>
                </a:rPr>
                <a:t>Production of </a:t>
              </a:r>
              <a:br>
                <a:rPr lang="nl-NL" sz="1600">
                  <a:latin typeface="Calibri" pitchFamily="34" charset="0"/>
                </a:rPr>
              </a:br>
              <a:r>
                <a:rPr lang="nl-NL" sz="1600">
                  <a:latin typeface="Calibri" pitchFamily="34" charset="0"/>
                </a:rPr>
                <a:t>pro-inflammatory</a:t>
              </a:r>
              <a:br>
                <a:rPr lang="nl-NL" sz="1600">
                  <a:latin typeface="Calibri" pitchFamily="34" charset="0"/>
                </a:rPr>
              </a:br>
              <a:r>
                <a:rPr lang="nl-NL" sz="1600">
                  <a:latin typeface="Calibri" pitchFamily="34" charset="0"/>
                </a:rPr>
                <a:t>cytokines</a:t>
              </a:r>
            </a:p>
          </p:txBody>
        </p:sp>
        <p:cxnSp>
          <p:nvCxnSpPr>
            <p:cNvPr id="43" name="Rechte verbindingslijn met pijl 23"/>
            <p:cNvCxnSpPr>
              <a:cxnSpLocks noChangeShapeType="1"/>
            </p:cNvCxnSpPr>
            <p:nvPr/>
          </p:nvCxnSpPr>
          <p:spPr bwMode="auto">
            <a:xfrm flipV="1">
              <a:off x="7523163" y="2143348"/>
              <a:ext cx="292100" cy="417513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 type="arrow" w="med" len="med"/>
            </a:ln>
          </p:spPr>
        </p:cxnSp>
        <p:sp>
          <p:nvSpPr>
            <p:cNvPr id="44" name="Tekstvak 64"/>
            <p:cNvSpPr txBox="1">
              <a:spLocks noChangeArrowheads="1"/>
            </p:cNvSpPr>
            <p:nvPr/>
          </p:nvSpPr>
          <p:spPr bwMode="auto">
            <a:xfrm>
              <a:off x="7791450" y="1489298"/>
              <a:ext cx="10191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600">
                  <a:latin typeface="Calibri" pitchFamily="34" charset="0"/>
                </a:rPr>
                <a:t>Foam cell</a:t>
              </a:r>
              <a:br>
                <a:rPr lang="nl-NL" sz="1600">
                  <a:latin typeface="Calibri" pitchFamily="34" charset="0"/>
                </a:rPr>
              </a:br>
              <a:r>
                <a:rPr lang="nl-NL" sz="1600">
                  <a:latin typeface="Calibri" pitchFamily="34" charset="0"/>
                </a:rPr>
                <a:t>formation</a:t>
              </a:r>
            </a:p>
          </p:txBody>
        </p:sp>
        <p:sp>
          <p:nvSpPr>
            <p:cNvPr id="45" name="Tekstvak 48"/>
            <p:cNvSpPr txBox="1">
              <a:spLocks noChangeArrowheads="1"/>
            </p:cNvSpPr>
            <p:nvPr/>
          </p:nvSpPr>
          <p:spPr bwMode="auto">
            <a:xfrm>
              <a:off x="6962775" y="4661123"/>
              <a:ext cx="1162050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Oxidized LDL </a:t>
              </a:r>
              <a:br>
                <a:rPr lang="nl-NL" sz="1400">
                  <a:latin typeface="Calibri" pitchFamily="34" charset="0"/>
                </a:rPr>
              </a:br>
              <a:r>
                <a:rPr lang="nl-NL" sz="1400">
                  <a:latin typeface="Calibri" pitchFamily="34" charset="0"/>
                </a:rPr>
                <a:t>2nd stimulus</a:t>
              </a:r>
            </a:p>
          </p:txBody>
        </p:sp>
        <p:sp>
          <p:nvSpPr>
            <p:cNvPr id="46" name="Vrije vorm 45"/>
            <p:cNvSpPr/>
            <p:nvPr/>
          </p:nvSpPr>
          <p:spPr>
            <a:xfrm rot="20376689">
              <a:off x="5497681" y="2236728"/>
              <a:ext cx="985758" cy="389791"/>
            </a:xfrm>
            <a:custGeom>
              <a:avLst/>
              <a:gdLst>
                <a:gd name="connsiteX0" fmla="*/ 100484 w 2332311"/>
                <a:gd name="connsiteY0" fmla="*/ 442127 h 630198"/>
                <a:gd name="connsiteX1" fmla="*/ 100484 w 2332311"/>
                <a:gd name="connsiteY1" fmla="*/ 442127 h 630198"/>
                <a:gd name="connsiteX2" fmla="*/ 211016 w 2332311"/>
                <a:gd name="connsiteY2" fmla="*/ 432079 h 630198"/>
                <a:gd name="connsiteX3" fmla="*/ 2280976 w 2332311"/>
                <a:gd name="connsiteY3" fmla="*/ 411982 h 630198"/>
                <a:gd name="connsiteX4" fmla="*/ 2311121 w 2332311"/>
                <a:gd name="connsiteY4" fmla="*/ 381837 h 630198"/>
                <a:gd name="connsiteX5" fmla="*/ 2321169 w 2332311"/>
                <a:gd name="connsiteY5" fmla="*/ 351692 h 630198"/>
                <a:gd name="connsiteX6" fmla="*/ 2291024 w 2332311"/>
                <a:gd name="connsiteY6" fmla="*/ 190919 h 630198"/>
                <a:gd name="connsiteX7" fmla="*/ 2260879 w 2332311"/>
                <a:gd name="connsiteY7" fmla="*/ 180870 h 630198"/>
                <a:gd name="connsiteX8" fmla="*/ 2200589 w 2332311"/>
                <a:gd name="connsiteY8" fmla="*/ 140677 h 630198"/>
                <a:gd name="connsiteX9" fmla="*/ 1567543 w 2332311"/>
                <a:gd name="connsiteY9" fmla="*/ 120580 h 630198"/>
                <a:gd name="connsiteX10" fmla="*/ 1507253 w 2332311"/>
                <a:gd name="connsiteY10" fmla="*/ 100483 h 630198"/>
                <a:gd name="connsiteX11" fmla="*/ 1436915 w 2332311"/>
                <a:gd name="connsiteY11" fmla="*/ 70338 h 630198"/>
                <a:gd name="connsiteX12" fmla="*/ 1346479 w 2332311"/>
                <a:gd name="connsiteY12" fmla="*/ 30145 h 630198"/>
                <a:gd name="connsiteX13" fmla="*/ 1316334 w 2332311"/>
                <a:gd name="connsiteY13" fmla="*/ 20097 h 630198"/>
                <a:gd name="connsiteX14" fmla="*/ 1286189 w 2332311"/>
                <a:gd name="connsiteY14" fmla="*/ 10048 h 630198"/>
                <a:gd name="connsiteX15" fmla="*/ 1195754 w 2332311"/>
                <a:gd name="connsiteY15" fmla="*/ 0 h 630198"/>
                <a:gd name="connsiteX16" fmla="*/ 241161 w 2332311"/>
                <a:gd name="connsiteY16" fmla="*/ 10048 h 630198"/>
                <a:gd name="connsiteX17" fmla="*/ 211016 w 2332311"/>
                <a:gd name="connsiteY17" fmla="*/ 20097 h 630198"/>
                <a:gd name="connsiteX18" fmla="*/ 150726 w 2332311"/>
                <a:gd name="connsiteY18" fmla="*/ 80387 h 630198"/>
                <a:gd name="connsiteX19" fmla="*/ 120580 w 2332311"/>
                <a:gd name="connsiteY19" fmla="*/ 110532 h 630198"/>
                <a:gd name="connsiteX20" fmla="*/ 60290 w 2332311"/>
                <a:gd name="connsiteY20" fmla="*/ 150725 h 630198"/>
                <a:gd name="connsiteX21" fmla="*/ 20097 w 2332311"/>
                <a:gd name="connsiteY21" fmla="*/ 211015 h 630198"/>
                <a:gd name="connsiteX22" fmla="*/ 0 w 2332311"/>
                <a:gd name="connsiteY22" fmla="*/ 271305 h 630198"/>
                <a:gd name="connsiteX23" fmla="*/ 10049 w 2332311"/>
                <a:gd name="connsiteY23" fmla="*/ 351692 h 630198"/>
                <a:gd name="connsiteX24" fmla="*/ 60290 w 2332311"/>
                <a:gd name="connsiteY24" fmla="*/ 401934 h 630198"/>
                <a:gd name="connsiteX25" fmla="*/ 150726 w 2332311"/>
                <a:gd name="connsiteY25" fmla="*/ 422031 h 630198"/>
                <a:gd name="connsiteX26" fmla="*/ 100484 w 2332311"/>
                <a:gd name="connsiteY26" fmla="*/ 442127 h 6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2311" h="630198">
                  <a:moveTo>
                    <a:pt x="100484" y="442127"/>
                  </a:moveTo>
                  <a:lnTo>
                    <a:pt x="100484" y="442127"/>
                  </a:lnTo>
                  <a:cubicBezTo>
                    <a:pt x="137328" y="438778"/>
                    <a:pt x="174022" y="432425"/>
                    <a:pt x="211016" y="432079"/>
                  </a:cubicBezTo>
                  <a:cubicBezTo>
                    <a:pt x="901005" y="425631"/>
                    <a:pt x="1626371" y="630198"/>
                    <a:pt x="2280976" y="411982"/>
                  </a:cubicBezTo>
                  <a:cubicBezTo>
                    <a:pt x="2291024" y="401934"/>
                    <a:pt x="2303238" y="393661"/>
                    <a:pt x="2311121" y="381837"/>
                  </a:cubicBezTo>
                  <a:cubicBezTo>
                    <a:pt x="2316996" y="373024"/>
                    <a:pt x="2321169" y="362284"/>
                    <a:pt x="2321169" y="351692"/>
                  </a:cubicBezTo>
                  <a:cubicBezTo>
                    <a:pt x="2321169" y="329990"/>
                    <a:pt x="2332311" y="223949"/>
                    <a:pt x="2291024" y="190919"/>
                  </a:cubicBezTo>
                  <a:cubicBezTo>
                    <a:pt x="2282753" y="184302"/>
                    <a:pt x="2270138" y="186014"/>
                    <a:pt x="2260879" y="180870"/>
                  </a:cubicBezTo>
                  <a:cubicBezTo>
                    <a:pt x="2239765" y="169140"/>
                    <a:pt x="2223503" y="148315"/>
                    <a:pt x="2200589" y="140677"/>
                  </a:cubicBezTo>
                  <a:cubicBezTo>
                    <a:pt x="1979765" y="67064"/>
                    <a:pt x="2181034" y="130805"/>
                    <a:pt x="1567543" y="120580"/>
                  </a:cubicBezTo>
                  <a:cubicBezTo>
                    <a:pt x="1547446" y="113881"/>
                    <a:pt x="1524879" y="112233"/>
                    <a:pt x="1507253" y="100483"/>
                  </a:cubicBezTo>
                  <a:cubicBezTo>
                    <a:pt x="1465617" y="72727"/>
                    <a:pt x="1488824" y="83316"/>
                    <a:pt x="1436915" y="70338"/>
                  </a:cubicBezTo>
                  <a:cubicBezTo>
                    <a:pt x="1389143" y="38492"/>
                    <a:pt x="1418225" y="54060"/>
                    <a:pt x="1346479" y="30145"/>
                  </a:cubicBezTo>
                  <a:lnTo>
                    <a:pt x="1316334" y="20097"/>
                  </a:lnTo>
                  <a:cubicBezTo>
                    <a:pt x="1306286" y="16747"/>
                    <a:pt x="1296716" y="11218"/>
                    <a:pt x="1286189" y="10048"/>
                  </a:cubicBezTo>
                  <a:lnTo>
                    <a:pt x="1195754" y="0"/>
                  </a:lnTo>
                  <a:lnTo>
                    <a:pt x="241161" y="10048"/>
                  </a:lnTo>
                  <a:cubicBezTo>
                    <a:pt x="230571" y="10264"/>
                    <a:pt x="219377" y="13594"/>
                    <a:pt x="211016" y="20097"/>
                  </a:cubicBezTo>
                  <a:cubicBezTo>
                    <a:pt x="188582" y="37546"/>
                    <a:pt x="170823" y="60290"/>
                    <a:pt x="150726" y="80387"/>
                  </a:cubicBezTo>
                  <a:cubicBezTo>
                    <a:pt x="140677" y="90435"/>
                    <a:pt x="132404" y="102649"/>
                    <a:pt x="120580" y="110532"/>
                  </a:cubicBezTo>
                  <a:lnTo>
                    <a:pt x="60290" y="150725"/>
                  </a:lnTo>
                  <a:cubicBezTo>
                    <a:pt x="46892" y="170822"/>
                    <a:pt x="27735" y="188101"/>
                    <a:pt x="20097" y="211015"/>
                  </a:cubicBezTo>
                  <a:lnTo>
                    <a:pt x="0" y="271305"/>
                  </a:lnTo>
                  <a:cubicBezTo>
                    <a:pt x="3350" y="298101"/>
                    <a:pt x="2944" y="325639"/>
                    <a:pt x="10049" y="351692"/>
                  </a:cubicBezTo>
                  <a:cubicBezTo>
                    <a:pt x="16055" y="373714"/>
                    <a:pt x="40886" y="393310"/>
                    <a:pt x="60290" y="401934"/>
                  </a:cubicBezTo>
                  <a:cubicBezTo>
                    <a:pt x="112657" y="425209"/>
                    <a:pt x="107676" y="422031"/>
                    <a:pt x="150726" y="422031"/>
                  </a:cubicBezTo>
                  <a:lnTo>
                    <a:pt x="100484" y="442127"/>
                  </a:lnTo>
                  <a:close/>
                </a:path>
              </a:pathLst>
            </a:custGeom>
            <a:blipFill>
              <a:blip r:embed="rId2" cstate="print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al 46"/>
            <p:cNvSpPr/>
            <p:nvPr/>
          </p:nvSpPr>
          <p:spPr>
            <a:xfrm rot="780432">
              <a:off x="5774567" y="2372591"/>
              <a:ext cx="165000" cy="132015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cxnSp>
          <p:nvCxnSpPr>
            <p:cNvPr id="48" name="Rechte verbindingslijn met pijl 47"/>
            <p:cNvCxnSpPr>
              <a:cxnSpLocks noChangeShapeType="1"/>
              <a:endCxn id="49" idx="1"/>
            </p:cNvCxnSpPr>
            <p:nvPr/>
          </p:nvCxnSpPr>
          <p:spPr bwMode="auto">
            <a:xfrm flipV="1">
              <a:off x="4140200" y="3627661"/>
              <a:ext cx="1403350" cy="274637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prstDash val="sysDash"/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9" name="Tekstvak 71"/>
            <p:cNvSpPr txBox="1">
              <a:spLocks noChangeArrowheads="1"/>
            </p:cNvSpPr>
            <p:nvPr/>
          </p:nvSpPr>
          <p:spPr bwMode="auto">
            <a:xfrm>
              <a:off x="5543550" y="3473673"/>
              <a:ext cx="6540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M-CSF</a:t>
              </a:r>
            </a:p>
          </p:txBody>
        </p:sp>
        <p:sp>
          <p:nvSpPr>
            <p:cNvPr id="50" name="Ovaal 49"/>
            <p:cNvSpPr/>
            <p:nvPr/>
          </p:nvSpPr>
          <p:spPr>
            <a:xfrm>
              <a:off x="3301165" y="5017749"/>
              <a:ext cx="251773" cy="241108"/>
            </a:xfrm>
            <a:prstGeom prst="ellipse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cxnSp>
          <p:nvCxnSpPr>
            <p:cNvPr id="51" name="Rechte verbindingslijn met pijl 50"/>
            <p:cNvCxnSpPr>
              <a:cxnSpLocks noChangeShapeType="1"/>
            </p:cNvCxnSpPr>
            <p:nvPr/>
          </p:nvCxnSpPr>
          <p:spPr bwMode="auto">
            <a:xfrm>
              <a:off x="3681413" y="5148486"/>
              <a:ext cx="623887" cy="0"/>
            </a:xfrm>
            <a:prstGeom prst="straightConnector1">
              <a:avLst/>
            </a:prstGeom>
            <a:noFill/>
            <a:ln w="25400">
              <a:solidFill>
                <a:srgbClr val="660066"/>
              </a:solidFill>
              <a:prstDash val="dot"/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2" name="Rechte verbindingslijn met pijl 51"/>
            <p:cNvCxnSpPr>
              <a:cxnSpLocks noChangeShapeType="1"/>
            </p:cNvCxnSpPr>
            <p:nvPr/>
          </p:nvCxnSpPr>
          <p:spPr bwMode="auto">
            <a:xfrm flipV="1">
              <a:off x="6834188" y="3724498"/>
              <a:ext cx="0" cy="715963"/>
            </a:xfrm>
            <a:prstGeom prst="straightConnector1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Rechte verbindingslijn met pijl 52"/>
            <p:cNvCxnSpPr>
              <a:cxnSpLocks noChangeShapeType="1"/>
            </p:cNvCxnSpPr>
            <p:nvPr/>
          </p:nvCxnSpPr>
          <p:spPr bwMode="auto">
            <a:xfrm flipH="1" flipV="1">
              <a:off x="4024313" y="4005486"/>
              <a:ext cx="382587" cy="904875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Rechte verbindingslijn met pijl 23"/>
            <p:cNvCxnSpPr>
              <a:cxnSpLocks noChangeShapeType="1"/>
            </p:cNvCxnSpPr>
            <p:nvPr/>
          </p:nvCxnSpPr>
          <p:spPr bwMode="auto">
            <a:xfrm flipV="1">
              <a:off x="5935663" y="3541936"/>
              <a:ext cx="365125" cy="46355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 type="arrow" w="med" len="med"/>
            </a:ln>
          </p:spPr>
        </p:cxnSp>
        <p:sp>
          <p:nvSpPr>
            <p:cNvPr id="58" name="8-puntige ster 57"/>
            <p:cNvSpPr/>
            <p:nvPr/>
          </p:nvSpPr>
          <p:spPr>
            <a:xfrm>
              <a:off x="5757854" y="5620785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59" name="8-puntige ster 58"/>
            <p:cNvSpPr/>
            <p:nvPr/>
          </p:nvSpPr>
          <p:spPr>
            <a:xfrm>
              <a:off x="4709082" y="5582072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0" name="8-puntige ster 59"/>
            <p:cNvSpPr/>
            <p:nvPr/>
          </p:nvSpPr>
          <p:spPr>
            <a:xfrm>
              <a:off x="5250870" y="5109398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1" name="8-puntige ster 60"/>
            <p:cNvSpPr/>
            <p:nvPr/>
          </p:nvSpPr>
          <p:spPr>
            <a:xfrm>
              <a:off x="4416402" y="5017749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2" name="8-puntige ster 61"/>
            <p:cNvSpPr/>
            <p:nvPr/>
          </p:nvSpPr>
          <p:spPr>
            <a:xfrm>
              <a:off x="6670095" y="4594493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3" name="8-puntige ster 62"/>
            <p:cNvSpPr/>
            <p:nvPr/>
          </p:nvSpPr>
          <p:spPr>
            <a:xfrm>
              <a:off x="8199010" y="2771111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4" name="8-puntige ster 63"/>
            <p:cNvSpPr/>
            <p:nvPr/>
          </p:nvSpPr>
          <p:spPr>
            <a:xfrm>
              <a:off x="7791450" y="2463601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5" name="8-puntige ster 64"/>
            <p:cNvSpPr/>
            <p:nvPr/>
          </p:nvSpPr>
          <p:spPr>
            <a:xfrm>
              <a:off x="8199010" y="2169514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>
              <a:off x="1099663" y="4776641"/>
              <a:ext cx="251773" cy="241108"/>
            </a:xfrm>
            <a:prstGeom prst="ellipse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>
              <a:off x="2080858" y="4419640"/>
              <a:ext cx="251773" cy="241108"/>
            </a:xfrm>
            <a:prstGeom prst="ellipse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8" name="Ovaal 67"/>
            <p:cNvSpPr/>
            <p:nvPr/>
          </p:nvSpPr>
          <p:spPr>
            <a:xfrm>
              <a:off x="1430861" y="4382926"/>
              <a:ext cx="251773" cy="241108"/>
            </a:xfrm>
            <a:prstGeom prst="ellipse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9" name="Ovaal 68"/>
            <p:cNvSpPr/>
            <p:nvPr/>
          </p:nvSpPr>
          <p:spPr>
            <a:xfrm>
              <a:off x="1556748" y="5072735"/>
              <a:ext cx="251773" cy="241108"/>
            </a:xfrm>
            <a:prstGeom prst="ellipse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70" name="Vrije vorm 69"/>
            <p:cNvSpPr/>
            <p:nvPr/>
          </p:nvSpPr>
          <p:spPr>
            <a:xfrm rot="17760036">
              <a:off x="1882401" y="5280320"/>
              <a:ext cx="985758" cy="389791"/>
            </a:xfrm>
            <a:custGeom>
              <a:avLst/>
              <a:gdLst>
                <a:gd name="connsiteX0" fmla="*/ 100484 w 2332311"/>
                <a:gd name="connsiteY0" fmla="*/ 442127 h 630198"/>
                <a:gd name="connsiteX1" fmla="*/ 100484 w 2332311"/>
                <a:gd name="connsiteY1" fmla="*/ 442127 h 630198"/>
                <a:gd name="connsiteX2" fmla="*/ 211016 w 2332311"/>
                <a:gd name="connsiteY2" fmla="*/ 432079 h 630198"/>
                <a:gd name="connsiteX3" fmla="*/ 2280976 w 2332311"/>
                <a:gd name="connsiteY3" fmla="*/ 411982 h 630198"/>
                <a:gd name="connsiteX4" fmla="*/ 2311121 w 2332311"/>
                <a:gd name="connsiteY4" fmla="*/ 381837 h 630198"/>
                <a:gd name="connsiteX5" fmla="*/ 2321169 w 2332311"/>
                <a:gd name="connsiteY5" fmla="*/ 351692 h 630198"/>
                <a:gd name="connsiteX6" fmla="*/ 2291024 w 2332311"/>
                <a:gd name="connsiteY6" fmla="*/ 190919 h 630198"/>
                <a:gd name="connsiteX7" fmla="*/ 2260879 w 2332311"/>
                <a:gd name="connsiteY7" fmla="*/ 180870 h 630198"/>
                <a:gd name="connsiteX8" fmla="*/ 2200589 w 2332311"/>
                <a:gd name="connsiteY8" fmla="*/ 140677 h 630198"/>
                <a:gd name="connsiteX9" fmla="*/ 1567543 w 2332311"/>
                <a:gd name="connsiteY9" fmla="*/ 120580 h 630198"/>
                <a:gd name="connsiteX10" fmla="*/ 1507253 w 2332311"/>
                <a:gd name="connsiteY10" fmla="*/ 100483 h 630198"/>
                <a:gd name="connsiteX11" fmla="*/ 1436915 w 2332311"/>
                <a:gd name="connsiteY11" fmla="*/ 70338 h 630198"/>
                <a:gd name="connsiteX12" fmla="*/ 1346479 w 2332311"/>
                <a:gd name="connsiteY12" fmla="*/ 30145 h 630198"/>
                <a:gd name="connsiteX13" fmla="*/ 1316334 w 2332311"/>
                <a:gd name="connsiteY13" fmla="*/ 20097 h 630198"/>
                <a:gd name="connsiteX14" fmla="*/ 1286189 w 2332311"/>
                <a:gd name="connsiteY14" fmla="*/ 10048 h 630198"/>
                <a:gd name="connsiteX15" fmla="*/ 1195754 w 2332311"/>
                <a:gd name="connsiteY15" fmla="*/ 0 h 630198"/>
                <a:gd name="connsiteX16" fmla="*/ 241161 w 2332311"/>
                <a:gd name="connsiteY16" fmla="*/ 10048 h 630198"/>
                <a:gd name="connsiteX17" fmla="*/ 211016 w 2332311"/>
                <a:gd name="connsiteY17" fmla="*/ 20097 h 630198"/>
                <a:gd name="connsiteX18" fmla="*/ 150726 w 2332311"/>
                <a:gd name="connsiteY18" fmla="*/ 80387 h 630198"/>
                <a:gd name="connsiteX19" fmla="*/ 120580 w 2332311"/>
                <a:gd name="connsiteY19" fmla="*/ 110532 h 630198"/>
                <a:gd name="connsiteX20" fmla="*/ 60290 w 2332311"/>
                <a:gd name="connsiteY20" fmla="*/ 150725 h 630198"/>
                <a:gd name="connsiteX21" fmla="*/ 20097 w 2332311"/>
                <a:gd name="connsiteY21" fmla="*/ 211015 h 630198"/>
                <a:gd name="connsiteX22" fmla="*/ 0 w 2332311"/>
                <a:gd name="connsiteY22" fmla="*/ 271305 h 630198"/>
                <a:gd name="connsiteX23" fmla="*/ 10049 w 2332311"/>
                <a:gd name="connsiteY23" fmla="*/ 351692 h 630198"/>
                <a:gd name="connsiteX24" fmla="*/ 60290 w 2332311"/>
                <a:gd name="connsiteY24" fmla="*/ 401934 h 630198"/>
                <a:gd name="connsiteX25" fmla="*/ 150726 w 2332311"/>
                <a:gd name="connsiteY25" fmla="*/ 422031 h 630198"/>
                <a:gd name="connsiteX26" fmla="*/ 100484 w 2332311"/>
                <a:gd name="connsiteY26" fmla="*/ 442127 h 6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2311" h="630198">
                  <a:moveTo>
                    <a:pt x="100484" y="442127"/>
                  </a:moveTo>
                  <a:lnTo>
                    <a:pt x="100484" y="442127"/>
                  </a:lnTo>
                  <a:cubicBezTo>
                    <a:pt x="137328" y="438778"/>
                    <a:pt x="174022" y="432425"/>
                    <a:pt x="211016" y="432079"/>
                  </a:cubicBezTo>
                  <a:cubicBezTo>
                    <a:pt x="901005" y="425631"/>
                    <a:pt x="1626371" y="630198"/>
                    <a:pt x="2280976" y="411982"/>
                  </a:cubicBezTo>
                  <a:cubicBezTo>
                    <a:pt x="2291024" y="401934"/>
                    <a:pt x="2303238" y="393661"/>
                    <a:pt x="2311121" y="381837"/>
                  </a:cubicBezTo>
                  <a:cubicBezTo>
                    <a:pt x="2316996" y="373024"/>
                    <a:pt x="2321169" y="362284"/>
                    <a:pt x="2321169" y="351692"/>
                  </a:cubicBezTo>
                  <a:cubicBezTo>
                    <a:pt x="2321169" y="329990"/>
                    <a:pt x="2332311" y="223949"/>
                    <a:pt x="2291024" y="190919"/>
                  </a:cubicBezTo>
                  <a:cubicBezTo>
                    <a:pt x="2282753" y="184302"/>
                    <a:pt x="2270138" y="186014"/>
                    <a:pt x="2260879" y="180870"/>
                  </a:cubicBezTo>
                  <a:cubicBezTo>
                    <a:pt x="2239765" y="169140"/>
                    <a:pt x="2223503" y="148315"/>
                    <a:pt x="2200589" y="140677"/>
                  </a:cubicBezTo>
                  <a:cubicBezTo>
                    <a:pt x="1979765" y="67064"/>
                    <a:pt x="2181034" y="130805"/>
                    <a:pt x="1567543" y="120580"/>
                  </a:cubicBezTo>
                  <a:cubicBezTo>
                    <a:pt x="1547446" y="113881"/>
                    <a:pt x="1524879" y="112233"/>
                    <a:pt x="1507253" y="100483"/>
                  </a:cubicBezTo>
                  <a:cubicBezTo>
                    <a:pt x="1465617" y="72727"/>
                    <a:pt x="1488824" y="83316"/>
                    <a:pt x="1436915" y="70338"/>
                  </a:cubicBezTo>
                  <a:cubicBezTo>
                    <a:pt x="1389143" y="38492"/>
                    <a:pt x="1418225" y="54060"/>
                    <a:pt x="1346479" y="30145"/>
                  </a:cubicBezTo>
                  <a:lnTo>
                    <a:pt x="1316334" y="20097"/>
                  </a:lnTo>
                  <a:cubicBezTo>
                    <a:pt x="1306286" y="16747"/>
                    <a:pt x="1296716" y="11218"/>
                    <a:pt x="1286189" y="10048"/>
                  </a:cubicBezTo>
                  <a:lnTo>
                    <a:pt x="1195754" y="0"/>
                  </a:lnTo>
                  <a:lnTo>
                    <a:pt x="241161" y="10048"/>
                  </a:lnTo>
                  <a:cubicBezTo>
                    <a:pt x="230571" y="10264"/>
                    <a:pt x="219377" y="13594"/>
                    <a:pt x="211016" y="20097"/>
                  </a:cubicBezTo>
                  <a:cubicBezTo>
                    <a:pt x="188582" y="37546"/>
                    <a:pt x="170823" y="60290"/>
                    <a:pt x="150726" y="80387"/>
                  </a:cubicBezTo>
                  <a:cubicBezTo>
                    <a:pt x="140677" y="90435"/>
                    <a:pt x="132404" y="102649"/>
                    <a:pt x="120580" y="110532"/>
                  </a:cubicBezTo>
                  <a:lnTo>
                    <a:pt x="60290" y="150725"/>
                  </a:lnTo>
                  <a:cubicBezTo>
                    <a:pt x="46892" y="170822"/>
                    <a:pt x="27735" y="188101"/>
                    <a:pt x="20097" y="211015"/>
                  </a:cubicBezTo>
                  <a:lnTo>
                    <a:pt x="0" y="271305"/>
                  </a:lnTo>
                  <a:cubicBezTo>
                    <a:pt x="3350" y="298101"/>
                    <a:pt x="2944" y="325639"/>
                    <a:pt x="10049" y="351692"/>
                  </a:cubicBezTo>
                  <a:cubicBezTo>
                    <a:pt x="16055" y="373714"/>
                    <a:pt x="40886" y="393310"/>
                    <a:pt x="60290" y="401934"/>
                  </a:cubicBezTo>
                  <a:cubicBezTo>
                    <a:pt x="112657" y="425209"/>
                    <a:pt x="107676" y="422031"/>
                    <a:pt x="150726" y="422031"/>
                  </a:cubicBezTo>
                  <a:lnTo>
                    <a:pt x="100484" y="442127"/>
                  </a:lnTo>
                  <a:close/>
                </a:path>
              </a:pathLst>
            </a:custGeom>
            <a:blipFill>
              <a:blip r:embed="rId2" cstate="print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1" name="Ovaal 70"/>
            <p:cNvSpPr/>
            <p:nvPr/>
          </p:nvSpPr>
          <p:spPr>
            <a:xfrm rot="19763779">
              <a:off x="2201620" y="5433117"/>
              <a:ext cx="165000" cy="132015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72" name="8-puntige ster 71"/>
            <p:cNvSpPr/>
            <p:nvPr/>
          </p:nvSpPr>
          <p:spPr>
            <a:xfrm>
              <a:off x="6816435" y="5604956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73" name="Ovaal 72"/>
            <p:cNvSpPr/>
            <p:nvPr/>
          </p:nvSpPr>
          <p:spPr>
            <a:xfrm>
              <a:off x="3479841" y="5363848"/>
              <a:ext cx="251773" cy="241108"/>
            </a:xfrm>
            <a:prstGeom prst="ellipse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grpSp>
          <p:nvGrpSpPr>
            <p:cNvPr id="3" name="Groep 1527"/>
            <p:cNvGrpSpPr>
              <a:grpSpLocks/>
            </p:cNvGrpSpPr>
            <p:nvPr/>
          </p:nvGrpSpPr>
          <p:grpSpPr bwMode="auto">
            <a:xfrm rot="4590559">
              <a:off x="6373907" y="2460246"/>
              <a:ext cx="1040291" cy="1361260"/>
              <a:chOff x="5065928" y="2654361"/>
              <a:chExt cx="1961621" cy="2392362"/>
            </a:xfrm>
            <a:blipFill>
              <a:blip r:embed="rId4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Vrije vorm 79"/>
              <p:cNvSpPr/>
              <p:nvPr/>
            </p:nvSpPr>
            <p:spPr>
              <a:xfrm>
                <a:off x="5065928" y="2654361"/>
                <a:ext cx="1961621" cy="2392362"/>
              </a:xfrm>
              <a:custGeom>
                <a:avLst/>
                <a:gdLst>
                  <a:gd name="connsiteX0" fmla="*/ 1955800 w 1961621"/>
                  <a:gd name="connsiteY0" fmla="*/ 541337 h 2392362"/>
                  <a:gd name="connsiteX1" fmla="*/ 1835150 w 1961621"/>
                  <a:gd name="connsiteY1" fmla="*/ 588962 h 2392362"/>
                  <a:gd name="connsiteX2" fmla="*/ 1736725 w 1961621"/>
                  <a:gd name="connsiteY2" fmla="*/ 642937 h 2392362"/>
                  <a:gd name="connsiteX3" fmla="*/ 1657350 w 1961621"/>
                  <a:gd name="connsiteY3" fmla="*/ 715962 h 2392362"/>
                  <a:gd name="connsiteX4" fmla="*/ 1625600 w 1961621"/>
                  <a:gd name="connsiteY4" fmla="*/ 798512 h 2392362"/>
                  <a:gd name="connsiteX5" fmla="*/ 1631950 w 1961621"/>
                  <a:gd name="connsiteY5" fmla="*/ 893762 h 2392362"/>
                  <a:gd name="connsiteX6" fmla="*/ 1670050 w 1961621"/>
                  <a:gd name="connsiteY6" fmla="*/ 979487 h 2392362"/>
                  <a:gd name="connsiteX7" fmla="*/ 1714500 w 1961621"/>
                  <a:gd name="connsiteY7" fmla="*/ 1042987 h 2392362"/>
                  <a:gd name="connsiteX8" fmla="*/ 1793875 w 1961621"/>
                  <a:gd name="connsiteY8" fmla="*/ 1100137 h 2392362"/>
                  <a:gd name="connsiteX9" fmla="*/ 1870075 w 1961621"/>
                  <a:gd name="connsiteY9" fmla="*/ 1157287 h 2392362"/>
                  <a:gd name="connsiteX10" fmla="*/ 1927225 w 1961621"/>
                  <a:gd name="connsiteY10" fmla="*/ 1211262 h 2392362"/>
                  <a:gd name="connsiteX11" fmla="*/ 1914525 w 1961621"/>
                  <a:gd name="connsiteY11" fmla="*/ 1277937 h 2392362"/>
                  <a:gd name="connsiteX12" fmla="*/ 1873250 w 1961621"/>
                  <a:gd name="connsiteY12" fmla="*/ 1312862 h 2392362"/>
                  <a:gd name="connsiteX13" fmla="*/ 1809750 w 1961621"/>
                  <a:gd name="connsiteY13" fmla="*/ 1312862 h 2392362"/>
                  <a:gd name="connsiteX14" fmla="*/ 1692275 w 1961621"/>
                  <a:gd name="connsiteY14" fmla="*/ 1284287 h 2392362"/>
                  <a:gd name="connsiteX15" fmla="*/ 1619250 w 1961621"/>
                  <a:gd name="connsiteY15" fmla="*/ 1277937 h 2392362"/>
                  <a:gd name="connsiteX16" fmla="*/ 1511300 w 1961621"/>
                  <a:gd name="connsiteY16" fmla="*/ 1306512 h 2392362"/>
                  <a:gd name="connsiteX17" fmla="*/ 1431925 w 1961621"/>
                  <a:gd name="connsiteY17" fmla="*/ 1335087 h 2392362"/>
                  <a:gd name="connsiteX18" fmla="*/ 1387475 w 1961621"/>
                  <a:gd name="connsiteY18" fmla="*/ 1427162 h 2392362"/>
                  <a:gd name="connsiteX19" fmla="*/ 1377950 w 1961621"/>
                  <a:gd name="connsiteY19" fmla="*/ 1525587 h 2392362"/>
                  <a:gd name="connsiteX20" fmla="*/ 1384300 w 1961621"/>
                  <a:gd name="connsiteY20" fmla="*/ 1646237 h 2392362"/>
                  <a:gd name="connsiteX21" fmla="*/ 1435100 w 1961621"/>
                  <a:gd name="connsiteY21" fmla="*/ 1766887 h 2392362"/>
                  <a:gd name="connsiteX22" fmla="*/ 1422400 w 1961621"/>
                  <a:gd name="connsiteY22" fmla="*/ 1830387 h 2392362"/>
                  <a:gd name="connsiteX23" fmla="*/ 1355725 w 1961621"/>
                  <a:gd name="connsiteY23" fmla="*/ 1833562 h 2392362"/>
                  <a:gd name="connsiteX24" fmla="*/ 1282700 w 1961621"/>
                  <a:gd name="connsiteY24" fmla="*/ 1827212 h 2392362"/>
                  <a:gd name="connsiteX25" fmla="*/ 1196975 w 1961621"/>
                  <a:gd name="connsiteY25" fmla="*/ 1830387 h 2392362"/>
                  <a:gd name="connsiteX26" fmla="*/ 1133475 w 1961621"/>
                  <a:gd name="connsiteY26" fmla="*/ 1878012 h 2392362"/>
                  <a:gd name="connsiteX27" fmla="*/ 1104900 w 1961621"/>
                  <a:gd name="connsiteY27" fmla="*/ 1944687 h 2392362"/>
                  <a:gd name="connsiteX28" fmla="*/ 1104900 w 1961621"/>
                  <a:gd name="connsiteY28" fmla="*/ 2014537 h 2392362"/>
                  <a:gd name="connsiteX29" fmla="*/ 1117600 w 1961621"/>
                  <a:gd name="connsiteY29" fmla="*/ 2227262 h 2392362"/>
                  <a:gd name="connsiteX30" fmla="*/ 1104900 w 1961621"/>
                  <a:gd name="connsiteY30" fmla="*/ 2366962 h 2392362"/>
                  <a:gd name="connsiteX31" fmla="*/ 1050925 w 1961621"/>
                  <a:gd name="connsiteY31" fmla="*/ 2379662 h 2392362"/>
                  <a:gd name="connsiteX32" fmla="*/ 984250 w 1961621"/>
                  <a:gd name="connsiteY32" fmla="*/ 2297112 h 2392362"/>
                  <a:gd name="connsiteX33" fmla="*/ 962025 w 1961621"/>
                  <a:gd name="connsiteY33" fmla="*/ 2128837 h 2392362"/>
                  <a:gd name="connsiteX34" fmla="*/ 901700 w 1961621"/>
                  <a:gd name="connsiteY34" fmla="*/ 2005012 h 2392362"/>
                  <a:gd name="connsiteX35" fmla="*/ 844550 w 1961621"/>
                  <a:gd name="connsiteY35" fmla="*/ 1931987 h 2392362"/>
                  <a:gd name="connsiteX36" fmla="*/ 768350 w 1961621"/>
                  <a:gd name="connsiteY36" fmla="*/ 1916112 h 2392362"/>
                  <a:gd name="connsiteX37" fmla="*/ 746125 w 1961621"/>
                  <a:gd name="connsiteY37" fmla="*/ 1982787 h 2392362"/>
                  <a:gd name="connsiteX38" fmla="*/ 641350 w 1961621"/>
                  <a:gd name="connsiteY38" fmla="*/ 2078037 h 2392362"/>
                  <a:gd name="connsiteX39" fmla="*/ 593725 w 1961621"/>
                  <a:gd name="connsiteY39" fmla="*/ 2078037 h 2392362"/>
                  <a:gd name="connsiteX40" fmla="*/ 539750 w 1961621"/>
                  <a:gd name="connsiteY40" fmla="*/ 2027237 h 2392362"/>
                  <a:gd name="connsiteX41" fmla="*/ 492125 w 1961621"/>
                  <a:gd name="connsiteY41" fmla="*/ 1951037 h 2392362"/>
                  <a:gd name="connsiteX42" fmla="*/ 495300 w 1961621"/>
                  <a:gd name="connsiteY42" fmla="*/ 1897062 h 2392362"/>
                  <a:gd name="connsiteX43" fmla="*/ 466725 w 1961621"/>
                  <a:gd name="connsiteY43" fmla="*/ 1839912 h 2392362"/>
                  <a:gd name="connsiteX44" fmla="*/ 358775 w 1961621"/>
                  <a:gd name="connsiteY44" fmla="*/ 1814512 h 2392362"/>
                  <a:gd name="connsiteX45" fmla="*/ 244475 w 1961621"/>
                  <a:gd name="connsiteY45" fmla="*/ 1801812 h 2392362"/>
                  <a:gd name="connsiteX46" fmla="*/ 168275 w 1961621"/>
                  <a:gd name="connsiteY46" fmla="*/ 1779587 h 2392362"/>
                  <a:gd name="connsiteX47" fmla="*/ 104775 w 1961621"/>
                  <a:gd name="connsiteY47" fmla="*/ 1754187 h 2392362"/>
                  <a:gd name="connsiteX48" fmla="*/ 28575 w 1961621"/>
                  <a:gd name="connsiteY48" fmla="*/ 1706562 h 2392362"/>
                  <a:gd name="connsiteX49" fmla="*/ 0 w 1961621"/>
                  <a:gd name="connsiteY49" fmla="*/ 1636712 h 2392362"/>
                  <a:gd name="connsiteX50" fmla="*/ 28575 w 1961621"/>
                  <a:gd name="connsiteY50" fmla="*/ 1566862 h 2392362"/>
                  <a:gd name="connsiteX51" fmla="*/ 92075 w 1961621"/>
                  <a:gd name="connsiteY51" fmla="*/ 1516062 h 2392362"/>
                  <a:gd name="connsiteX52" fmla="*/ 187325 w 1961621"/>
                  <a:gd name="connsiteY52" fmla="*/ 1430337 h 2392362"/>
                  <a:gd name="connsiteX53" fmla="*/ 212725 w 1961621"/>
                  <a:gd name="connsiteY53" fmla="*/ 1366837 h 2392362"/>
                  <a:gd name="connsiteX54" fmla="*/ 196850 w 1961621"/>
                  <a:gd name="connsiteY54" fmla="*/ 1262062 h 2392362"/>
                  <a:gd name="connsiteX55" fmla="*/ 155575 w 1961621"/>
                  <a:gd name="connsiteY55" fmla="*/ 1109662 h 2392362"/>
                  <a:gd name="connsiteX56" fmla="*/ 111125 w 1961621"/>
                  <a:gd name="connsiteY56" fmla="*/ 998537 h 2392362"/>
                  <a:gd name="connsiteX57" fmla="*/ 73025 w 1961621"/>
                  <a:gd name="connsiteY57" fmla="*/ 906462 h 2392362"/>
                  <a:gd name="connsiteX58" fmla="*/ 31750 w 1961621"/>
                  <a:gd name="connsiteY58" fmla="*/ 817562 h 2392362"/>
                  <a:gd name="connsiteX59" fmla="*/ 53975 w 1961621"/>
                  <a:gd name="connsiteY59" fmla="*/ 766762 h 2392362"/>
                  <a:gd name="connsiteX60" fmla="*/ 133350 w 1961621"/>
                  <a:gd name="connsiteY60" fmla="*/ 792162 h 2392362"/>
                  <a:gd name="connsiteX61" fmla="*/ 225425 w 1961621"/>
                  <a:gd name="connsiteY61" fmla="*/ 887412 h 2392362"/>
                  <a:gd name="connsiteX62" fmla="*/ 282575 w 1961621"/>
                  <a:gd name="connsiteY62" fmla="*/ 938212 h 2392362"/>
                  <a:gd name="connsiteX63" fmla="*/ 355600 w 1961621"/>
                  <a:gd name="connsiteY63" fmla="*/ 938212 h 2392362"/>
                  <a:gd name="connsiteX64" fmla="*/ 450850 w 1961621"/>
                  <a:gd name="connsiteY64" fmla="*/ 931862 h 2392362"/>
                  <a:gd name="connsiteX65" fmla="*/ 508000 w 1961621"/>
                  <a:gd name="connsiteY65" fmla="*/ 912812 h 2392362"/>
                  <a:gd name="connsiteX66" fmla="*/ 561975 w 1961621"/>
                  <a:gd name="connsiteY66" fmla="*/ 877887 h 2392362"/>
                  <a:gd name="connsiteX67" fmla="*/ 622300 w 1961621"/>
                  <a:gd name="connsiteY67" fmla="*/ 830262 h 2392362"/>
                  <a:gd name="connsiteX68" fmla="*/ 647700 w 1961621"/>
                  <a:gd name="connsiteY68" fmla="*/ 769937 h 2392362"/>
                  <a:gd name="connsiteX69" fmla="*/ 650875 w 1961621"/>
                  <a:gd name="connsiteY69" fmla="*/ 661987 h 2392362"/>
                  <a:gd name="connsiteX70" fmla="*/ 587375 w 1961621"/>
                  <a:gd name="connsiteY70" fmla="*/ 481012 h 2392362"/>
                  <a:gd name="connsiteX71" fmla="*/ 457200 w 1961621"/>
                  <a:gd name="connsiteY71" fmla="*/ 328612 h 2392362"/>
                  <a:gd name="connsiteX72" fmla="*/ 352425 w 1961621"/>
                  <a:gd name="connsiteY72" fmla="*/ 274637 h 2392362"/>
                  <a:gd name="connsiteX73" fmla="*/ 346075 w 1961621"/>
                  <a:gd name="connsiteY73" fmla="*/ 227012 h 2392362"/>
                  <a:gd name="connsiteX74" fmla="*/ 377825 w 1961621"/>
                  <a:gd name="connsiteY74" fmla="*/ 217487 h 2392362"/>
                  <a:gd name="connsiteX75" fmla="*/ 495300 w 1961621"/>
                  <a:gd name="connsiteY75" fmla="*/ 223837 h 2392362"/>
                  <a:gd name="connsiteX76" fmla="*/ 628650 w 1961621"/>
                  <a:gd name="connsiteY76" fmla="*/ 179387 h 2392362"/>
                  <a:gd name="connsiteX77" fmla="*/ 755650 w 1961621"/>
                  <a:gd name="connsiteY77" fmla="*/ 138112 h 2392362"/>
                  <a:gd name="connsiteX78" fmla="*/ 1022350 w 1961621"/>
                  <a:gd name="connsiteY78" fmla="*/ 112712 h 2392362"/>
                  <a:gd name="connsiteX79" fmla="*/ 1155700 w 1961621"/>
                  <a:gd name="connsiteY79" fmla="*/ 157162 h 2392362"/>
                  <a:gd name="connsiteX80" fmla="*/ 1273175 w 1961621"/>
                  <a:gd name="connsiteY80" fmla="*/ 23812 h 2392362"/>
                  <a:gd name="connsiteX81" fmla="*/ 1393825 w 1961621"/>
                  <a:gd name="connsiteY81" fmla="*/ 14287 h 2392362"/>
                  <a:gd name="connsiteX82" fmla="*/ 1552575 w 1961621"/>
                  <a:gd name="connsiteY82" fmla="*/ 49212 h 2392362"/>
                  <a:gd name="connsiteX83" fmla="*/ 1679575 w 1961621"/>
                  <a:gd name="connsiteY83" fmla="*/ 150812 h 2392362"/>
                  <a:gd name="connsiteX84" fmla="*/ 1749425 w 1961621"/>
                  <a:gd name="connsiteY84" fmla="*/ 280987 h 2392362"/>
                  <a:gd name="connsiteX85" fmla="*/ 1733550 w 1961621"/>
                  <a:gd name="connsiteY85" fmla="*/ 404812 h 2392362"/>
                  <a:gd name="connsiteX86" fmla="*/ 1765300 w 1961621"/>
                  <a:gd name="connsiteY86" fmla="*/ 500062 h 2392362"/>
                  <a:gd name="connsiteX87" fmla="*/ 1870075 w 1961621"/>
                  <a:gd name="connsiteY87" fmla="*/ 500062 h 2392362"/>
                  <a:gd name="connsiteX88" fmla="*/ 1955800 w 1961621"/>
                  <a:gd name="connsiteY88" fmla="*/ 541337 h 239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961621" h="2392362">
                    <a:moveTo>
                      <a:pt x="1955800" y="541337"/>
                    </a:moveTo>
                    <a:cubicBezTo>
                      <a:pt x="1949979" y="556154"/>
                      <a:pt x="1871663" y="572029"/>
                      <a:pt x="1835150" y="588962"/>
                    </a:cubicBezTo>
                    <a:cubicBezTo>
                      <a:pt x="1798638" y="605895"/>
                      <a:pt x="1766358" y="621770"/>
                      <a:pt x="1736725" y="642937"/>
                    </a:cubicBezTo>
                    <a:cubicBezTo>
                      <a:pt x="1707092" y="664104"/>
                      <a:pt x="1675871" y="690033"/>
                      <a:pt x="1657350" y="715962"/>
                    </a:cubicBezTo>
                    <a:cubicBezTo>
                      <a:pt x="1638829" y="741891"/>
                      <a:pt x="1629833" y="768879"/>
                      <a:pt x="1625600" y="798512"/>
                    </a:cubicBezTo>
                    <a:cubicBezTo>
                      <a:pt x="1621367" y="828145"/>
                      <a:pt x="1624542" y="863600"/>
                      <a:pt x="1631950" y="893762"/>
                    </a:cubicBezTo>
                    <a:cubicBezTo>
                      <a:pt x="1639358" y="923924"/>
                      <a:pt x="1656292" y="954616"/>
                      <a:pt x="1670050" y="979487"/>
                    </a:cubicBezTo>
                    <a:cubicBezTo>
                      <a:pt x="1683808" y="1004358"/>
                      <a:pt x="1693863" y="1022879"/>
                      <a:pt x="1714500" y="1042987"/>
                    </a:cubicBezTo>
                    <a:cubicBezTo>
                      <a:pt x="1735137" y="1063095"/>
                      <a:pt x="1767946" y="1081087"/>
                      <a:pt x="1793875" y="1100137"/>
                    </a:cubicBezTo>
                    <a:cubicBezTo>
                      <a:pt x="1819804" y="1119187"/>
                      <a:pt x="1847850" y="1138766"/>
                      <a:pt x="1870075" y="1157287"/>
                    </a:cubicBezTo>
                    <a:cubicBezTo>
                      <a:pt x="1892300" y="1175808"/>
                      <a:pt x="1919817" y="1191154"/>
                      <a:pt x="1927225" y="1211262"/>
                    </a:cubicBezTo>
                    <a:cubicBezTo>
                      <a:pt x="1934633" y="1231370"/>
                      <a:pt x="1923521" y="1261004"/>
                      <a:pt x="1914525" y="1277937"/>
                    </a:cubicBezTo>
                    <a:cubicBezTo>
                      <a:pt x="1905529" y="1294870"/>
                      <a:pt x="1890712" y="1307041"/>
                      <a:pt x="1873250" y="1312862"/>
                    </a:cubicBezTo>
                    <a:cubicBezTo>
                      <a:pt x="1855788" y="1318683"/>
                      <a:pt x="1839913" y="1317625"/>
                      <a:pt x="1809750" y="1312862"/>
                    </a:cubicBezTo>
                    <a:cubicBezTo>
                      <a:pt x="1779588" y="1308100"/>
                      <a:pt x="1724025" y="1290108"/>
                      <a:pt x="1692275" y="1284287"/>
                    </a:cubicBezTo>
                    <a:cubicBezTo>
                      <a:pt x="1660525" y="1278466"/>
                      <a:pt x="1649413" y="1274233"/>
                      <a:pt x="1619250" y="1277937"/>
                    </a:cubicBezTo>
                    <a:cubicBezTo>
                      <a:pt x="1589088" y="1281641"/>
                      <a:pt x="1542521" y="1296987"/>
                      <a:pt x="1511300" y="1306512"/>
                    </a:cubicBezTo>
                    <a:cubicBezTo>
                      <a:pt x="1480079" y="1316037"/>
                      <a:pt x="1452562" y="1314979"/>
                      <a:pt x="1431925" y="1335087"/>
                    </a:cubicBezTo>
                    <a:cubicBezTo>
                      <a:pt x="1411288" y="1355195"/>
                      <a:pt x="1396471" y="1395412"/>
                      <a:pt x="1387475" y="1427162"/>
                    </a:cubicBezTo>
                    <a:cubicBezTo>
                      <a:pt x="1378479" y="1458912"/>
                      <a:pt x="1378479" y="1489075"/>
                      <a:pt x="1377950" y="1525587"/>
                    </a:cubicBezTo>
                    <a:cubicBezTo>
                      <a:pt x="1377421" y="1562099"/>
                      <a:pt x="1374775" y="1606020"/>
                      <a:pt x="1384300" y="1646237"/>
                    </a:cubicBezTo>
                    <a:cubicBezTo>
                      <a:pt x="1393825" y="1686454"/>
                      <a:pt x="1428750" y="1736195"/>
                      <a:pt x="1435100" y="1766887"/>
                    </a:cubicBezTo>
                    <a:cubicBezTo>
                      <a:pt x="1441450" y="1797579"/>
                      <a:pt x="1435629" y="1819275"/>
                      <a:pt x="1422400" y="1830387"/>
                    </a:cubicBezTo>
                    <a:cubicBezTo>
                      <a:pt x="1409171" y="1841499"/>
                      <a:pt x="1379008" y="1834091"/>
                      <a:pt x="1355725" y="1833562"/>
                    </a:cubicBezTo>
                    <a:cubicBezTo>
                      <a:pt x="1332442" y="1833033"/>
                      <a:pt x="1309158" y="1827741"/>
                      <a:pt x="1282700" y="1827212"/>
                    </a:cubicBezTo>
                    <a:cubicBezTo>
                      <a:pt x="1256242" y="1826683"/>
                      <a:pt x="1221846" y="1821920"/>
                      <a:pt x="1196975" y="1830387"/>
                    </a:cubicBezTo>
                    <a:cubicBezTo>
                      <a:pt x="1172104" y="1838854"/>
                      <a:pt x="1148821" y="1858962"/>
                      <a:pt x="1133475" y="1878012"/>
                    </a:cubicBezTo>
                    <a:cubicBezTo>
                      <a:pt x="1118129" y="1897062"/>
                      <a:pt x="1109663" y="1921933"/>
                      <a:pt x="1104900" y="1944687"/>
                    </a:cubicBezTo>
                    <a:cubicBezTo>
                      <a:pt x="1100137" y="1967441"/>
                      <a:pt x="1102783" y="1967441"/>
                      <a:pt x="1104900" y="2014537"/>
                    </a:cubicBezTo>
                    <a:cubicBezTo>
                      <a:pt x="1107017" y="2061633"/>
                      <a:pt x="1117600" y="2168525"/>
                      <a:pt x="1117600" y="2227262"/>
                    </a:cubicBezTo>
                    <a:cubicBezTo>
                      <a:pt x="1117600" y="2285999"/>
                      <a:pt x="1116012" y="2341562"/>
                      <a:pt x="1104900" y="2366962"/>
                    </a:cubicBezTo>
                    <a:cubicBezTo>
                      <a:pt x="1093788" y="2392362"/>
                      <a:pt x="1071033" y="2391304"/>
                      <a:pt x="1050925" y="2379662"/>
                    </a:cubicBezTo>
                    <a:cubicBezTo>
                      <a:pt x="1030817" y="2368020"/>
                      <a:pt x="999067" y="2338916"/>
                      <a:pt x="984250" y="2297112"/>
                    </a:cubicBezTo>
                    <a:cubicBezTo>
                      <a:pt x="969433" y="2255308"/>
                      <a:pt x="975783" y="2177520"/>
                      <a:pt x="962025" y="2128837"/>
                    </a:cubicBezTo>
                    <a:cubicBezTo>
                      <a:pt x="948267" y="2080154"/>
                      <a:pt x="921279" y="2037820"/>
                      <a:pt x="901700" y="2005012"/>
                    </a:cubicBezTo>
                    <a:cubicBezTo>
                      <a:pt x="882121" y="1972204"/>
                      <a:pt x="866775" y="1946804"/>
                      <a:pt x="844550" y="1931987"/>
                    </a:cubicBezTo>
                    <a:cubicBezTo>
                      <a:pt x="822325" y="1917170"/>
                      <a:pt x="784754" y="1907645"/>
                      <a:pt x="768350" y="1916112"/>
                    </a:cubicBezTo>
                    <a:cubicBezTo>
                      <a:pt x="751946" y="1924579"/>
                      <a:pt x="767292" y="1955800"/>
                      <a:pt x="746125" y="1982787"/>
                    </a:cubicBezTo>
                    <a:cubicBezTo>
                      <a:pt x="724958" y="2009775"/>
                      <a:pt x="666750" y="2062162"/>
                      <a:pt x="641350" y="2078037"/>
                    </a:cubicBezTo>
                    <a:cubicBezTo>
                      <a:pt x="615950" y="2093912"/>
                      <a:pt x="610658" y="2086504"/>
                      <a:pt x="593725" y="2078037"/>
                    </a:cubicBezTo>
                    <a:cubicBezTo>
                      <a:pt x="576792" y="2069570"/>
                      <a:pt x="556683" y="2048404"/>
                      <a:pt x="539750" y="2027237"/>
                    </a:cubicBezTo>
                    <a:cubicBezTo>
                      <a:pt x="522817" y="2006070"/>
                      <a:pt x="499533" y="1972733"/>
                      <a:pt x="492125" y="1951037"/>
                    </a:cubicBezTo>
                    <a:cubicBezTo>
                      <a:pt x="484717" y="1929341"/>
                      <a:pt x="499533" y="1915583"/>
                      <a:pt x="495300" y="1897062"/>
                    </a:cubicBezTo>
                    <a:cubicBezTo>
                      <a:pt x="491067" y="1878541"/>
                      <a:pt x="489479" y="1853670"/>
                      <a:pt x="466725" y="1839912"/>
                    </a:cubicBezTo>
                    <a:cubicBezTo>
                      <a:pt x="443971" y="1826154"/>
                      <a:pt x="395817" y="1820862"/>
                      <a:pt x="358775" y="1814512"/>
                    </a:cubicBezTo>
                    <a:cubicBezTo>
                      <a:pt x="321733" y="1808162"/>
                      <a:pt x="276225" y="1807633"/>
                      <a:pt x="244475" y="1801812"/>
                    </a:cubicBezTo>
                    <a:cubicBezTo>
                      <a:pt x="212725" y="1795991"/>
                      <a:pt x="191558" y="1787525"/>
                      <a:pt x="168275" y="1779587"/>
                    </a:cubicBezTo>
                    <a:cubicBezTo>
                      <a:pt x="144992" y="1771650"/>
                      <a:pt x="128058" y="1766358"/>
                      <a:pt x="104775" y="1754187"/>
                    </a:cubicBezTo>
                    <a:cubicBezTo>
                      <a:pt x="81492" y="1742016"/>
                      <a:pt x="46037" y="1726141"/>
                      <a:pt x="28575" y="1706562"/>
                    </a:cubicBezTo>
                    <a:cubicBezTo>
                      <a:pt x="11113" y="1686983"/>
                      <a:pt x="0" y="1659995"/>
                      <a:pt x="0" y="1636712"/>
                    </a:cubicBezTo>
                    <a:cubicBezTo>
                      <a:pt x="0" y="1613429"/>
                      <a:pt x="13229" y="1586970"/>
                      <a:pt x="28575" y="1566862"/>
                    </a:cubicBezTo>
                    <a:cubicBezTo>
                      <a:pt x="43921" y="1546754"/>
                      <a:pt x="65617" y="1538816"/>
                      <a:pt x="92075" y="1516062"/>
                    </a:cubicBezTo>
                    <a:cubicBezTo>
                      <a:pt x="118533" y="1493308"/>
                      <a:pt x="167217" y="1455208"/>
                      <a:pt x="187325" y="1430337"/>
                    </a:cubicBezTo>
                    <a:cubicBezTo>
                      <a:pt x="207433" y="1405466"/>
                      <a:pt x="211138" y="1394883"/>
                      <a:pt x="212725" y="1366837"/>
                    </a:cubicBezTo>
                    <a:cubicBezTo>
                      <a:pt x="214312" y="1338791"/>
                      <a:pt x="206375" y="1304924"/>
                      <a:pt x="196850" y="1262062"/>
                    </a:cubicBezTo>
                    <a:cubicBezTo>
                      <a:pt x="187325" y="1219200"/>
                      <a:pt x="169862" y="1153583"/>
                      <a:pt x="155575" y="1109662"/>
                    </a:cubicBezTo>
                    <a:cubicBezTo>
                      <a:pt x="141288" y="1065741"/>
                      <a:pt x="124883" y="1032404"/>
                      <a:pt x="111125" y="998537"/>
                    </a:cubicBezTo>
                    <a:cubicBezTo>
                      <a:pt x="97367" y="964670"/>
                      <a:pt x="86254" y="936624"/>
                      <a:pt x="73025" y="906462"/>
                    </a:cubicBezTo>
                    <a:cubicBezTo>
                      <a:pt x="59796" y="876300"/>
                      <a:pt x="34925" y="840845"/>
                      <a:pt x="31750" y="817562"/>
                    </a:cubicBezTo>
                    <a:cubicBezTo>
                      <a:pt x="28575" y="794279"/>
                      <a:pt x="37042" y="770995"/>
                      <a:pt x="53975" y="766762"/>
                    </a:cubicBezTo>
                    <a:cubicBezTo>
                      <a:pt x="70908" y="762529"/>
                      <a:pt x="104775" y="772054"/>
                      <a:pt x="133350" y="792162"/>
                    </a:cubicBezTo>
                    <a:cubicBezTo>
                      <a:pt x="161925" y="812270"/>
                      <a:pt x="200554" y="863070"/>
                      <a:pt x="225425" y="887412"/>
                    </a:cubicBezTo>
                    <a:cubicBezTo>
                      <a:pt x="250296" y="911754"/>
                      <a:pt x="260879" y="929745"/>
                      <a:pt x="282575" y="938212"/>
                    </a:cubicBezTo>
                    <a:cubicBezTo>
                      <a:pt x="304271" y="946679"/>
                      <a:pt x="327554" y="939270"/>
                      <a:pt x="355600" y="938212"/>
                    </a:cubicBezTo>
                    <a:cubicBezTo>
                      <a:pt x="383646" y="937154"/>
                      <a:pt x="425450" y="936095"/>
                      <a:pt x="450850" y="931862"/>
                    </a:cubicBezTo>
                    <a:cubicBezTo>
                      <a:pt x="476250" y="927629"/>
                      <a:pt x="489479" y="921808"/>
                      <a:pt x="508000" y="912812"/>
                    </a:cubicBezTo>
                    <a:cubicBezTo>
                      <a:pt x="526521" y="903816"/>
                      <a:pt x="542925" y="891645"/>
                      <a:pt x="561975" y="877887"/>
                    </a:cubicBezTo>
                    <a:cubicBezTo>
                      <a:pt x="581025" y="864129"/>
                      <a:pt x="608012" y="848254"/>
                      <a:pt x="622300" y="830262"/>
                    </a:cubicBezTo>
                    <a:cubicBezTo>
                      <a:pt x="636588" y="812270"/>
                      <a:pt x="642938" y="797983"/>
                      <a:pt x="647700" y="769937"/>
                    </a:cubicBezTo>
                    <a:cubicBezTo>
                      <a:pt x="652462" y="741891"/>
                      <a:pt x="660929" y="710141"/>
                      <a:pt x="650875" y="661987"/>
                    </a:cubicBezTo>
                    <a:cubicBezTo>
                      <a:pt x="640821" y="613833"/>
                      <a:pt x="619654" y="536574"/>
                      <a:pt x="587375" y="481012"/>
                    </a:cubicBezTo>
                    <a:cubicBezTo>
                      <a:pt x="555096" y="425450"/>
                      <a:pt x="496358" y="363008"/>
                      <a:pt x="457200" y="328612"/>
                    </a:cubicBezTo>
                    <a:cubicBezTo>
                      <a:pt x="418042" y="294216"/>
                      <a:pt x="370946" y="291570"/>
                      <a:pt x="352425" y="274637"/>
                    </a:cubicBezTo>
                    <a:cubicBezTo>
                      <a:pt x="333904" y="257704"/>
                      <a:pt x="341842" y="236537"/>
                      <a:pt x="346075" y="227012"/>
                    </a:cubicBezTo>
                    <a:cubicBezTo>
                      <a:pt x="350308" y="217487"/>
                      <a:pt x="352954" y="218016"/>
                      <a:pt x="377825" y="217487"/>
                    </a:cubicBezTo>
                    <a:cubicBezTo>
                      <a:pt x="402696" y="216958"/>
                      <a:pt x="453496" y="230187"/>
                      <a:pt x="495300" y="223837"/>
                    </a:cubicBezTo>
                    <a:cubicBezTo>
                      <a:pt x="537104" y="217487"/>
                      <a:pt x="628650" y="179387"/>
                      <a:pt x="628650" y="179387"/>
                    </a:cubicBezTo>
                    <a:cubicBezTo>
                      <a:pt x="672042" y="165100"/>
                      <a:pt x="690033" y="149225"/>
                      <a:pt x="755650" y="138112"/>
                    </a:cubicBezTo>
                    <a:cubicBezTo>
                      <a:pt x="821267" y="126999"/>
                      <a:pt x="955675" y="109537"/>
                      <a:pt x="1022350" y="112712"/>
                    </a:cubicBezTo>
                    <a:cubicBezTo>
                      <a:pt x="1089025" y="115887"/>
                      <a:pt x="1113896" y="171979"/>
                      <a:pt x="1155700" y="157162"/>
                    </a:cubicBezTo>
                    <a:cubicBezTo>
                      <a:pt x="1197504" y="142345"/>
                      <a:pt x="1233488" y="47625"/>
                      <a:pt x="1273175" y="23812"/>
                    </a:cubicBezTo>
                    <a:cubicBezTo>
                      <a:pt x="1312863" y="0"/>
                      <a:pt x="1347258" y="10054"/>
                      <a:pt x="1393825" y="14287"/>
                    </a:cubicBezTo>
                    <a:cubicBezTo>
                      <a:pt x="1440392" y="18520"/>
                      <a:pt x="1504950" y="26458"/>
                      <a:pt x="1552575" y="49212"/>
                    </a:cubicBezTo>
                    <a:cubicBezTo>
                      <a:pt x="1600200" y="71966"/>
                      <a:pt x="1646767" y="112183"/>
                      <a:pt x="1679575" y="150812"/>
                    </a:cubicBezTo>
                    <a:cubicBezTo>
                      <a:pt x="1712383" y="189441"/>
                      <a:pt x="1740429" y="238654"/>
                      <a:pt x="1749425" y="280987"/>
                    </a:cubicBezTo>
                    <a:cubicBezTo>
                      <a:pt x="1758421" y="323320"/>
                      <a:pt x="1730904" y="368300"/>
                      <a:pt x="1733550" y="404812"/>
                    </a:cubicBezTo>
                    <a:cubicBezTo>
                      <a:pt x="1736196" y="441324"/>
                      <a:pt x="1742546" y="484187"/>
                      <a:pt x="1765300" y="500062"/>
                    </a:cubicBezTo>
                    <a:cubicBezTo>
                      <a:pt x="1788054" y="515937"/>
                      <a:pt x="1837267" y="501120"/>
                      <a:pt x="1870075" y="500062"/>
                    </a:cubicBezTo>
                    <a:cubicBezTo>
                      <a:pt x="1902883" y="499004"/>
                      <a:pt x="1961621" y="526520"/>
                      <a:pt x="1955800" y="541337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291840">
                  <a:defRPr/>
                </a:pPr>
                <a:endParaRPr lang="nl-NL"/>
              </a:p>
            </p:txBody>
          </p:sp>
          <p:sp>
            <p:nvSpPr>
              <p:cNvPr id="81" name="Vrije vorm 80"/>
              <p:cNvSpPr/>
              <p:nvPr/>
            </p:nvSpPr>
            <p:spPr>
              <a:xfrm rot="17776911">
                <a:off x="5641360" y="3516837"/>
                <a:ext cx="817359" cy="503982"/>
              </a:xfrm>
              <a:custGeom>
                <a:avLst/>
                <a:gdLst>
                  <a:gd name="connsiteX0" fmla="*/ 151210 w 581025"/>
                  <a:gd name="connsiteY0" fmla="*/ 40481 h 500062"/>
                  <a:gd name="connsiteX1" fmla="*/ 253603 w 581025"/>
                  <a:gd name="connsiteY1" fmla="*/ 9525 h 500062"/>
                  <a:gd name="connsiteX2" fmla="*/ 360760 w 581025"/>
                  <a:gd name="connsiteY2" fmla="*/ 0 h 500062"/>
                  <a:gd name="connsiteX3" fmla="*/ 451247 w 581025"/>
                  <a:gd name="connsiteY3" fmla="*/ 9525 h 500062"/>
                  <a:gd name="connsiteX4" fmla="*/ 532210 w 581025"/>
                  <a:gd name="connsiteY4" fmla="*/ 33338 h 500062"/>
                  <a:gd name="connsiteX5" fmla="*/ 567928 w 581025"/>
                  <a:gd name="connsiteY5" fmla="*/ 66675 h 500062"/>
                  <a:gd name="connsiteX6" fmla="*/ 572691 w 581025"/>
                  <a:gd name="connsiteY6" fmla="*/ 85725 h 500062"/>
                  <a:gd name="connsiteX7" fmla="*/ 575072 w 581025"/>
                  <a:gd name="connsiteY7" fmla="*/ 121444 h 500062"/>
                  <a:gd name="connsiteX8" fmla="*/ 536972 w 581025"/>
                  <a:gd name="connsiteY8" fmla="*/ 207169 h 500062"/>
                  <a:gd name="connsiteX9" fmla="*/ 460772 w 581025"/>
                  <a:gd name="connsiteY9" fmla="*/ 311944 h 500062"/>
                  <a:gd name="connsiteX10" fmla="*/ 391716 w 581025"/>
                  <a:gd name="connsiteY10" fmla="*/ 378619 h 500062"/>
                  <a:gd name="connsiteX11" fmla="*/ 327422 w 581025"/>
                  <a:gd name="connsiteY11" fmla="*/ 426244 h 500062"/>
                  <a:gd name="connsiteX12" fmla="*/ 272653 w 581025"/>
                  <a:gd name="connsiteY12" fmla="*/ 461963 h 500062"/>
                  <a:gd name="connsiteX13" fmla="*/ 205978 w 581025"/>
                  <a:gd name="connsiteY13" fmla="*/ 490538 h 500062"/>
                  <a:gd name="connsiteX14" fmla="*/ 103585 w 581025"/>
                  <a:gd name="connsiteY14" fmla="*/ 497681 h 500062"/>
                  <a:gd name="connsiteX15" fmla="*/ 58341 w 581025"/>
                  <a:gd name="connsiteY15" fmla="*/ 476250 h 500062"/>
                  <a:gd name="connsiteX16" fmla="*/ 27385 w 581025"/>
                  <a:gd name="connsiteY16" fmla="*/ 428625 h 500062"/>
                  <a:gd name="connsiteX17" fmla="*/ 1191 w 581025"/>
                  <a:gd name="connsiteY17" fmla="*/ 342900 h 500062"/>
                  <a:gd name="connsiteX18" fmla="*/ 20241 w 581025"/>
                  <a:gd name="connsiteY18" fmla="*/ 257175 h 500062"/>
                  <a:gd name="connsiteX19" fmla="*/ 60722 w 581025"/>
                  <a:gd name="connsiteY19" fmla="*/ 159544 h 500062"/>
                  <a:gd name="connsiteX20" fmla="*/ 96441 w 581025"/>
                  <a:gd name="connsiteY20" fmla="*/ 102394 h 500062"/>
                  <a:gd name="connsiteX21" fmla="*/ 151210 w 581025"/>
                  <a:gd name="connsiteY21" fmla="*/ 40481 h 500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1025" h="500062">
                    <a:moveTo>
                      <a:pt x="151210" y="40481"/>
                    </a:moveTo>
                    <a:cubicBezTo>
                      <a:pt x="177404" y="25003"/>
                      <a:pt x="218678" y="16272"/>
                      <a:pt x="253603" y="9525"/>
                    </a:cubicBezTo>
                    <a:cubicBezTo>
                      <a:pt x="288528" y="2778"/>
                      <a:pt x="327819" y="0"/>
                      <a:pt x="360760" y="0"/>
                    </a:cubicBezTo>
                    <a:cubicBezTo>
                      <a:pt x="393701" y="0"/>
                      <a:pt x="422672" y="3969"/>
                      <a:pt x="451247" y="9525"/>
                    </a:cubicBezTo>
                    <a:cubicBezTo>
                      <a:pt x="479822" y="15081"/>
                      <a:pt x="512763" y="23813"/>
                      <a:pt x="532210" y="33338"/>
                    </a:cubicBezTo>
                    <a:cubicBezTo>
                      <a:pt x="551657" y="42863"/>
                      <a:pt x="561181" y="57944"/>
                      <a:pt x="567928" y="66675"/>
                    </a:cubicBezTo>
                    <a:cubicBezTo>
                      <a:pt x="574675" y="75406"/>
                      <a:pt x="571500" y="76597"/>
                      <a:pt x="572691" y="85725"/>
                    </a:cubicBezTo>
                    <a:cubicBezTo>
                      <a:pt x="573882" y="94853"/>
                      <a:pt x="581025" y="101203"/>
                      <a:pt x="575072" y="121444"/>
                    </a:cubicBezTo>
                    <a:cubicBezTo>
                      <a:pt x="569119" y="141685"/>
                      <a:pt x="556022" y="175419"/>
                      <a:pt x="536972" y="207169"/>
                    </a:cubicBezTo>
                    <a:cubicBezTo>
                      <a:pt x="517922" y="238919"/>
                      <a:pt x="484981" y="283369"/>
                      <a:pt x="460772" y="311944"/>
                    </a:cubicBezTo>
                    <a:cubicBezTo>
                      <a:pt x="436563" y="340519"/>
                      <a:pt x="413941" y="359569"/>
                      <a:pt x="391716" y="378619"/>
                    </a:cubicBezTo>
                    <a:cubicBezTo>
                      <a:pt x="369491" y="397669"/>
                      <a:pt x="347266" y="412353"/>
                      <a:pt x="327422" y="426244"/>
                    </a:cubicBezTo>
                    <a:cubicBezTo>
                      <a:pt x="307578" y="440135"/>
                      <a:pt x="292894" y="451247"/>
                      <a:pt x="272653" y="461963"/>
                    </a:cubicBezTo>
                    <a:cubicBezTo>
                      <a:pt x="252412" y="472679"/>
                      <a:pt x="234156" y="484585"/>
                      <a:pt x="205978" y="490538"/>
                    </a:cubicBezTo>
                    <a:cubicBezTo>
                      <a:pt x="177800" y="496491"/>
                      <a:pt x="128191" y="500062"/>
                      <a:pt x="103585" y="497681"/>
                    </a:cubicBezTo>
                    <a:cubicBezTo>
                      <a:pt x="78979" y="495300"/>
                      <a:pt x="71041" y="487759"/>
                      <a:pt x="58341" y="476250"/>
                    </a:cubicBezTo>
                    <a:cubicBezTo>
                      <a:pt x="45641" y="464741"/>
                      <a:pt x="36910" y="450850"/>
                      <a:pt x="27385" y="428625"/>
                    </a:cubicBezTo>
                    <a:cubicBezTo>
                      <a:pt x="17860" y="406400"/>
                      <a:pt x="2382" y="371475"/>
                      <a:pt x="1191" y="342900"/>
                    </a:cubicBezTo>
                    <a:cubicBezTo>
                      <a:pt x="0" y="314325"/>
                      <a:pt x="10319" y="287734"/>
                      <a:pt x="20241" y="257175"/>
                    </a:cubicBezTo>
                    <a:cubicBezTo>
                      <a:pt x="30163" y="226616"/>
                      <a:pt x="48022" y="185341"/>
                      <a:pt x="60722" y="159544"/>
                    </a:cubicBezTo>
                    <a:cubicBezTo>
                      <a:pt x="73422" y="133747"/>
                      <a:pt x="81360" y="121841"/>
                      <a:pt x="96441" y="102394"/>
                    </a:cubicBezTo>
                    <a:cubicBezTo>
                      <a:pt x="111522" y="82947"/>
                      <a:pt x="125016" y="55959"/>
                      <a:pt x="151210" y="40481"/>
                    </a:cubicBezTo>
                    <a:close/>
                  </a:path>
                </a:pathLst>
              </a:cu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291840">
                  <a:defRPr/>
                </a:pPr>
                <a:endParaRPr lang="nl-NL"/>
              </a:p>
            </p:txBody>
          </p:sp>
        </p:grpSp>
        <p:sp>
          <p:nvSpPr>
            <p:cNvPr id="82" name="Tekstvak 41"/>
            <p:cNvSpPr txBox="1">
              <a:spLocks noChangeArrowheads="1"/>
            </p:cNvSpPr>
            <p:nvPr/>
          </p:nvSpPr>
          <p:spPr bwMode="auto">
            <a:xfrm>
              <a:off x="6288088" y="3172048"/>
              <a:ext cx="1368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>
                  <a:latin typeface="Calibri" pitchFamily="34" charset="0"/>
                </a:rPr>
                <a:t>Macrophage</a:t>
              </a:r>
            </a:p>
          </p:txBody>
        </p:sp>
        <p:sp>
          <p:nvSpPr>
            <p:cNvPr id="93" name="Tekstvak 87"/>
            <p:cNvSpPr txBox="1">
              <a:spLocks noChangeArrowheads="1"/>
            </p:cNvSpPr>
            <p:nvPr/>
          </p:nvSpPr>
          <p:spPr bwMode="auto">
            <a:xfrm>
              <a:off x="1979613" y="5610448"/>
              <a:ext cx="449262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900">
                  <a:latin typeface="Arial" pitchFamily="34" charset="0"/>
                </a:rPr>
                <a:t>ECs</a:t>
              </a:r>
            </a:p>
          </p:txBody>
        </p:sp>
        <p:sp>
          <p:nvSpPr>
            <p:cNvPr id="94" name="8-puntige ster 93"/>
            <p:cNvSpPr/>
            <p:nvPr/>
          </p:nvSpPr>
          <p:spPr>
            <a:xfrm>
              <a:off x="2339752" y="3932634"/>
              <a:ext cx="292680" cy="290912"/>
            </a:xfrm>
            <a:prstGeom prst="star8">
              <a:avLst/>
            </a:prstGeom>
            <a:solidFill>
              <a:srgbClr val="FFCD3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cxnSp>
          <p:nvCxnSpPr>
            <p:cNvPr id="95" name="Rechte verbindingslijn met pijl 94"/>
            <p:cNvCxnSpPr>
              <a:cxnSpLocks noChangeShapeType="1"/>
            </p:cNvCxnSpPr>
            <p:nvPr/>
          </p:nvCxnSpPr>
          <p:spPr bwMode="auto">
            <a:xfrm flipH="1" flipV="1">
              <a:off x="2700338" y="4221386"/>
              <a:ext cx="1709737" cy="790575"/>
            </a:xfrm>
            <a:prstGeom prst="straightConnector1">
              <a:avLst/>
            </a:prstGeom>
            <a:noFill/>
            <a:ln w="25400">
              <a:solidFill>
                <a:srgbClr val="262673"/>
              </a:solidFill>
              <a:prstDash val="dot"/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97" name="Tekstvak 96"/>
          <p:cNvSpPr txBox="1"/>
          <p:nvPr/>
        </p:nvSpPr>
        <p:spPr>
          <a:xfrm>
            <a:off x="1991544" y="6294476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/>
              <a:t>Bekkering et al, </a:t>
            </a:r>
            <a:r>
              <a:rPr lang="nl-NL" sz="1200" b="1" i="1" dirty="0" err="1"/>
              <a:t>Curr</a:t>
            </a:r>
            <a:r>
              <a:rPr lang="nl-NL" sz="1200" b="1" i="1" dirty="0"/>
              <a:t> </a:t>
            </a:r>
            <a:r>
              <a:rPr lang="nl-NL" sz="1200" b="1" i="1" dirty="0" err="1"/>
              <a:t>Opinion</a:t>
            </a:r>
            <a:r>
              <a:rPr lang="nl-NL" sz="1200" b="1" i="1" dirty="0"/>
              <a:t> </a:t>
            </a:r>
            <a:r>
              <a:rPr lang="nl-NL" sz="1200" b="1" i="1" dirty="0" err="1"/>
              <a:t>Lipidol</a:t>
            </a:r>
            <a:r>
              <a:rPr lang="nl-NL" sz="1200" b="1" i="1" dirty="0"/>
              <a:t> 2013</a:t>
            </a:r>
          </a:p>
        </p:txBody>
      </p:sp>
      <p:sp>
        <p:nvSpPr>
          <p:cNvPr id="106" name="Tekstvak 27"/>
          <p:cNvSpPr txBox="1">
            <a:spLocks noChangeArrowheads="1"/>
          </p:cNvSpPr>
          <p:nvPr/>
        </p:nvSpPr>
        <p:spPr bwMode="auto">
          <a:xfrm>
            <a:off x="2432050" y="1062262"/>
            <a:ext cx="1943100" cy="3077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nl-NL" sz="1400" baseline="0" dirty="0">
                <a:latin typeface="+mj-lt"/>
              </a:rPr>
              <a:t>1st stimulus</a:t>
            </a:r>
          </a:p>
        </p:txBody>
      </p:sp>
      <p:sp>
        <p:nvSpPr>
          <p:cNvPr id="107" name="Explosie 2 4"/>
          <p:cNvSpPr/>
          <p:nvPr/>
        </p:nvSpPr>
        <p:spPr>
          <a:xfrm>
            <a:off x="3304281" y="1460302"/>
            <a:ext cx="485511" cy="346075"/>
          </a:xfrm>
          <a:prstGeom prst="irregularSeal2">
            <a:avLst/>
          </a:prstGeom>
          <a:solidFill>
            <a:srgbClr val="8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108" name="Rechte verbindingslijn met pijl 9"/>
          <p:cNvCxnSpPr>
            <a:cxnSpLocks noChangeShapeType="1"/>
          </p:cNvCxnSpPr>
          <p:nvPr/>
        </p:nvCxnSpPr>
        <p:spPr bwMode="auto">
          <a:xfrm>
            <a:off x="3730626" y="1849662"/>
            <a:ext cx="644525" cy="573087"/>
          </a:xfrm>
          <a:prstGeom prst="straightConnector1">
            <a:avLst/>
          </a:prstGeom>
          <a:noFill/>
          <a:ln w="19050">
            <a:solidFill>
              <a:srgbClr val="C00000"/>
            </a:solidFill>
            <a:miter lim="800000"/>
            <a:headEnd/>
            <a:tailEnd type="arrow" w="med" len="med"/>
          </a:ln>
        </p:spPr>
      </p:cxnSp>
      <p:cxnSp>
        <p:nvCxnSpPr>
          <p:cNvPr id="109" name="Rechte verbindingslijn met pijl 23"/>
          <p:cNvCxnSpPr>
            <a:cxnSpLocks noChangeShapeType="1"/>
          </p:cNvCxnSpPr>
          <p:nvPr/>
        </p:nvCxnSpPr>
        <p:spPr bwMode="auto">
          <a:xfrm>
            <a:off x="5305426" y="3100611"/>
            <a:ext cx="1438275" cy="1047750"/>
          </a:xfrm>
          <a:prstGeom prst="straightConnector1">
            <a:avLst/>
          </a:prstGeom>
          <a:noFill/>
          <a:ln w="19050">
            <a:solidFill>
              <a:srgbClr val="C00000"/>
            </a:solidFill>
            <a:miter lim="800000"/>
            <a:headEnd/>
            <a:tailEnd type="arrow" w="med" len="med"/>
          </a:ln>
        </p:spPr>
      </p:cxnSp>
      <p:sp>
        <p:nvSpPr>
          <p:cNvPr id="110" name="Gekromde PIJL-LINKS 79"/>
          <p:cNvSpPr>
            <a:spLocks noChangeArrowheads="1"/>
          </p:cNvSpPr>
          <p:nvPr/>
        </p:nvSpPr>
        <p:spPr bwMode="auto">
          <a:xfrm rot="8696261">
            <a:off x="4048126" y="2848198"/>
            <a:ext cx="403225" cy="596900"/>
          </a:xfrm>
          <a:prstGeom prst="curvedLeftArrow">
            <a:avLst>
              <a:gd name="adj1" fmla="val 0"/>
              <a:gd name="adj2" fmla="val 50002"/>
              <a:gd name="adj3" fmla="val 31440"/>
            </a:avLst>
          </a:prstGeom>
          <a:solidFill>
            <a:srgbClr val="C00000"/>
          </a:solidFill>
          <a:ln w="9525">
            <a:solidFill>
              <a:srgbClr val="C00000"/>
            </a:solidFill>
            <a:prstDash val="dash"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/>
          </a:p>
        </p:txBody>
      </p:sp>
      <p:grpSp>
        <p:nvGrpSpPr>
          <p:cNvPr id="4" name="Groep 1527"/>
          <p:cNvGrpSpPr>
            <a:grpSpLocks/>
          </p:cNvGrpSpPr>
          <p:nvPr/>
        </p:nvGrpSpPr>
        <p:grpSpPr bwMode="auto">
          <a:xfrm rot="4590559">
            <a:off x="6833093" y="3902485"/>
            <a:ext cx="575367" cy="667800"/>
            <a:chOff x="5065928" y="2654361"/>
            <a:chExt cx="1961621" cy="2392362"/>
          </a:xfr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4" name="Vrije vorm 9"/>
            <p:cNvSpPr/>
            <p:nvPr/>
          </p:nvSpPr>
          <p:spPr>
            <a:xfrm>
              <a:off x="5065928" y="2654361"/>
              <a:ext cx="1961621" cy="2392362"/>
            </a:xfrm>
            <a:custGeom>
              <a:avLst/>
              <a:gdLst>
                <a:gd name="connsiteX0" fmla="*/ 1955800 w 1961621"/>
                <a:gd name="connsiteY0" fmla="*/ 541337 h 2392362"/>
                <a:gd name="connsiteX1" fmla="*/ 1835150 w 1961621"/>
                <a:gd name="connsiteY1" fmla="*/ 588962 h 2392362"/>
                <a:gd name="connsiteX2" fmla="*/ 1736725 w 1961621"/>
                <a:gd name="connsiteY2" fmla="*/ 642937 h 2392362"/>
                <a:gd name="connsiteX3" fmla="*/ 1657350 w 1961621"/>
                <a:gd name="connsiteY3" fmla="*/ 715962 h 2392362"/>
                <a:gd name="connsiteX4" fmla="*/ 1625600 w 1961621"/>
                <a:gd name="connsiteY4" fmla="*/ 798512 h 2392362"/>
                <a:gd name="connsiteX5" fmla="*/ 1631950 w 1961621"/>
                <a:gd name="connsiteY5" fmla="*/ 893762 h 2392362"/>
                <a:gd name="connsiteX6" fmla="*/ 1670050 w 1961621"/>
                <a:gd name="connsiteY6" fmla="*/ 979487 h 2392362"/>
                <a:gd name="connsiteX7" fmla="*/ 1714500 w 1961621"/>
                <a:gd name="connsiteY7" fmla="*/ 1042987 h 2392362"/>
                <a:gd name="connsiteX8" fmla="*/ 1793875 w 1961621"/>
                <a:gd name="connsiteY8" fmla="*/ 1100137 h 2392362"/>
                <a:gd name="connsiteX9" fmla="*/ 1870075 w 1961621"/>
                <a:gd name="connsiteY9" fmla="*/ 1157287 h 2392362"/>
                <a:gd name="connsiteX10" fmla="*/ 1927225 w 1961621"/>
                <a:gd name="connsiteY10" fmla="*/ 1211262 h 2392362"/>
                <a:gd name="connsiteX11" fmla="*/ 1914525 w 1961621"/>
                <a:gd name="connsiteY11" fmla="*/ 1277937 h 2392362"/>
                <a:gd name="connsiteX12" fmla="*/ 1873250 w 1961621"/>
                <a:gd name="connsiteY12" fmla="*/ 1312862 h 2392362"/>
                <a:gd name="connsiteX13" fmla="*/ 1809750 w 1961621"/>
                <a:gd name="connsiteY13" fmla="*/ 1312862 h 2392362"/>
                <a:gd name="connsiteX14" fmla="*/ 1692275 w 1961621"/>
                <a:gd name="connsiteY14" fmla="*/ 1284287 h 2392362"/>
                <a:gd name="connsiteX15" fmla="*/ 1619250 w 1961621"/>
                <a:gd name="connsiteY15" fmla="*/ 1277937 h 2392362"/>
                <a:gd name="connsiteX16" fmla="*/ 1511300 w 1961621"/>
                <a:gd name="connsiteY16" fmla="*/ 1306512 h 2392362"/>
                <a:gd name="connsiteX17" fmla="*/ 1431925 w 1961621"/>
                <a:gd name="connsiteY17" fmla="*/ 1335087 h 2392362"/>
                <a:gd name="connsiteX18" fmla="*/ 1387475 w 1961621"/>
                <a:gd name="connsiteY18" fmla="*/ 1427162 h 2392362"/>
                <a:gd name="connsiteX19" fmla="*/ 1377950 w 1961621"/>
                <a:gd name="connsiteY19" fmla="*/ 1525587 h 2392362"/>
                <a:gd name="connsiteX20" fmla="*/ 1384300 w 1961621"/>
                <a:gd name="connsiteY20" fmla="*/ 1646237 h 2392362"/>
                <a:gd name="connsiteX21" fmla="*/ 1435100 w 1961621"/>
                <a:gd name="connsiteY21" fmla="*/ 1766887 h 2392362"/>
                <a:gd name="connsiteX22" fmla="*/ 1422400 w 1961621"/>
                <a:gd name="connsiteY22" fmla="*/ 1830387 h 2392362"/>
                <a:gd name="connsiteX23" fmla="*/ 1355725 w 1961621"/>
                <a:gd name="connsiteY23" fmla="*/ 1833562 h 2392362"/>
                <a:gd name="connsiteX24" fmla="*/ 1282700 w 1961621"/>
                <a:gd name="connsiteY24" fmla="*/ 1827212 h 2392362"/>
                <a:gd name="connsiteX25" fmla="*/ 1196975 w 1961621"/>
                <a:gd name="connsiteY25" fmla="*/ 1830387 h 2392362"/>
                <a:gd name="connsiteX26" fmla="*/ 1133475 w 1961621"/>
                <a:gd name="connsiteY26" fmla="*/ 1878012 h 2392362"/>
                <a:gd name="connsiteX27" fmla="*/ 1104900 w 1961621"/>
                <a:gd name="connsiteY27" fmla="*/ 1944687 h 2392362"/>
                <a:gd name="connsiteX28" fmla="*/ 1104900 w 1961621"/>
                <a:gd name="connsiteY28" fmla="*/ 2014537 h 2392362"/>
                <a:gd name="connsiteX29" fmla="*/ 1117600 w 1961621"/>
                <a:gd name="connsiteY29" fmla="*/ 2227262 h 2392362"/>
                <a:gd name="connsiteX30" fmla="*/ 1104900 w 1961621"/>
                <a:gd name="connsiteY30" fmla="*/ 2366962 h 2392362"/>
                <a:gd name="connsiteX31" fmla="*/ 1050925 w 1961621"/>
                <a:gd name="connsiteY31" fmla="*/ 2379662 h 2392362"/>
                <a:gd name="connsiteX32" fmla="*/ 984250 w 1961621"/>
                <a:gd name="connsiteY32" fmla="*/ 2297112 h 2392362"/>
                <a:gd name="connsiteX33" fmla="*/ 962025 w 1961621"/>
                <a:gd name="connsiteY33" fmla="*/ 2128837 h 2392362"/>
                <a:gd name="connsiteX34" fmla="*/ 901700 w 1961621"/>
                <a:gd name="connsiteY34" fmla="*/ 2005012 h 2392362"/>
                <a:gd name="connsiteX35" fmla="*/ 844550 w 1961621"/>
                <a:gd name="connsiteY35" fmla="*/ 1931987 h 2392362"/>
                <a:gd name="connsiteX36" fmla="*/ 768350 w 1961621"/>
                <a:gd name="connsiteY36" fmla="*/ 1916112 h 2392362"/>
                <a:gd name="connsiteX37" fmla="*/ 746125 w 1961621"/>
                <a:gd name="connsiteY37" fmla="*/ 1982787 h 2392362"/>
                <a:gd name="connsiteX38" fmla="*/ 641350 w 1961621"/>
                <a:gd name="connsiteY38" fmla="*/ 2078037 h 2392362"/>
                <a:gd name="connsiteX39" fmla="*/ 593725 w 1961621"/>
                <a:gd name="connsiteY39" fmla="*/ 2078037 h 2392362"/>
                <a:gd name="connsiteX40" fmla="*/ 539750 w 1961621"/>
                <a:gd name="connsiteY40" fmla="*/ 2027237 h 2392362"/>
                <a:gd name="connsiteX41" fmla="*/ 492125 w 1961621"/>
                <a:gd name="connsiteY41" fmla="*/ 1951037 h 2392362"/>
                <a:gd name="connsiteX42" fmla="*/ 495300 w 1961621"/>
                <a:gd name="connsiteY42" fmla="*/ 1897062 h 2392362"/>
                <a:gd name="connsiteX43" fmla="*/ 466725 w 1961621"/>
                <a:gd name="connsiteY43" fmla="*/ 1839912 h 2392362"/>
                <a:gd name="connsiteX44" fmla="*/ 358775 w 1961621"/>
                <a:gd name="connsiteY44" fmla="*/ 1814512 h 2392362"/>
                <a:gd name="connsiteX45" fmla="*/ 244475 w 1961621"/>
                <a:gd name="connsiteY45" fmla="*/ 1801812 h 2392362"/>
                <a:gd name="connsiteX46" fmla="*/ 168275 w 1961621"/>
                <a:gd name="connsiteY46" fmla="*/ 1779587 h 2392362"/>
                <a:gd name="connsiteX47" fmla="*/ 104775 w 1961621"/>
                <a:gd name="connsiteY47" fmla="*/ 1754187 h 2392362"/>
                <a:gd name="connsiteX48" fmla="*/ 28575 w 1961621"/>
                <a:gd name="connsiteY48" fmla="*/ 1706562 h 2392362"/>
                <a:gd name="connsiteX49" fmla="*/ 0 w 1961621"/>
                <a:gd name="connsiteY49" fmla="*/ 1636712 h 2392362"/>
                <a:gd name="connsiteX50" fmla="*/ 28575 w 1961621"/>
                <a:gd name="connsiteY50" fmla="*/ 1566862 h 2392362"/>
                <a:gd name="connsiteX51" fmla="*/ 92075 w 1961621"/>
                <a:gd name="connsiteY51" fmla="*/ 1516062 h 2392362"/>
                <a:gd name="connsiteX52" fmla="*/ 187325 w 1961621"/>
                <a:gd name="connsiteY52" fmla="*/ 1430337 h 2392362"/>
                <a:gd name="connsiteX53" fmla="*/ 212725 w 1961621"/>
                <a:gd name="connsiteY53" fmla="*/ 1366837 h 2392362"/>
                <a:gd name="connsiteX54" fmla="*/ 196850 w 1961621"/>
                <a:gd name="connsiteY54" fmla="*/ 1262062 h 2392362"/>
                <a:gd name="connsiteX55" fmla="*/ 155575 w 1961621"/>
                <a:gd name="connsiteY55" fmla="*/ 1109662 h 2392362"/>
                <a:gd name="connsiteX56" fmla="*/ 111125 w 1961621"/>
                <a:gd name="connsiteY56" fmla="*/ 998537 h 2392362"/>
                <a:gd name="connsiteX57" fmla="*/ 73025 w 1961621"/>
                <a:gd name="connsiteY57" fmla="*/ 906462 h 2392362"/>
                <a:gd name="connsiteX58" fmla="*/ 31750 w 1961621"/>
                <a:gd name="connsiteY58" fmla="*/ 817562 h 2392362"/>
                <a:gd name="connsiteX59" fmla="*/ 53975 w 1961621"/>
                <a:gd name="connsiteY59" fmla="*/ 766762 h 2392362"/>
                <a:gd name="connsiteX60" fmla="*/ 133350 w 1961621"/>
                <a:gd name="connsiteY60" fmla="*/ 792162 h 2392362"/>
                <a:gd name="connsiteX61" fmla="*/ 225425 w 1961621"/>
                <a:gd name="connsiteY61" fmla="*/ 887412 h 2392362"/>
                <a:gd name="connsiteX62" fmla="*/ 282575 w 1961621"/>
                <a:gd name="connsiteY62" fmla="*/ 938212 h 2392362"/>
                <a:gd name="connsiteX63" fmla="*/ 355600 w 1961621"/>
                <a:gd name="connsiteY63" fmla="*/ 938212 h 2392362"/>
                <a:gd name="connsiteX64" fmla="*/ 450850 w 1961621"/>
                <a:gd name="connsiteY64" fmla="*/ 931862 h 2392362"/>
                <a:gd name="connsiteX65" fmla="*/ 508000 w 1961621"/>
                <a:gd name="connsiteY65" fmla="*/ 912812 h 2392362"/>
                <a:gd name="connsiteX66" fmla="*/ 561975 w 1961621"/>
                <a:gd name="connsiteY66" fmla="*/ 877887 h 2392362"/>
                <a:gd name="connsiteX67" fmla="*/ 622300 w 1961621"/>
                <a:gd name="connsiteY67" fmla="*/ 830262 h 2392362"/>
                <a:gd name="connsiteX68" fmla="*/ 647700 w 1961621"/>
                <a:gd name="connsiteY68" fmla="*/ 769937 h 2392362"/>
                <a:gd name="connsiteX69" fmla="*/ 650875 w 1961621"/>
                <a:gd name="connsiteY69" fmla="*/ 661987 h 2392362"/>
                <a:gd name="connsiteX70" fmla="*/ 587375 w 1961621"/>
                <a:gd name="connsiteY70" fmla="*/ 481012 h 2392362"/>
                <a:gd name="connsiteX71" fmla="*/ 457200 w 1961621"/>
                <a:gd name="connsiteY71" fmla="*/ 328612 h 2392362"/>
                <a:gd name="connsiteX72" fmla="*/ 352425 w 1961621"/>
                <a:gd name="connsiteY72" fmla="*/ 274637 h 2392362"/>
                <a:gd name="connsiteX73" fmla="*/ 346075 w 1961621"/>
                <a:gd name="connsiteY73" fmla="*/ 227012 h 2392362"/>
                <a:gd name="connsiteX74" fmla="*/ 377825 w 1961621"/>
                <a:gd name="connsiteY74" fmla="*/ 217487 h 2392362"/>
                <a:gd name="connsiteX75" fmla="*/ 495300 w 1961621"/>
                <a:gd name="connsiteY75" fmla="*/ 223837 h 2392362"/>
                <a:gd name="connsiteX76" fmla="*/ 628650 w 1961621"/>
                <a:gd name="connsiteY76" fmla="*/ 179387 h 2392362"/>
                <a:gd name="connsiteX77" fmla="*/ 755650 w 1961621"/>
                <a:gd name="connsiteY77" fmla="*/ 138112 h 2392362"/>
                <a:gd name="connsiteX78" fmla="*/ 1022350 w 1961621"/>
                <a:gd name="connsiteY78" fmla="*/ 112712 h 2392362"/>
                <a:gd name="connsiteX79" fmla="*/ 1155700 w 1961621"/>
                <a:gd name="connsiteY79" fmla="*/ 157162 h 2392362"/>
                <a:gd name="connsiteX80" fmla="*/ 1273175 w 1961621"/>
                <a:gd name="connsiteY80" fmla="*/ 23812 h 2392362"/>
                <a:gd name="connsiteX81" fmla="*/ 1393825 w 1961621"/>
                <a:gd name="connsiteY81" fmla="*/ 14287 h 2392362"/>
                <a:gd name="connsiteX82" fmla="*/ 1552575 w 1961621"/>
                <a:gd name="connsiteY82" fmla="*/ 49212 h 2392362"/>
                <a:gd name="connsiteX83" fmla="*/ 1679575 w 1961621"/>
                <a:gd name="connsiteY83" fmla="*/ 150812 h 2392362"/>
                <a:gd name="connsiteX84" fmla="*/ 1749425 w 1961621"/>
                <a:gd name="connsiteY84" fmla="*/ 280987 h 2392362"/>
                <a:gd name="connsiteX85" fmla="*/ 1733550 w 1961621"/>
                <a:gd name="connsiteY85" fmla="*/ 404812 h 2392362"/>
                <a:gd name="connsiteX86" fmla="*/ 1765300 w 1961621"/>
                <a:gd name="connsiteY86" fmla="*/ 500062 h 2392362"/>
                <a:gd name="connsiteX87" fmla="*/ 1870075 w 1961621"/>
                <a:gd name="connsiteY87" fmla="*/ 500062 h 2392362"/>
                <a:gd name="connsiteX88" fmla="*/ 1955800 w 1961621"/>
                <a:gd name="connsiteY88" fmla="*/ 541337 h 239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961621" h="2392362">
                  <a:moveTo>
                    <a:pt x="1955800" y="541337"/>
                  </a:moveTo>
                  <a:cubicBezTo>
                    <a:pt x="1949979" y="556154"/>
                    <a:pt x="1871663" y="572029"/>
                    <a:pt x="1835150" y="588962"/>
                  </a:cubicBezTo>
                  <a:cubicBezTo>
                    <a:pt x="1798638" y="605895"/>
                    <a:pt x="1766358" y="621770"/>
                    <a:pt x="1736725" y="642937"/>
                  </a:cubicBezTo>
                  <a:cubicBezTo>
                    <a:pt x="1707092" y="664104"/>
                    <a:pt x="1675871" y="690033"/>
                    <a:pt x="1657350" y="715962"/>
                  </a:cubicBezTo>
                  <a:cubicBezTo>
                    <a:pt x="1638829" y="741891"/>
                    <a:pt x="1629833" y="768879"/>
                    <a:pt x="1625600" y="798512"/>
                  </a:cubicBezTo>
                  <a:cubicBezTo>
                    <a:pt x="1621367" y="828145"/>
                    <a:pt x="1624542" y="863600"/>
                    <a:pt x="1631950" y="893762"/>
                  </a:cubicBezTo>
                  <a:cubicBezTo>
                    <a:pt x="1639358" y="923924"/>
                    <a:pt x="1656292" y="954616"/>
                    <a:pt x="1670050" y="979487"/>
                  </a:cubicBezTo>
                  <a:cubicBezTo>
                    <a:pt x="1683808" y="1004358"/>
                    <a:pt x="1693863" y="1022879"/>
                    <a:pt x="1714500" y="1042987"/>
                  </a:cubicBezTo>
                  <a:cubicBezTo>
                    <a:pt x="1735137" y="1063095"/>
                    <a:pt x="1767946" y="1081087"/>
                    <a:pt x="1793875" y="1100137"/>
                  </a:cubicBezTo>
                  <a:cubicBezTo>
                    <a:pt x="1819804" y="1119187"/>
                    <a:pt x="1847850" y="1138766"/>
                    <a:pt x="1870075" y="1157287"/>
                  </a:cubicBezTo>
                  <a:cubicBezTo>
                    <a:pt x="1892300" y="1175808"/>
                    <a:pt x="1919817" y="1191154"/>
                    <a:pt x="1927225" y="1211262"/>
                  </a:cubicBezTo>
                  <a:cubicBezTo>
                    <a:pt x="1934633" y="1231370"/>
                    <a:pt x="1923521" y="1261004"/>
                    <a:pt x="1914525" y="1277937"/>
                  </a:cubicBezTo>
                  <a:cubicBezTo>
                    <a:pt x="1905529" y="1294870"/>
                    <a:pt x="1890712" y="1307041"/>
                    <a:pt x="1873250" y="1312862"/>
                  </a:cubicBezTo>
                  <a:cubicBezTo>
                    <a:pt x="1855788" y="1318683"/>
                    <a:pt x="1839913" y="1317625"/>
                    <a:pt x="1809750" y="1312862"/>
                  </a:cubicBezTo>
                  <a:cubicBezTo>
                    <a:pt x="1779588" y="1308100"/>
                    <a:pt x="1724025" y="1290108"/>
                    <a:pt x="1692275" y="1284287"/>
                  </a:cubicBezTo>
                  <a:cubicBezTo>
                    <a:pt x="1660525" y="1278466"/>
                    <a:pt x="1649413" y="1274233"/>
                    <a:pt x="1619250" y="1277937"/>
                  </a:cubicBezTo>
                  <a:cubicBezTo>
                    <a:pt x="1589088" y="1281641"/>
                    <a:pt x="1542521" y="1296987"/>
                    <a:pt x="1511300" y="1306512"/>
                  </a:cubicBezTo>
                  <a:cubicBezTo>
                    <a:pt x="1480079" y="1316037"/>
                    <a:pt x="1452562" y="1314979"/>
                    <a:pt x="1431925" y="1335087"/>
                  </a:cubicBezTo>
                  <a:cubicBezTo>
                    <a:pt x="1411288" y="1355195"/>
                    <a:pt x="1396471" y="1395412"/>
                    <a:pt x="1387475" y="1427162"/>
                  </a:cubicBezTo>
                  <a:cubicBezTo>
                    <a:pt x="1378479" y="1458912"/>
                    <a:pt x="1378479" y="1489075"/>
                    <a:pt x="1377950" y="1525587"/>
                  </a:cubicBezTo>
                  <a:cubicBezTo>
                    <a:pt x="1377421" y="1562099"/>
                    <a:pt x="1374775" y="1606020"/>
                    <a:pt x="1384300" y="1646237"/>
                  </a:cubicBezTo>
                  <a:cubicBezTo>
                    <a:pt x="1393825" y="1686454"/>
                    <a:pt x="1428750" y="1736195"/>
                    <a:pt x="1435100" y="1766887"/>
                  </a:cubicBezTo>
                  <a:cubicBezTo>
                    <a:pt x="1441450" y="1797579"/>
                    <a:pt x="1435629" y="1819275"/>
                    <a:pt x="1422400" y="1830387"/>
                  </a:cubicBezTo>
                  <a:cubicBezTo>
                    <a:pt x="1409171" y="1841499"/>
                    <a:pt x="1379008" y="1834091"/>
                    <a:pt x="1355725" y="1833562"/>
                  </a:cubicBezTo>
                  <a:cubicBezTo>
                    <a:pt x="1332442" y="1833033"/>
                    <a:pt x="1309158" y="1827741"/>
                    <a:pt x="1282700" y="1827212"/>
                  </a:cubicBezTo>
                  <a:cubicBezTo>
                    <a:pt x="1256242" y="1826683"/>
                    <a:pt x="1221846" y="1821920"/>
                    <a:pt x="1196975" y="1830387"/>
                  </a:cubicBezTo>
                  <a:cubicBezTo>
                    <a:pt x="1172104" y="1838854"/>
                    <a:pt x="1148821" y="1858962"/>
                    <a:pt x="1133475" y="1878012"/>
                  </a:cubicBezTo>
                  <a:cubicBezTo>
                    <a:pt x="1118129" y="1897062"/>
                    <a:pt x="1109663" y="1921933"/>
                    <a:pt x="1104900" y="1944687"/>
                  </a:cubicBezTo>
                  <a:cubicBezTo>
                    <a:pt x="1100137" y="1967441"/>
                    <a:pt x="1102783" y="1967441"/>
                    <a:pt x="1104900" y="2014537"/>
                  </a:cubicBezTo>
                  <a:cubicBezTo>
                    <a:pt x="1107017" y="2061633"/>
                    <a:pt x="1117600" y="2168525"/>
                    <a:pt x="1117600" y="2227262"/>
                  </a:cubicBezTo>
                  <a:cubicBezTo>
                    <a:pt x="1117600" y="2285999"/>
                    <a:pt x="1116012" y="2341562"/>
                    <a:pt x="1104900" y="2366962"/>
                  </a:cubicBezTo>
                  <a:cubicBezTo>
                    <a:pt x="1093788" y="2392362"/>
                    <a:pt x="1071033" y="2391304"/>
                    <a:pt x="1050925" y="2379662"/>
                  </a:cubicBezTo>
                  <a:cubicBezTo>
                    <a:pt x="1030817" y="2368020"/>
                    <a:pt x="999067" y="2338916"/>
                    <a:pt x="984250" y="2297112"/>
                  </a:cubicBezTo>
                  <a:cubicBezTo>
                    <a:pt x="969433" y="2255308"/>
                    <a:pt x="975783" y="2177520"/>
                    <a:pt x="962025" y="2128837"/>
                  </a:cubicBezTo>
                  <a:cubicBezTo>
                    <a:pt x="948267" y="2080154"/>
                    <a:pt x="921279" y="2037820"/>
                    <a:pt x="901700" y="2005012"/>
                  </a:cubicBezTo>
                  <a:cubicBezTo>
                    <a:pt x="882121" y="1972204"/>
                    <a:pt x="866775" y="1946804"/>
                    <a:pt x="844550" y="1931987"/>
                  </a:cubicBezTo>
                  <a:cubicBezTo>
                    <a:pt x="822325" y="1917170"/>
                    <a:pt x="784754" y="1907645"/>
                    <a:pt x="768350" y="1916112"/>
                  </a:cubicBezTo>
                  <a:cubicBezTo>
                    <a:pt x="751946" y="1924579"/>
                    <a:pt x="767292" y="1955800"/>
                    <a:pt x="746125" y="1982787"/>
                  </a:cubicBezTo>
                  <a:cubicBezTo>
                    <a:pt x="724958" y="2009775"/>
                    <a:pt x="666750" y="2062162"/>
                    <a:pt x="641350" y="2078037"/>
                  </a:cubicBezTo>
                  <a:cubicBezTo>
                    <a:pt x="615950" y="2093912"/>
                    <a:pt x="610658" y="2086504"/>
                    <a:pt x="593725" y="2078037"/>
                  </a:cubicBezTo>
                  <a:cubicBezTo>
                    <a:pt x="576792" y="2069570"/>
                    <a:pt x="556683" y="2048404"/>
                    <a:pt x="539750" y="2027237"/>
                  </a:cubicBezTo>
                  <a:cubicBezTo>
                    <a:pt x="522817" y="2006070"/>
                    <a:pt x="499533" y="1972733"/>
                    <a:pt x="492125" y="1951037"/>
                  </a:cubicBezTo>
                  <a:cubicBezTo>
                    <a:pt x="484717" y="1929341"/>
                    <a:pt x="499533" y="1915583"/>
                    <a:pt x="495300" y="1897062"/>
                  </a:cubicBezTo>
                  <a:cubicBezTo>
                    <a:pt x="491067" y="1878541"/>
                    <a:pt x="489479" y="1853670"/>
                    <a:pt x="466725" y="1839912"/>
                  </a:cubicBezTo>
                  <a:cubicBezTo>
                    <a:pt x="443971" y="1826154"/>
                    <a:pt x="395817" y="1820862"/>
                    <a:pt x="358775" y="1814512"/>
                  </a:cubicBezTo>
                  <a:cubicBezTo>
                    <a:pt x="321733" y="1808162"/>
                    <a:pt x="276225" y="1807633"/>
                    <a:pt x="244475" y="1801812"/>
                  </a:cubicBezTo>
                  <a:cubicBezTo>
                    <a:pt x="212725" y="1795991"/>
                    <a:pt x="191558" y="1787525"/>
                    <a:pt x="168275" y="1779587"/>
                  </a:cubicBezTo>
                  <a:cubicBezTo>
                    <a:pt x="144992" y="1771650"/>
                    <a:pt x="128058" y="1766358"/>
                    <a:pt x="104775" y="1754187"/>
                  </a:cubicBezTo>
                  <a:cubicBezTo>
                    <a:pt x="81492" y="1742016"/>
                    <a:pt x="46037" y="1726141"/>
                    <a:pt x="28575" y="1706562"/>
                  </a:cubicBezTo>
                  <a:cubicBezTo>
                    <a:pt x="11113" y="1686983"/>
                    <a:pt x="0" y="1659995"/>
                    <a:pt x="0" y="1636712"/>
                  </a:cubicBezTo>
                  <a:cubicBezTo>
                    <a:pt x="0" y="1613429"/>
                    <a:pt x="13229" y="1586970"/>
                    <a:pt x="28575" y="1566862"/>
                  </a:cubicBezTo>
                  <a:cubicBezTo>
                    <a:pt x="43921" y="1546754"/>
                    <a:pt x="65617" y="1538816"/>
                    <a:pt x="92075" y="1516062"/>
                  </a:cubicBezTo>
                  <a:cubicBezTo>
                    <a:pt x="118533" y="1493308"/>
                    <a:pt x="167217" y="1455208"/>
                    <a:pt x="187325" y="1430337"/>
                  </a:cubicBezTo>
                  <a:cubicBezTo>
                    <a:pt x="207433" y="1405466"/>
                    <a:pt x="211138" y="1394883"/>
                    <a:pt x="212725" y="1366837"/>
                  </a:cubicBezTo>
                  <a:cubicBezTo>
                    <a:pt x="214312" y="1338791"/>
                    <a:pt x="206375" y="1304924"/>
                    <a:pt x="196850" y="1262062"/>
                  </a:cubicBezTo>
                  <a:cubicBezTo>
                    <a:pt x="187325" y="1219200"/>
                    <a:pt x="169862" y="1153583"/>
                    <a:pt x="155575" y="1109662"/>
                  </a:cubicBezTo>
                  <a:cubicBezTo>
                    <a:pt x="141288" y="1065741"/>
                    <a:pt x="124883" y="1032404"/>
                    <a:pt x="111125" y="998537"/>
                  </a:cubicBezTo>
                  <a:cubicBezTo>
                    <a:pt x="97367" y="964670"/>
                    <a:pt x="86254" y="936624"/>
                    <a:pt x="73025" y="906462"/>
                  </a:cubicBezTo>
                  <a:cubicBezTo>
                    <a:pt x="59796" y="876300"/>
                    <a:pt x="34925" y="840845"/>
                    <a:pt x="31750" y="817562"/>
                  </a:cubicBezTo>
                  <a:cubicBezTo>
                    <a:pt x="28575" y="794279"/>
                    <a:pt x="37042" y="770995"/>
                    <a:pt x="53975" y="766762"/>
                  </a:cubicBezTo>
                  <a:cubicBezTo>
                    <a:pt x="70908" y="762529"/>
                    <a:pt x="104775" y="772054"/>
                    <a:pt x="133350" y="792162"/>
                  </a:cubicBezTo>
                  <a:cubicBezTo>
                    <a:pt x="161925" y="812270"/>
                    <a:pt x="200554" y="863070"/>
                    <a:pt x="225425" y="887412"/>
                  </a:cubicBezTo>
                  <a:cubicBezTo>
                    <a:pt x="250296" y="911754"/>
                    <a:pt x="260879" y="929745"/>
                    <a:pt x="282575" y="938212"/>
                  </a:cubicBezTo>
                  <a:cubicBezTo>
                    <a:pt x="304271" y="946679"/>
                    <a:pt x="327554" y="939270"/>
                    <a:pt x="355600" y="938212"/>
                  </a:cubicBezTo>
                  <a:cubicBezTo>
                    <a:pt x="383646" y="937154"/>
                    <a:pt x="425450" y="936095"/>
                    <a:pt x="450850" y="931862"/>
                  </a:cubicBezTo>
                  <a:cubicBezTo>
                    <a:pt x="476250" y="927629"/>
                    <a:pt x="489479" y="921808"/>
                    <a:pt x="508000" y="912812"/>
                  </a:cubicBezTo>
                  <a:cubicBezTo>
                    <a:pt x="526521" y="903816"/>
                    <a:pt x="542925" y="891645"/>
                    <a:pt x="561975" y="877887"/>
                  </a:cubicBezTo>
                  <a:cubicBezTo>
                    <a:pt x="581025" y="864129"/>
                    <a:pt x="608012" y="848254"/>
                    <a:pt x="622300" y="830262"/>
                  </a:cubicBezTo>
                  <a:cubicBezTo>
                    <a:pt x="636588" y="812270"/>
                    <a:pt x="642938" y="797983"/>
                    <a:pt x="647700" y="769937"/>
                  </a:cubicBezTo>
                  <a:cubicBezTo>
                    <a:pt x="652462" y="741891"/>
                    <a:pt x="660929" y="710141"/>
                    <a:pt x="650875" y="661987"/>
                  </a:cubicBezTo>
                  <a:cubicBezTo>
                    <a:pt x="640821" y="613833"/>
                    <a:pt x="619654" y="536574"/>
                    <a:pt x="587375" y="481012"/>
                  </a:cubicBezTo>
                  <a:cubicBezTo>
                    <a:pt x="555096" y="425450"/>
                    <a:pt x="496358" y="363008"/>
                    <a:pt x="457200" y="328612"/>
                  </a:cubicBezTo>
                  <a:cubicBezTo>
                    <a:pt x="418042" y="294216"/>
                    <a:pt x="370946" y="291570"/>
                    <a:pt x="352425" y="274637"/>
                  </a:cubicBezTo>
                  <a:cubicBezTo>
                    <a:pt x="333904" y="257704"/>
                    <a:pt x="341842" y="236537"/>
                    <a:pt x="346075" y="227012"/>
                  </a:cubicBezTo>
                  <a:cubicBezTo>
                    <a:pt x="350308" y="217487"/>
                    <a:pt x="352954" y="218016"/>
                    <a:pt x="377825" y="217487"/>
                  </a:cubicBezTo>
                  <a:cubicBezTo>
                    <a:pt x="402696" y="216958"/>
                    <a:pt x="453496" y="230187"/>
                    <a:pt x="495300" y="223837"/>
                  </a:cubicBezTo>
                  <a:cubicBezTo>
                    <a:pt x="537104" y="217487"/>
                    <a:pt x="628650" y="179387"/>
                    <a:pt x="628650" y="179387"/>
                  </a:cubicBezTo>
                  <a:cubicBezTo>
                    <a:pt x="672042" y="165100"/>
                    <a:pt x="690033" y="149225"/>
                    <a:pt x="755650" y="138112"/>
                  </a:cubicBezTo>
                  <a:cubicBezTo>
                    <a:pt x="821267" y="126999"/>
                    <a:pt x="955675" y="109537"/>
                    <a:pt x="1022350" y="112712"/>
                  </a:cubicBezTo>
                  <a:cubicBezTo>
                    <a:pt x="1089025" y="115887"/>
                    <a:pt x="1113896" y="171979"/>
                    <a:pt x="1155700" y="157162"/>
                  </a:cubicBezTo>
                  <a:cubicBezTo>
                    <a:pt x="1197504" y="142345"/>
                    <a:pt x="1233488" y="47625"/>
                    <a:pt x="1273175" y="23812"/>
                  </a:cubicBezTo>
                  <a:cubicBezTo>
                    <a:pt x="1312863" y="0"/>
                    <a:pt x="1347258" y="10054"/>
                    <a:pt x="1393825" y="14287"/>
                  </a:cubicBezTo>
                  <a:cubicBezTo>
                    <a:pt x="1440392" y="18520"/>
                    <a:pt x="1504950" y="26458"/>
                    <a:pt x="1552575" y="49212"/>
                  </a:cubicBezTo>
                  <a:cubicBezTo>
                    <a:pt x="1600200" y="71966"/>
                    <a:pt x="1646767" y="112183"/>
                    <a:pt x="1679575" y="150812"/>
                  </a:cubicBezTo>
                  <a:cubicBezTo>
                    <a:pt x="1712383" y="189441"/>
                    <a:pt x="1740429" y="238654"/>
                    <a:pt x="1749425" y="280987"/>
                  </a:cubicBezTo>
                  <a:cubicBezTo>
                    <a:pt x="1758421" y="323320"/>
                    <a:pt x="1730904" y="368300"/>
                    <a:pt x="1733550" y="404812"/>
                  </a:cubicBezTo>
                  <a:cubicBezTo>
                    <a:pt x="1736196" y="441324"/>
                    <a:pt x="1742546" y="484187"/>
                    <a:pt x="1765300" y="500062"/>
                  </a:cubicBezTo>
                  <a:cubicBezTo>
                    <a:pt x="1788054" y="515937"/>
                    <a:pt x="1837267" y="501120"/>
                    <a:pt x="1870075" y="500062"/>
                  </a:cubicBezTo>
                  <a:cubicBezTo>
                    <a:pt x="1902883" y="499004"/>
                    <a:pt x="1961621" y="526520"/>
                    <a:pt x="1955800" y="541337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291840">
                <a:defRPr/>
              </a:pPr>
              <a:endParaRPr lang="nl-NL"/>
            </a:p>
          </p:txBody>
        </p:sp>
        <p:sp>
          <p:nvSpPr>
            <p:cNvPr id="125" name="Vrije vorm 10"/>
            <p:cNvSpPr/>
            <p:nvPr/>
          </p:nvSpPr>
          <p:spPr>
            <a:xfrm rot="17776911">
              <a:off x="5641360" y="3516837"/>
              <a:ext cx="817359" cy="503982"/>
            </a:xfrm>
            <a:custGeom>
              <a:avLst/>
              <a:gdLst>
                <a:gd name="connsiteX0" fmla="*/ 151210 w 581025"/>
                <a:gd name="connsiteY0" fmla="*/ 40481 h 500062"/>
                <a:gd name="connsiteX1" fmla="*/ 253603 w 581025"/>
                <a:gd name="connsiteY1" fmla="*/ 9525 h 500062"/>
                <a:gd name="connsiteX2" fmla="*/ 360760 w 581025"/>
                <a:gd name="connsiteY2" fmla="*/ 0 h 500062"/>
                <a:gd name="connsiteX3" fmla="*/ 451247 w 581025"/>
                <a:gd name="connsiteY3" fmla="*/ 9525 h 500062"/>
                <a:gd name="connsiteX4" fmla="*/ 532210 w 581025"/>
                <a:gd name="connsiteY4" fmla="*/ 33338 h 500062"/>
                <a:gd name="connsiteX5" fmla="*/ 567928 w 581025"/>
                <a:gd name="connsiteY5" fmla="*/ 66675 h 500062"/>
                <a:gd name="connsiteX6" fmla="*/ 572691 w 581025"/>
                <a:gd name="connsiteY6" fmla="*/ 85725 h 500062"/>
                <a:gd name="connsiteX7" fmla="*/ 575072 w 581025"/>
                <a:gd name="connsiteY7" fmla="*/ 121444 h 500062"/>
                <a:gd name="connsiteX8" fmla="*/ 536972 w 581025"/>
                <a:gd name="connsiteY8" fmla="*/ 207169 h 500062"/>
                <a:gd name="connsiteX9" fmla="*/ 460772 w 581025"/>
                <a:gd name="connsiteY9" fmla="*/ 311944 h 500062"/>
                <a:gd name="connsiteX10" fmla="*/ 391716 w 581025"/>
                <a:gd name="connsiteY10" fmla="*/ 378619 h 500062"/>
                <a:gd name="connsiteX11" fmla="*/ 327422 w 581025"/>
                <a:gd name="connsiteY11" fmla="*/ 426244 h 500062"/>
                <a:gd name="connsiteX12" fmla="*/ 272653 w 581025"/>
                <a:gd name="connsiteY12" fmla="*/ 461963 h 500062"/>
                <a:gd name="connsiteX13" fmla="*/ 205978 w 581025"/>
                <a:gd name="connsiteY13" fmla="*/ 490538 h 500062"/>
                <a:gd name="connsiteX14" fmla="*/ 103585 w 581025"/>
                <a:gd name="connsiteY14" fmla="*/ 497681 h 500062"/>
                <a:gd name="connsiteX15" fmla="*/ 58341 w 581025"/>
                <a:gd name="connsiteY15" fmla="*/ 476250 h 500062"/>
                <a:gd name="connsiteX16" fmla="*/ 27385 w 581025"/>
                <a:gd name="connsiteY16" fmla="*/ 428625 h 500062"/>
                <a:gd name="connsiteX17" fmla="*/ 1191 w 581025"/>
                <a:gd name="connsiteY17" fmla="*/ 342900 h 500062"/>
                <a:gd name="connsiteX18" fmla="*/ 20241 w 581025"/>
                <a:gd name="connsiteY18" fmla="*/ 257175 h 500062"/>
                <a:gd name="connsiteX19" fmla="*/ 60722 w 581025"/>
                <a:gd name="connsiteY19" fmla="*/ 159544 h 500062"/>
                <a:gd name="connsiteX20" fmla="*/ 96441 w 581025"/>
                <a:gd name="connsiteY20" fmla="*/ 102394 h 500062"/>
                <a:gd name="connsiteX21" fmla="*/ 151210 w 581025"/>
                <a:gd name="connsiteY21" fmla="*/ 40481 h 50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1025" h="500062">
                  <a:moveTo>
                    <a:pt x="151210" y="40481"/>
                  </a:moveTo>
                  <a:cubicBezTo>
                    <a:pt x="177404" y="25003"/>
                    <a:pt x="218678" y="16272"/>
                    <a:pt x="253603" y="9525"/>
                  </a:cubicBezTo>
                  <a:cubicBezTo>
                    <a:pt x="288528" y="2778"/>
                    <a:pt x="327819" y="0"/>
                    <a:pt x="360760" y="0"/>
                  </a:cubicBezTo>
                  <a:cubicBezTo>
                    <a:pt x="393701" y="0"/>
                    <a:pt x="422672" y="3969"/>
                    <a:pt x="451247" y="9525"/>
                  </a:cubicBezTo>
                  <a:cubicBezTo>
                    <a:pt x="479822" y="15081"/>
                    <a:pt x="512763" y="23813"/>
                    <a:pt x="532210" y="33338"/>
                  </a:cubicBezTo>
                  <a:cubicBezTo>
                    <a:pt x="551657" y="42863"/>
                    <a:pt x="561181" y="57944"/>
                    <a:pt x="567928" y="66675"/>
                  </a:cubicBezTo>
                  <a:cubicBezTo>
                    <a:pt x="574675" y="75406"/>
                    <a:pt x="571500" y="76597"/>
                    <a:pt x="572691" y="85725"/>
                  </a:cubicBezTo>
                  <a:cubicBezTo>
                    <a:pt x="573882" y="94853"/>
                    <a:pt x="581025" y="101203"/>
                    <a:pt x="575072" y="121444"/>
                  </a:cubicBezTo>
                  <a:cubicBezTo>
                    <a:pt x="569119" y="141685"/>
                    <a:pt x="556022" y="175419"/>
                    <a:pt x="536972" y="207169"/>
                  </a:cubicBezTo>
                  <a:cubicBezTo>
                    <a:pt x="517922" y="238919"/>
                    <a:pt x="484981" y="283369"/>
                    <a:pt x="460772" y="311944"/>
                  </a:cubicBezTo>
                  <a:cubicBezTo>
                    <a:pt x="436563" y="340519"/>
                    <a:pt x="413941" y="359569"/>
                    <a:pt x="391716" y="378619"/>
                  </a:cubicBezTo>
                  <a:cubicBezTo>
                    <a:pt x="369491" y="397669"/>
                    <a:pt x="347266" y="412353"/>
                    <a:pt x="327422" y="426244"/>
                  </a:cubicBezTo>
                  <a:cubicBezTo>
                    <a:pt x="307578" y="440135"/>
                    <a:pt x="292894" y="451247"/>
                    <a:pt x="272653" y="461963"/>
                  </a:cubicBezTo>
                  <a:cubicBezTo>
                    <a:pt x="252412" y="472679"/>
                    <a:pt x="234156" y="484585"/>
                    <a:pt x="205978" y="490538"/>
                  </a:cubicBezTo>
                  <a:cubicBezTo>
                    <a:pt x="177800" y="496491"/>
                    <a:pt x="128191" y="500062"/>
                    <a:pt x="103585" y="497681"/>
                  </a:cubicBezTo>
                  <a:cubicBezTo>
                    <a:pt x="78979" y="495300"/>
                    <a:pt x="71041" y="487759"/>
                    <a:pt x="58341" y="476250"/>
                  </a:cubicBezTo>
                  <a:cubicBezTo>
                    <a:pt x="45641" y="464741"/>
                    <a:pt x="36910" y="450850"/>
                    <a:pt x="27385" y="428625"/>
                  </a:cubicBezTo>
                  <a:cubicBezTo>
                    <a:pt x="17860" y="406400"/>
                    <a:pt x="2382" y="371475"/>
                    <a:pt x="1191" y="342900"/>
                  </a:cubicBezTo>
                  <a:cubicBezTo>
                    <a:pt x="0" y="314325"/>
                    <a:pt x="10319" y="287734"/>
                    <a:pt x="20241" y="257175"/>
                  </a:cubicBezTo>
                  <a:cubicBezTo>
                    <a:pt x="30163" y="226616"/>
                    <a:pt x="48022" y="185341"/>
                    <a:pt x="60722" y="159544"/>
                  </a:cubicBezTo>
                  <a:cubicBezTo>
                    <a:pt x="73422" y="133747"/>
                    <a:pt x="81360" y="121841"/>
                    <a:pt x="96441" y="102394"/>
                  </a:cubicBezTo>
                  <a:cubicBezTo>
                    <a:pt x="111522" y="82947"/>
                    <a:pt x="125016" y="55959"/>
                    <a:pt x="151210" y="40481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291840">
                <a:defRPr/>
              </a:pPr>
              <a:endParaRPr lang="nl-NL"/>
            </a:p>
          </p:txBody>
        </p:sp>
      </p:grpSp>
      <p:sp>
        <p:nvSpPr>
          <p:cNvPr id="112" name="Tekstvak 73"/>
          <p:cNvSpPr txBox="1">
            <a:spLocks noChangeArrowheads="1"/>
          </p:cNvSpPr>
          <p:nvPr/>
        </p:nvSpPr>
        <p:spPr bwMode="auto">
          <a:xfrm>
            <a:off x="4019550" y="1827437"/>
            <a:ext cx="312738" cy="3079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>
                <a:latin typeface="Arial" pitchFamily="34" charset="0"/>
              </a:rPr>
              <a:t>1</a:t>
            </a:r>
          </a:p>
        </p:txBody>
      </p:sp>
      <p:sp>
        <p:nvSpPr>
          <p:cNvPr id="113" name="Ovaal 112"/>
          <p:cNvSpPr/>
          <p:nvPr/>
        </p:nvSpPr>
        <p:spPr>
          <a:xfrm>
            <a:off x="4202113" y="3056161"/>
            <a:ext cx="215900" cy="254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/>
          </a:p>
        </p:txBody>
      </p:sp>
      <p:sp>
        <p:nvSpPr>
          <p:cNvPr id="114" name="Tekstvak 82"/>
          <p:cNvSpPr txBox="1">
            <a:spLocks noChangeArrowheads="1"/>
          </p:cNvSpPr>
          <p:nvPr/>
        </p:nvSpPr>
        <p:spPr bwMode="auto">
          <a:xfrm>
            <a:off x="4406900" y="2618012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>
                <a:latin typeface="Arial" pitchFamily="34" charset="0"/>
              </a:rPr>
              <a:t>Mo</a:t>
            </a:r>
          </a:p>
        </p:txBody>
      </p:sp>
      <p:sp>
        <p:nvSpPr>
          <p:cNvPr id="115" name="Tekstvak 72"/>
          <p:cNvSpPr txBox="1">
            <a:spLocks noChangeArrowheads="1"/>
          </p:cNvSpPr>
          <p:nvPr/>
        </p:nvSpPr>
        <p:spPr bwMode="auto">
          <a:xfrm>
            <a:off x="6626226" y="4364261"/>
            <a:ext cx="11985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400">
                <a:latin typeface="Arial" pitchFamily="34" charset="0"/>
              </a:rPr>
              <a:t>Long term</a:t>
            </a:r>
            <a:br>
              <a:rPr lang="nl-NL" sz="1400">
                <a:latin typeface="Arial" pitchFamily="34" charset="0"/>
              </a:rPr>
            </a:br>
            <a:r>
              <a:rPr lang="nl-NL" sz="1400">
                <a:latin typeface="Arial" pitchFamily="34" charset="0"/>
              </a:rPr>
              <a:t>activated Mo</a:t>
            </a:r>
          </a:p>
        </p:txBody>
      </p:sp>
      <p:sp>
        <p:nvSpPr>
          <p:cNvPr id="116" name="Tekstvak 83"/>
          <p:cNvSpPr txBox="1">
            <a:spLocks noChangeArrowheads="1"/>
          </p:cNvSpPr>
          <p:nvPr/>
        </p:nvSpPr>
        <p:spPr bwMode="auto">
          <a:xfrm>
            <a:off x="5432425" y="2933924"/>
            <a:ext cx="312738" cy="3079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 dirty="0">
                <a:latin typeface="Arial" pitchFamily="34" charset="0"/>
              </a:rPr>
              <a:t>3</a:t>
            </a:r>
          </a:p>
        </p:txBody>
      </p:sp>
      <p:grpSp>
        <p:nvGrpSpPr>
          <p:cNvPr id="5" name="Groep 89"/>
          <p:cNvGrpSpPr>
            <a:grpSpLocks/>
          </p:cNvGrpSpPr>
          <p:nvPr/>
        </p:nvGrpSpPr>
        <p:grpSpPr bwMode="auto">
          <a:xfrm>
            <a:off x="4406901" y="2429099"/>
            <a:ext cx="701675" cy="715963"/>
            <a:chOff x="5580112" y="404664"/>
            <a:chExt cx="2808312" cy="2808312"/>
          </a:xfrm>
        </p:grpSpPr>
        <p:sp>
          <p:nvSpPr>
            <p:cNvPr id="122" name="Vrije vorm 121"/>
            <p:cNvSpPr/>
            <p:nvPr/>
          </p:nvSpPr>
          <p:spPr>
            <a:xfrm>
              <a:off x="5580112" y="404664"/>
              <a:ext cx="2808312" cy="2808312"/>
            </a:xfrm>
            <a:custGeom>
              <a:avLst/>
              <a:gdLst>
                <a:gd name="connsiteX0" fmla="*/ 1732038 w 2186820"/>
                <a:gd name="connsiteY0" fmla="*/ 140305 h 1703009"/>
                <a:gd name="connsiteX1" fmla="*/ 1673981 w 2186820"/>
                <a:gd name="connsiteY1" fmla="*/ 125790 h 1703009"/>
                <a:gd name="connsiteX2" fmla="*/ 803124 w 2186820"/>
                <a:gd name="connsiteY2" fmla="*/ 24190 h 1703009"/>
                <a:gd name="connsiteX3" fmla="*/ 222553 w 2186820"/>
                <a:gd name="connsiteY3" fmla="*/ 270933 h 1703009"/>
                <a:gd name="connsiteX4" fmla="*/ 33867 w 2186820"/>
                <a:gd name="connsiteY4" fmla="*/ 546705 h 1703009"/>
                <a:gd name="connsiteX5" fmla="*/ 19353 w 2186820"/>
                <a:gd name="connsiteY5" fmla="*/ 924076 h 1703009"/>
                <a:gd name="connsiteX6" fmla="*/ 135467 w 2186820"/>
                <a:gd name="connsiteY6" fmla="*/ 1214362 h 1703009"/>
                <a:gd name="connsiteX7" fmla="*/ 614438 w 2186820"/>
                <a:gd name="connsiteY7" fmla="*/ 1548190 h 1703009"/>
                <a:gd name="connsiteX8" fmla="*/ 1427238 w 2186820"/>
                <a:gd name="connsiteY8" fmla="*/ 1693333 h 1703009"/>
                <a:gd name="connsiteX9" fmla="*/ 1848153 w 2186820"/>
                <a:gd name="connsiteY9" fmla="*/ 1490133 h 1703009"/>
                <a:gd name="connsiteX10" fmla="*/ 2109410 w 2186820"/>
                <a:gd name="connsiteY10" fmla="*/ 1098247 h 1703009"/>
                <a:gd name="connsiteX11" fmla="*/ 2152953 w 2186820"/>
                <a:gd name="connsiteY11" fmla="*/ 677333 h 1703009"/>
                <a:gd name="connsiteX12" fmla="*/ 1906210 w 2186820"/>
                <a:gd name="connsiteY12" fmla="*/ 227390 h 1703009"/>
                <a:gd name="connsiteX13" fmla="*/ 1732038 w 2186820"/>
                <a:gd name="connsiteY13" fmla="*/ 140305 h 17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6820" h="1703009">
                  <a:moveTo>
                    <a:pt x="1732038" y="140305"/>
                  </a:moveTo>
                  <a:cubicBezTo>
                    <a:pt x="1693333" y="123372"/>
                    <a:pt x="1673981" y="125790"/>
                    <a:pt x="1673981" y="125790"/>
                  </a:cubicBezTo>
                  <a:cubicBezTo>
                    <a:pt x="1519162" y="106438"/>
                    <a:pt x="1045029" y="0"/>
                    <a:pt x="803124" y="24190"/>
                  </a:cubicBezTo>
                  <a:cubicBezTo>
                    <a:pt x="561219" y="48380"/>
                    <a:pt x="350762" y="183847"/>
                    <a:pt x="222553" y="270933"/>
                  </a:cubicBezTo>
                  <a:cubicBezTo>
                    <a:pt x="94344" y="358019"/>
                    <a:pt x="67734" y="437848"/>
                    <a:pt x="33867" y="546705"/>
                  </a:cubicBezTo>
                  <a:cubicBezTo>
                    <a:pt x="0" y="655562"/>
                    <a:pt x="2420" y="812800"/>
                    <a:pt x="19353" y="924076"/>
                  </a:cubicBezTo>
                  <a:cubicBezTo>
                    <a:pt x="36286" y="1035352"/>
                    <a:pt x="36286" y="1110343"/>
                    <a:pt x="135467" y="1214362"/>
                  </a:cubicBezTo>
                  <a:cubicBezTo>
                    <a:pt x="234648" y="1318381"/>
                    <a:pt x="399143" y="1468362"/>
                    <a:pt x="614438" y="1548190"/>
                  </a:cubicBezTo>
                  <a:cubicBezTo>
                    <a:pt x="829733" y="1628018"/>
                    <a:pt x="1221619" y="1703009"/>
                    <a:pt x="1427238" y="1693333"/>
                  </a:cubicBezTo>
                  <a:cubicBezTo>
                    <a:pt x="1632857" y="1683657"/>
                    <a:pt x="1734458" y="1589314"/>
                    <a:pt x="1848153" y="1490133"/>
                  </a:cubicBezTo>
                  <a:cubicBezTo>
                    <a:pt x="1961848" y="1390952"/>
                    <a:pt x="2058610" y="1233714"/>
                    <a:pt x="2109410" y="1098247"/>
                  </a:cubicBezTo>
                  <a:cubicBezTo>
                    <a:pt x="2160210" y="962780"/>
                    <a:pt x="2186820" y="822476"/>
                    <a:pt x="2152953" y="677333"/>
                  </a:cubicBezTo>
                  <a:cubicBezTo>
                    <a:pt x="2119086" y="532190"/>
                    <a:pt x="1983620" y="316895"/>
                    <a:pt x="1906210" y="227390"/>
                  </a:cubicBezTo>
                  <a:cubicBezTo>
                    <a:pt x="1828800" y="137885"/>
                    <a:pt x="1770743" y="157238"/>
                    <a:pt x="1732038" y="140305"/>
                  </a:cubicBez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123" name="Vrije vorm 122"/>
            <p:cNvSpPr/>
            <p:nvPr/>
          </p:nvSpPr>
          <p:spPr bwMode="auto">
            <a:xfrm>
              <a:off x="6012072" y="476090"/>
              <a:ext cx="2234632" cy="2652988"/>
            </a:xfrm>
            <a:custGeom>
              <a:avLst/>
              <a:gdLst>
                <a:gd name="connsiteX0" fmla="*/ 72571 w 4059161"/>
                <a:gd name="connsiteY0" fmla="*/ 1294191 h 4782458"/>
                <a:gd name="connsiteX1" fmla="*/ 507999 w 4059161"/>
                <a:gd name="connsiteY1" fmla="*/ 510420 h 4782458"/>
                <a:gd name="connsiteX2" fmla="*/ 1074056 w 4059161"/>
                <a:gd name="connsiteY2" fmla="*/ 176591 h 4782458"/>
                <a:gd name="connsiteX3" fmla="*/ 1741713 w 4059161"/>
                <a:gd name="connsiteY3" fmla="*/ 31448 h 4782458"/>
                <a:gd name="connsiteX4" fmla="*/ 2786742 w 4059161"/>
                <a:gd name="connsiteY4" fmla="*/ 365277 h 4782458"/>
                <a:gd name="connsiteX5" fmla="*/ 3773713 w 4059161"/>
                <a:gd name="connsiteY5" fmla="*/ 1279677 h 4782458"/>
                <a:gd name="connsiteX6" fmla="*/ 4049485 w 4059161"/>
                <a:gd name="connsiteY6" fmla="*/ 1947334 h 4782458"/>
                <a:gd name="connsiteX7" fmla="*/ 3831771 w 4059161"/>
                <a:gd name="connsiteY7" fmla="*/ 2252134 h 4782458"/>
                <a:gd name="connsiteX8" fmla="*/ 3367313 w 4059161"/>
                <a:gd name="connsiteY8" fmla="*/ 2411791 h 4782458"/>
                <a:gd name="connsiteX9" fmla="*/ 3193142 w 4059161"/>
                <a:gd name="connsiteY9" fmla="*/ 2571448 h 4782458"/>
                <a:gd name="connsiteX10" fmla="*/ 2931885 w 4059161"/>
                <a:gd name="connsiteY10" fmla="*/ 3079448 h 4782458"/>
                <a:gd name="connsiteX11" fmla="*/ 2830285 w 4059161"/>
                <a:gd name="connsiteY11" fmla="*/ 3747106 h 4782458"/>
                <a:gd name="connsiteX12" fmla="*/ 2670628 w 4059161"/>
                <a:gd name="connsiteY12" fmla="*/ 4284134 h 4782458"/>
                <a:gd name="connsiteX13" fmla="*/ 2656113 w 4059161"/>
                <a:gd name="connsiteY13" fmla="*/ 4443791 h 4782458"/>
                <a:gd name="connsiteX14" fmla="*/ 2322285 w 4059161"/>
                <a:gd name="connsiteY14" fmla="*/ 4646991 h 4782458"/>
                <a:gd name="connsiteX15" fmla="*/ 1814285 w 4059161"/>
                <a:gd name="connsiteY15" fmla="*/ 4719563 h 4782458"/>
                <a:gd name="connsiteX16" fmla="*/ 798285 w 4059161"/>
                <a:gd name="connsiteY16" fmla="*/ 4269620 h 4782458"/>
                <a:gd name="connsiteX17" fmla="*/ 406399 w 4059161"/>
                <a:gd name="connsiteY17" fmla="*/ 3442306 h 4782458"/>
                <a:gd name="connsiteX18" fmla="*/ 856342 w 4059161"/>
                <a:gd name="connsiteY18" fmla="*/ 2919791 h 4782458"/>
                <a:gd name="connsiteX19" fmla="*/ 1596571 w 4059161"/>
                <a:gd name="connsiteY19" fmla="*/ 2992363 h 4782458"/>
                <a:gd name="connsiteX20" fmla="*/ 2133599 w 4059161"/>
                <a:gd name="connsiteY20" fmla="*/ 2513391 h 4782458"/>
                <a:gd name="connsiteX21" fmla="*/ 1364342 w 4059161"/>
                <a:gd name="connsiteY21" fmla="*/ 2324706 h 4782458"/>
                <a:gd name="connsiteX22" fmla="*/ 420913 w 4059161"/>
                <a:gd name="connsiteY22" fmla="*/ 2005391 h 4782458"/>
                <a:gd name="connsiteX23" fmla="*/ 72571 w 4059161"/>
                <a:gd name="connsiteY23" fmla="*/ 1584477 h 4782458"/>
                <a:gd name="connsiteX24" fmla="*/ 72571 w 4059161"/>
                <a:gd name="connsiteY24" fmla="*/ 1294191 h 478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59161" h="4782458">
                  <a:moveTo>
                    <a:pt x="72571" y="1294191"/>
                  </a:moveTo>
                  <a:cubicBezTo>
                    <a:pt x="145142" y="1115182"/>
                    <a:pt x="341085" y="696687"/>
                    <a:pt x="507999" y="510420"/>
                  </a:cubicBezTo>
                  <a:cubicBezTo>
                    <a:pt x="674913" y="324153"/>
                    <a:pt x="868437" y="256420"/>
                    <a:pt x="1074056" y="176591"/>
                  </a:cubicBezTo>
                  <a:cubicBezTo>
                    <a:pt x="1279675" y="96762"/>
                    <a:pt x="1456265" y="0"/>
                    <a:pt x="1741713" y="31448"/>
                  </a:cubicBezTo>
                  <a:cubicBezTo>
                    <a:pt x="2027161" y="62896"/>
                    <a:pt x="2448075" y="157239"/>
                    <a:pt x="2786742" y="365277"/>
                  </a:cubicBezTo>
                  <a:cubicBezTo>
                    <a:pt x="3125409" y="573315"/>
                    <a:pt x="3563256" y="1016001"/>
                    <a:pt x="3773713" y="1279677"/>
                  </a:cubicBezTo>
                  <a:cubicBezTo>
                    <a:pt x="3984170" y="1543353"/>
                    <a:pt x="4039809" y="1785258"/>
                    <a:pt x="4049485" y="1947334"/>
                  </a:cubicBezTo>
                  <a:cubicBezTo>
                    <a:pt x="4059161" y="2109410"/>
                    <a:pt x="3945466" y="2174725"/>
                    <a:pt x="3831771" y="2252134"/>
                  </a:cubicBezTo>
                  <a:cubicBezTo>
                    <a:pt x="3718076" y="2329543"/>
                    <a:pt x="3473751" y="2358572"/>
                    <a:pt x="3367313" y="2411791"/>
                  </a:cubicBezTo>
                  <a:cubicBezTo>
                    <a:pt x="3260875" y="2465010"/>
                    <a:pt x="3265713" y="2460172"/>
                    <a:pt x="3193142" y="2571448"/>
                  </a:cubicBezTo>
                  <a:cubicBezTo>
                    <a:pt x="3120571" y="2682724"/>
                    <a:pt x="2992361" y="2883505"/>
                    <a:pt x="2931885" y="3079448"/>
                  </a:cubicBezTo>
                  <a:cubicBezTo>
                    <a:pt x="2871409" y="3275391"/>
                    <a:pt x="2873828" y="3546325"/>
                    <a:pt x="2830285" y="3747106"/>
                  </a:cubicBezTo>
                  <a:cubicBezTo>
                    <a:pt x="2786742" y="3947887"/>
                    <a:pt x="2699657" y="4168020"/>
                    <a:pt x="2670628" y="4284134"/>
                  </a:cubicBezTo>
                  <a:cubicBezTo>
                    <a:pt x="2641599" y="4400248"/>
                    <a:pt x="2714170" y="4383315"/>
                    <a:pt x="2656113" y="4443791"/>
                  </a:cubicBezTo>
                  <a:cubicBezTo>
                    <a:pt x="2598056" y="4504267"/>
                    <a:pt x="2462590" y="4601029"/>
                    <a:pt x="2322285" y="4646991"/>
                  </a:cubicBezTo>
                  <a:cubicBezTo>
                    <a:pt x="2181980" y="4692953"/>
                    <a:pt x="2068285" y="4782458"/>
                    <a:pt x="1814285" y="4719563"/>
                  </a:cubicBezTo>
                  <a:cubicBezTo>
                    <a:pt x="1560285" y="4656668"/>
                    <a:pt x="1032933" y="4482496"/>
                    <a:pt x="798285" y="4269620"/>
                  </a:cubicBezTo>
                  <a:cubicBezTo>
                    <a:pt x="563637" y="4056744"/>
                    <a:pt x="396723" y="3667277"/>
                    <a:pt x="406399" y="3442306"/>
                  </a:cubicBezTo>
                  <a:cubicBezTo>
                    <a:pt x="416075" y="3217335"/>
                    <a:pt x="657980" y="2994782"/>
                    <a:pt x="856342" y="2919791"/>
                  </a:cubicBezTo>
                  <a:cubicBezTo>
                    <a:pt x="1054704" y="2844800"/>
                    <a:pt x="1383695" y="3060096"/>
                    <a:pt x="1596571" y="2992363"/>
                  </a:cubicBezTo>
                  <a:cubicBezTo>
                    <a:pt x="1809447" y="2924630"/>
                    <a:pt x="2172304" y="2624667"/>
                    <a:pt x="2133599" y="2513391"/>
                  </a:cubicBezTo>
                  <a:cubicBezTo>
                    <a:pt x="2094894" y="2402115"/>
                    <a:pt x="1649789" y="2409373"/>
                    <a:pt x="1364342" y="2324706"/>
                  </a:cubicBezTo>
                  <a:cubicBezTo>
                    <a:pt x="1078895" y="2240039"/>
                    <a:pt x="636208" y="2128763"/>
                    <a:pt x="420913" y="2005391"/>
                  </a:cubicBezTo>
                  <a:cubicBezTo>
                    <a:pt x="205618" y="1882019"/>
                    <a:pt x="130628" y="1703010"/>
                    <a:pt x="72571" y="1584477"/>
                  </a:cubicBezTo>
                  <a:cubicBezTo>
                    <a:pt x="14514" y="1465944"/>
                    <a:pt x="0" y="1473201"/>
                    <a:pt x="72571" y="1294191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118" name="Tekstvak 82"/>
          <p:cNvSpPr txBox="1">
            <a:spLocks noChangeArrowheads="1"/>
          </p:cNvSpPr>
          <p:nvPr/>
        </p:nvSpPr>
        <p:spPr bwMode="auto">
          <a:xfrm>
            <a:off x="4406900" y="2618012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>
                <a:latin typeface="Arial" pitchFamily="34" charset="0"/>
              </a:rPr>
              <a:t>Mo</a:t>
            </a:r>
          </a:p>
        </p:txBody>
      </p:sp>
      <p:sp>
        <p:nvSpPr>
          <p:cNvPr id="119" name="Ovaal 118"/>
          <p:cNvSpPr/>
          <p:nvPr/>
        </p:nvSpPr>
        <p:spPr>
          <a:xfrm>
            <a:off x="4056063" y="1860773"/>
            <a:ext cx="215900" cy="254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 dirty="0"/>
          </a:p>
        </p:txBody>
      </p:sp>
      <p:sp>
        <p:nvSpPr>
          <p:cNvPr id="120" name="Ovaal 119"/>
          <p:cNvSpPr/>
          <p:nvPr/>
        </p:nvSpPr>
        <p:spPr>
          <a:xfrm>
            <a:off x="5464175" y="2964086"/>
            <a:ext cx="215900" cy="254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/>
          </a:p>
        </p:txBody>
      </p:sp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7" cstate="print"/>
          <a:srcRect t="62898"/>
          <a:stretch>
            <a:fillRect/>
          </a:stretch>
        </p:blipFill>
        <p:spPr bwMode="auto">
          <a:xfrm>
            <a:off x="2749551" y="2819623"/>
            <a:ext cx="1203325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5" name="Rechte verbindingslijn met pijl 104"/>
          <p:cNvCxnSpPr>
            <a:cxnSpLocks noChangeShapeType="1"/>
          </p:cNvCxnSpPr>
          <p:nvPr/>
        </p:nvCxnSpPr>
        <p:spPr bwMode="auto">
          <a:xfrm flipH="1" flipV="1">
            <a:off x="3575051" y="1916337"/>
            <a:ext cx="360363" cy="1944687"/>
          </a:xfrm>
          <a:prstGeom prst="straightConnector1">
            <a:avLst/>
          </a:prstGeom>
          <a:noFill/>
          <a:ln w="25400">
            <a:solidFill>
              <a:srgbClr val="262673"/>
            </a:solidFill>
            <a:prstDash val="dot"/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3" name="Tekstvak 25"/>
          <p:cNvSpPr txBox="1">
            <a:spLocks noChangeArrowheads="1"/>
          </p:cNvSpPr>
          <p:nvPr/>
        </p:nvSpPr>
        <p:spPr bwMode="auto">
          <a:xfrm>
            <a:off x="2593976" y="3440337"/>
            <a:ext cx="2390775" cy="3397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nl-NL" sz="1600" baseline="0" dirty="0">
                <a:solidFill>
                  <a:srgbClr val="C00000"/>
                </a:solidFill>
                <a:latin typeface="+mj-lt"/>
              </a:rPr>
              <a:t>Epigenetic reprogramming</a:t>
            </a:r>
          </a:p>
        </p:txBody>
      </p:sp>
      <p:sp>
        <p:nvSpPr>
          <p:cNvPr id="101" name="Tekstvak 83"/>
          <p:cNvSpPr txBox="1">
            <a:spLocks noChangeArrowheads="1"/>
          </p:cNvSpPr>
          <p:nvPr/>
        </p:nvSpPr>
        <p:spPr bwMode="auto">
          <a:xfrm>
            <a:off x="4177542" y="3043203"/>
            <a:ext cx="312738" cy="3079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 dirty="0">
                <a:latin typeface="Arial" pitchFamily="34" charset="0"/>
              </a:rPr>
              <a:t>2</a:t>
            </a:r>
          </a:p>
        </p:txBody>
      </p:sp>
      <p:sp>
        <p:nvSpPr>
          <p:cNvPr id="83" name="Titel 1"/>
          <p:cNvSpPr>
            <a:spLocks noGrp="1"/>
          </p:cNvSpPr>
          <p:nvPr>
            <p:ph type="title"/>
          </p:nvPr>
        </p:nvSpPr>
        <p:spPr>
          <a:xfrm>
            <a:off x="2028448" y="44624"/>
            <a:ext cx="8100000" cy="533400"/>
          </a:xfrm>
        </p:spPr>
        <p:txBody>
          <a:bodyPr>
            <a:normAutofit/>
          </a:bodyPr>
          <a:lstStyle/>
          <a:p>
            <a:r>
              <a:rPr lang="nl-NL" sz="2400" b="1" dirty="0" err="1">
                <a:latin typeface="Arial Narrow" panose="020B0606020202030204" pitchFamily="34" charset="0"/>
              </a:rPr>
              <a:t>Trained</a:t>
            </a:r>
            <a:r>
              <a:rPr lang="nl-NL" sz="2400" b="1" dirty="0">
                <a:latin typeface="Arial Narrow" panose="020B0606020202030204" pitchFamily="34" charset="0"/>
              </a:rPr>
              <a:t> </a:t>
            </a:r>
            <a:r>
              <a:rPr lang="nl-NL" sz="2400" b="1" dirty="0" err="1">
                <a:latin typeface="Arial Narrow" panose="020B0606020202030204" pitchFamily="34" charset="0"/>
              </a:rPr>
              <a:t>immunity</a:t>
            </a:r>
            <a:r>
              <a:rPr lang="nl-NL" sz="2400" b="1" dirty="0">
                <a:latin typeface="Arial Narrow" panose="020B0606020202030204" pitchFamily="34" charset="0"/>
              </a:rPr>
              <a:t> and </a:t>
            </a:r>
            <a:r>
              <a:rPr lang="nl-NL" sz="2400" b="1" dirty="0" err="1">
                <a:latin typeface="Arial Narrow" panose="020B0606020202030204" pitchFamily="34" charset="0"/>
              </a:rPr>
              <a:t>atherosclerosis</a:t>
            </a:r>
            <a:endParaRPr lang="nl-NL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3442337" y="4581128"/>
            <a:ext cx="21602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4814028" y="3439633"/>
            <a:ext cx="2861303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692697"/>
            <a:ext cx="5982816" cy="145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Rechte verbindingslijn met pijl 10"/>
          <p:cNvCxnSpPr/>
          <p:nvPr/>
        </p:nvCxnSpPr>
        <p:spPr>
          <a:xfrm flipH="1">
            <a:off x="2207568" y="2060848"/>
            <a:ext cx="144016" cy="57606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1631504" y="2636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nl-NL" sz="1600" b="1" dirty="0"/>
              <a:t> </a:t>
            </a:r>
            <a:r>
              <a:rPr lang="nl-NL" sz="1600" b="1" dirty="0" err="1"/>
              <a:t>beta-glucan</a:t>
            </a:r>
            <a:r>
              <a:rPr lang="nl-NL" sz="1600" b="1" dirty="0"/>
              <a:t> (</a:t>
            </a:r>
            <a:r>
              <a:rPr lang="nl-NL" sz="1600" b="1" dirty="0" err="1"/>
              <a:t>positive</a:t>
            </a:r>
            <a:r>
              <a:rPr lang="nl-NL" sz="1600" b="1" dirty="0"/>
              <a:t> </a:t>
            </a:r>
            <a:r>
              <a:rPr lang="nl-NL" sz="1600" b="1" dirty="0" err="1"/>
              <a:t>control</a:t>
            </a:r>
            <a:r>
              <a:rPr lang="nl-NL" sz="1600" b="1" dirty="0"/>
              <a:t>)</a:t>
            </a:r>
          </a:p>
          <a:p>
            <a:pPr>
              <a:buFontTx/>
              <a:buChar char="-"/>
            </a:pPr>
            <a:r>
              <a:rPr lang="nl-NL" sz="1600" b="1" dirty="0"/>
              <a:t> </a:t>
            </a:r>
            <a:r>
              <a:rPr lang="nl-NL" sz="1600" b="1" dirty="0" err="1"/>
              <a:t>oxLDL</a:t>
            </a:r>
            <a:endParaRPr lang="nl-NL" sz="1600" b="1" dirty="0"/>
          </a:p>
          <a:p>
            <a:pPr>
              <a:buFontTx/>
              <a:buChar char="-"/>
            </a:pPr>
            <a:r>
              <a:rPr lang="nl-NL" sz="1600" b="1" dirty="0"/>
              <a:t> LDL</a:t>
            </a:r>
          </a:p>
        </p:txBody>
      </p:sp>
      <p:cxnSp>
        <p:nvCxnSpPr>
          <p:cNvPr id="15" name="Rechte verbindingslijn met pijl 14"/>
          <p:cNvCxnSpPr/>
          <p:nvPr/>
        </p:nvCxnSpPr>
        <p:spPr>
          <a:xfrm flipV="1">
            <a:off x="6744072" y="1268760"/>
            <a:ext cx="144016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8184232" y="980729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nl-NL" sz="1600" b="1" dirty="0"/>
              <a:t> TLR 4 </a:t>
            </a:r>
            <a:r>
              <a:rPr lang="nl-NL" sz="1600" b="1" dirty="0" err="1"/>
              <a:t>ligand</a:t>
            </a:r>
            <a:r>
              <a:rPr lang="nl-NL" sz="1600" b="1" dirty="0"/>
              <a:t> (LPS)</a:t>
            </a:r>
          </a:p>
          <a:p>
            <a:pPr>
              <a:buFontTx/>
              <a:buChar char="-"/>
            </a:pPr>
            <a:r>
              <a:rPr lang="nl-NL" sz="1600" b="1" dirty="0"/>
              <a:t> TLR 2 </a:t>
            </a:r>
            <a:r>
              <a:rPr lang="nl-NL" sz="1600" b="1" dirty="0" err="1"/>
              <a:t>ligand</a:t>
            </a:r>
            <a:r>
              <a:rPr lang="nl-NL" sz="1600" b="1" dirty="0"/>
              <a:t> (Pam3Cys)</a:t>
            </a:r>
          </a:p>
        </p:txBody>
      </p:sp>
      <p:grpSp>
        <p:nvGrpSpPr>
          <p:cNvPr id="2" name="Groep 18"/>
          <p:cNvGrpSpPr/>
          <p:nvPr/>
        </p:nvGrpSpPr>
        <p:grpSpPr>
          <a:xfrm>
            <a:off x="2639616" y="3140968"/>
            <a:ext cx="4248472" cy="2880320"/>
            <a:chOff x="2915816" y="3229698"/>
            <a:chExt cx="4176464" cy="2791590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47826" t="39205" r="1739"/>
            <a:stretch>
              <a:fillRect/>
            </a:stretch>
          </p:blipFill>
          <p:spPr bwMode="auto">
            <a:xfrm>
              <a:off x="2915816" y="3229698"/>
              <a:ext cx="4176464" cy="27915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hthoek 20"/>
            <p:cNvSpPr/>
            <p:nvPr/>
          </p:nvSpPr>
          <p:spPr>
            <a:xfrm>
              <a:off x="2938324" y="3284984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2925388" y="4941168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4" name="Tekstvak 23"/>
          <p:cNvSpPr txBox="1"/>
          <p:nvPr/>
        </p:nvSpPr>
        <p:spPr>
          <a:xfrm>
            <a:off x="1991544" y="629447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/>
              <a:t>Bekkering et al, ATVB 2014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991544" y="9746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>
                <a:solidFill>
                  <a:schemeClr val="tx2"/>
                </a:solidFill>
              </a:rPr>
              <a:t>oxLDL</a:t>
            </a:r>
            <a:r>
              <a:rPr lang="nl-NL" sz="2800" b="1" dirty="0">
                <a:solidFill>
                  <a:schemeClr val="tx2"/>
                </a:solidFill>
              </a:rPr>
              <a:t> </a:t>
            </a:r>
            <a:r>
              <a:rPr lang="nl-NL" sz="2800" b="1" dirty="0" err="1">
                <a:solidFill>
                  <a:schemeClr val="tx2"/>
                </a:solidFill>
              </a:rPr>
              <a:t>can</a:t>
            </a:r>
            <a:r>
              <a:rPr lang="nl-NL" sz="2800" b="1" dirty="0">
                <a:solidFill>
                  <a:schemeClr val="tx2"/>
                </a:solidFill>
              </a:rPr>
              <a:t> </a:t>
            </a:r>
            <a:r>
              <a:rPr lang="nl-NL" sz="2800" b="1" dirty="0" err="1">
                <a:solidFill>
                  <a:schemeClr val="tx2"/>
                </a:solidFill>
              </a:rPr>
              <a:t>induce</a:t>
            </a:r>
            <a:r>
              <a:rPr lang="nl-NL" sz="2800" b="1" dirty="0">
                <a:solidFill>
                  <a:schemeClr val="tx2"/>
                </a:solidFill>
              </a:rPr>
              <a:t> </a:t>
            </a:r>
            <a:r>
              <a:rPr lang="nl-NL" sz="2800" b="1" dirty="0" err="1">
                <a:solidFill>
                  <a:schemeClr val="tx2"/>
                </a:solidFill>
              </a:rPr>
              <a:t>trained</a:t>
            </a:r>
            <a:r>
              <a:rPr lang="nl-NL" sz="2800" b="1" dirty="0">
                <a:solidFill>
                  <a:schemeClr val="tx2"/>
                </a:solidFill>
              </a:rPr>
              <a:t> </a:t>
            </a:r>
            <a:r>
              <a:rPr lang="nl-NL" sz="2800" b="1" dirty="0" err="1">
                <a:solidFill>
                  <a:schemeClr val="tx2"/>
                </a:solidFill>
              </a:rPr>
              <a:t>immunity</a:t>
            </a:r>
            <a:endParaRPr lang="nl-NL" sz="2800" b="1" dirty="0">
              <a:solidFill>
                <a:schemeClr val="tx2"/>
              </a:solidFill>
            </a:endParaRPr>
          </a:p>
        </p:txBody>
      </p:sp>
      <p:grpSp>
        <p:nvGrpSpPr>
          <p:cNvPr id="28" name="Groep 27"/>
          <p:cNvGrpSpPr/>
          <p:nvPr/>
        </p:nvGrpSpPr>
        <p:grpSpPr>
          <a:xfrm>
            <a:off x="7248128" y="2492897"/>
            <a:ext cx="3384376" cy="3679229"/>
            <a:chOff x="5724128" y="2492896"/>
            <a:chExt cx="3384376" cy="3679229"/>
          </a:xfrm>
        </p:grpSpPr>
        <p:sp>
          <p:nvSpPr>
            <p:cNvPr id="19" name="Tekstvak 18"/>
            <p:cNvSpPr txBox="1"/>
            <p:nvPr/>
          </p:nvSpPr>
          <p:spPr>
            <a:xfrm>
              <a:off x="5724128" y="2492896"/>
              <a:ext cx="338437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nl-NL" sz="2000" b="1" dirty="0"/>
                <a:t>↑ IL6, TNF</a:t>
              </a:r>
              <a:r>
                <a:rPr lang="el-GR" sz="2000" b="1" dirty="0"/>
                <a:t>α</a:t>
              </a:r>
              <a:r>
                <a:rPr lang="nl-NL" sz="2000" b="1" dirty="0"/>
                <a:t>, IL8, IL18, MCP1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nl-NL" sz="2000" b="1" dirty="0"/>
                <a:t> ↑ MMP 2 and MMP 9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nl-NL" sz="2000" b="1" dirty="0"/>
                <a:t> ↑ </a:t>
              </a:r>
              <a:r>
                <a:rPr lang="nl-NL" sz="2000" b="1" dirty="0" err="1"/>
                <a:t>foam</a:t>
              </a:r>
              <a:r>
                <a:rPr lang="nl-NL" sz="2000" b="1" dirty="0"/>
                <a:t> </a:t>
              </a:r>
              <a:r>
                <a:rPr lang="nl-NL" sz="2000" b="1" dirty="0" err="1"/>
                <a:t>cell</a:t>
              </a:r>
              <a:r>
                <a:rPr lang="nl-NL" sz="2000" b="1" dirty="0"/>
                <a:t> </a:t>
              </a:r>
              <a:r>
                <a:rPr lang="nl-NL" sz="2000" b="1" dirty="0" err="1"/>
                <a:t>formation</a:t>
              </a:r>
              <a:endParaRPr lang="nl-NL" sz="2000" b="1" dirty="0"/>
            </a:p>
          </p:txBody>
        </p:sp>
        <p:pic>
          <p:nvPicPr>
            <p:cNvPr id="23" name="Afbeelding 6" descr="image088"/>
            <p:cNvPicPr>
              <a:picLocks noChangeAspect="1" noChangeArrowheads="1"/>
            </p:cNvPicPr>
            <p:nvPr/>
          </p:nvPicPr>
          <p:blipFill>
            <a:blip r:embed="rId4" cstate="print"/>
            <a:srcRect l="32314" t="48126" r="45757"/>
            <a:stretch>
              <a:fillRect/>
            </a:stretch>
          </p:blipFill>
          <p:spPr bwMode="auto">
            <a:xfrm>
              <a:off x="6084168" y="4221088"/>
              <a:ext cx="876300" cy="158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Afbeelding 8" descr="image085"/>
            <p:cNvPicPr>
              <a:picLocks noChangeAspect="1" noChangeArrowheads="1"/>
            </p:cNvPicPr>
            <p:nvPr/>
          </p:nvPicPr>
          <p:blipFill>
            <a:blip r:embed="rId5" cstate="print"/>
            <a:srcRect l="32176" t="26047" r="37289" b="23828"/>
            <a:stretch>
              <a:fillRect/>
            </a:stretch>
          </p:blipFill>
          <p:spPr bwMode="auto">
            <a:xfrm>
              <a:off x="7121724" y="4221088"/>
              <a:ext cx="1266825" cy="158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kstvak 9"/>
            <p:cNvSpPr txBox="1">
              <a:spLocks noChangeArrowheads="1"/>
            </p:cNvSpPr>
            <p:nvPr/>
          </p:nvSpPr>
          <p:spPr bwMode="auto">
            <a:xfrm>
              <a:off x="6228184" y="5802238"/>
              <a:ext cx="717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b="1" dirty="0"/>
                <a:t>RPMI</a:t>
              </a:r>
            </a:p>
          </p:txBody>
        </p:sp>
        <p:sp>
          <p:nvSpPr>
            <p:cNvPr id="27" name="Tekstvak 11"/>
            <p:cNvSpPr txBox="1">
              <a:spLocks noChangeArrowheads="1"/>
            </p:cNvSpPr>
            <p:nvPr/>
          </p:nvSpPr>
          <p:spPr bwMode="auto">
            <a:xfrm>
              <a:off x="7410649" y="5802238"/>
              <a:ext cx="750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b="1"/>
                <a:t>oxLDL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04092" y="44624"/>
            <a:ext cx="11183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Does trained Immunity exist in Humans?</a:t>
            </a:r>
          </a:p>
          <a:p>
            <a:pPr algn="ctr"/>
            <a:r>
              <a:rPr lang="nl-NL" sz="2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Patients </a:t>
            </a:r>
            <a:r>
              <a:rPr lang="nl-NL" sz="20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with severe coronary </a:t>
            </a:r>
            <a:r>
              <a:rPr lang="nl-NL" sz="2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atherosclerosis produce higher amounts of proinflammatory cytokines </a:t>
            </a:r>
            <a:endParaRPr lang="nl-NL" sz="2000" b="1" i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991545" y="1022610"/>
            <a:ext cx="327192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Ex </a:t>
            </a:r>
            <a:r>
              <a:rPr lang="nl-NL" dirty="0" err="1"/>
              <a:t>vivo</a:t>
            </a:r>
            <a:r>
              <a:rPr lang="nl-NL" dirty="0"/>
              <a:t> </a:t>
            </a:r>
            <a:r>
              <a:rPr lang="nl-NL" dirty="0" err="1"/>
              <a:t>stimulation</a:t>
            </a:r>
            <a:r>
              <a:rPr lang="nl-NL" dirty="0"/>
              <a:t> of </a:t>
            </a:r>
            <a:r>
              <a:rPr lang="nl-NL" dirty="0" err="1"/>
              <a:t>monocytes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1991544" y="6237313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1" dirty="0"/>
              <a:t>Bekkering et al, </a:t>
            </a:r>
            <a:r>
              <a:rPr lang="nl-NL" sz="1400" b="1" i="1" dirty="0" err="1"/>
              <a:t>Atherosclerosis</a:t>
            </a:r>
            <a:r>
              <a:rPr lang="nl-NL" sz="1400" b="1" i="1" dirty="0"/>
              <a:t> 2016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1484784"/>
            <a:ext cx="804837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4077073"/>
            <a:ext cx="228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61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28448" y="788998"/>
            <a:ext cx="8100000" cy="533400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Molecular Mechanism </a:t>
            </a:r>
            <a:r>
              <a:rPr lang="nl-NL" sz="2400" b="1" dirty="0"/>
              <a:t>of </a:t>
            </a:r>
            <a:r>
              <a:rPr lang="nl-NL" sz="2400" b="1" dirty="0" smtClean="0"/>
              <a:t>Trained Immunity</a:t>
            </a:r>
            <a:endParaRPr lang="nl-NL" sz="2400" b="1" dirty="0"/>
          </a:p>
        </p:txBody>
      </p:sp>
      <p:sp>
        <p:nvSpPr>
          <p:cNvPr id="21" name="Tekstvak 20"/>
          <p:cNvSpPr txBox="1"/>
          <p:nvPr/>
        </p:nvSpPr>
        <p:spPr>
          <a:xfrm>
            <a:off x="4367808" y="2178326"/>
            <a:ext cx="3240360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dirty="0" err="1">
                <a:solidFill>
                  <a:schemeClr val="bg2"/>
                </a:solidFill>
              </a:rPr>
              <a:t>Epigenetic</a:t>
            </a:r>
            <a:r>
              <a:rPr lang="nl-NL" sz="2000" b="1" dirty="0">
                <a:solidFill>
                  <a:schemeClr val="bg2"/>
                </a:solidFill>
              </a:rPr>
              <a:t> </a:t>
            </a:r>
            <a:r>
              <a:rPr lang="nl-NL" sz="2000" b="1" dirty="0" err="1">
                <a:solidFill>
                  <a:schemeClr val="bg2"/>
                </a:solidFill>
              </a:rPr>
              <a:t>reprogramming</a:t>
            </a:r>
            <a:endParaRPr lang="nl-NL" sz="2000" b="1" dirty="0">
              <a:solidFill>
                <a:schemeClr val="bg2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367808" y="4074836"/>
            <a:ext cx="3240360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dirty="0" err="1">
                <a:solidFill>
                  <a:schemeClr val="bg2"/>
                </a:solidFill>
              </a:rPr>
              <a:t>Metabolic</a:t>
            </a:r>
            <a:r>
              <a:rPr lang="nl-NL" sz="2000" b="1" dirty="0">
                <a:solidFill>
                  <a:schemeClr val="bg2"/>
                </a:solidFill>
              </a:rPr>
              <a:t> </a:t>
            </a:r>
            <a:r>
              <a:rPr lang="nl-NL" sz="2000" b="1" dirty="0" err="1">
                <a:solidFill>
                  <a:schemeClr val="bg2"/>
                </a:solidFill>
              </a:rPr>
              <a:t>rewiring</a:t>
            </a:r>
            <a:endParaRPr lang="nl-NL" sz="2000" b="1" dirty="0">
              <a:solidFill>
                <a:schemeClr val="bg2"/>
              </a:solidFill>
            </a:endParaRPr>
          </a:p>
        </p:txBody>
      </p:sp>
      <p:sp>
        <p:nvSpPr>
          <p:cNvPr id="6" name="Vrije vorm 5"/>
          <p:cNvSpPr/>
          <p:nvPr/>
        </p:nvSpPr>
        <p:spPr>
          <a:xfrm>
            <a:off x="3845762" y="2841433"/>
            <a:ext cx="378031" cy="1104405"/>
          </a:xfrm>
          <a:custGeom>
            <a:avLst/>
            <a:gdLst>
              <a:gd name="connsiteX0" fmla="*/ 378031 w 378031"/>
              <a:gd name="connsiteY0" fmla="*/ 0 h 1104405"/>
              <a:gd name="connsiteX1" fmla="*/ 9896 w 378031"/>
              <a:gd name="connsiteY1" fmla="*/ 498763 h 1104405"/>
              <a:gd name="connsiteX2" fmla="*/ 318654 w 378031"/>
              <a:gd name="connsiteY2" fmla="*/ 1104405 h 110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31" h="1104405">
                <a:moveTo>
                  <a:pt x="378031" y="0"/>
                </a:moveTo>
                <a:cubicBezTo>
                  <a:pt x="198911" y="157347"/>
                  <a:pt x="19792" y="314695"/>
                  <a:pt x="9896" y="498763"/>
                </a:cubicBezTo>
                <a:cubicBezTo>
                  <a:pt x="0" y="682831"/>
                  <a:pt x="159327" y="893618"/>
                  <a:pt x="318654" y="1104405"/>
                </a:cubicBezTo>
              </a:path>
            </a:pathLst>
          </a:custGeom>
          <a:noFill/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6"/>
          <p:cNvSpPr/>
          <p:nvPr/>
        </p:nvSpPr>
        <p:spPr>
          <a:xfrm flipH="1" flipV="1">
            <a:off x="7680176" y="2924927"/>
            <a:ext cx="360040" cy="983827"/>
          </a:xfrm>
          <a:custGeom>
            <a:avLst/>
            <a:gdLst>
              <a:gd name="connsiteX0" fmla="*/ 378031 w 378031"/>
              <a:gd name="connsiteY0" fmla="*/ 0 h 1104405"/>
              <a:gd name="connsiteX1" fmla="*/ 9896 w 378031"/>
              <a:gd name="connsiteY1" fmla="*/ 498763 h 1104405"/>
              <a:gd name="connsiteX2" fmla="*/ 318654 w 378031"/>
              <a:gd name="connsiteY2" fmla="*/ 1104405 h 110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31" h="1104405">
                <a:moveTo>
                  <a:pt x="378031" y="0"/>
                </a:moveTo>
                <a:cubicBezTo>
                  <a:pt x="198911" y="157347"/>
                  <a:pt x="19792" y="314695"/>
                  <a:pt x="9896" y="498763"/>
                </a:cubicBezTo>
                <a:cubicBezTo>
                  <a:pt x="0" y="682831"/>
                  <a:pt x="159327" y="893618"/>
                  <a:pt x="318654" y="1104405"/>
                </a:cubicBezTo>
              </a:path>
            </a:pathLst>
          </a:custGeom>
          <a:noFill/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9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b="65994"/>
          <a:stretch>
            <a:fillRect/>
          </a:stretch>
        </p:blipFill>
        <p:spPr bwMode="auto">
          <a:xfrm>
            <a:off x="1775520" y="836712"/>
            <a:ext cx="3805808" cy="1908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hoek 4"/>
          <p:cNvSpPr/>
          <p:nvPr/>
        </p:nvSpPr>
        <p:spPr>
          <a:xfrm>
            <a:off x="3143672" y="2204864"/>
            <a:ext cx="1080120" cy="5040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16"/>
          <p:cNvGrpSpPr/>
          <p:nvPr/>
        </p:nvGrpSpPr>
        <p:grpSpPr>
          <a:xfrm>
            <a:off x="5663952" y="764704"/>
            <a:ext cx="4752528" cy="2016224"/>
            <a:chOff x="4139952" y="764704"/>
            <a:chExt cx="4752528" cy="201622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43162" b="20216"/>
            <a:stretch>
              <a:fillRect/>
            </a:stretch>
          </p:blipFill>
          <p:spPr bwMode="auto">
            <a:xfrm>
              <a:off x="5158680" y="764704"/>
              <a:ext cx="3733800" cy="2016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Rechte verbindingslijn met pijl 7"/>
            <p:cNvCxnSpPr/>
            <p:nvPr/>
          </p:nvCxnSpPr>
          <p:spPr>
            <a:xfrm>
              <a:off x="4283968" y="1772816"/>
              <a:ext cx="7200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vak 8"/>
            <p:cNvSpPr txBox="1"/>
            <p:nvPr/>
          </p:nvSpPr>
          <p:spPr>
            <a:xfrm>
              <a:off x="4139952" y="1844824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 err="1"/>
                <a:t>stimulation</a:t>
              </a:r>
              <a:endParaRPr lang="nl-NL" sz="1400" b="1" dirty="0"/>
            </a:p>
          </p:txBody>
        </p:sp>
      </p:grpSp>
      <p:grpSp>
        <p:nvGrpSpPr>
          <p:cNvPr id="3" name="Groep 17"/>
          <p:cNvGrpSpPr/>
          <p:nvPr/>
        </p:nvGrpSpPr>
        <p:grpSpPr>
          <a:xfrm>
            <a:off x="6592764" y="2996952"/>
            <a:ext cx="3895725" cy="2952328"/>
            <a:chOff x="5068763" y="2996952"/>
            <a:chExt cx="3895725" cy="295232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67600"/>
            <a:stretch>
              <a:fillRect/>
            </a:stretch>
          </p:blipFill>
          <p:spPr bwMode="auto">
            <a:xfrm>
              <a:off x="5068763" y="4221088"/>
              <a:ext cx="3895725" cy="1728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0" name="Rechte verbindingslijn met pijl 9"/>
            <p:cNvCxnSpPr/>
            <p:nvPr/>
          </p:nvCxnSpPr>
          <p:spPr>
            <a:xfrm>
              <a:off x="6876256" y="2996952"/>
              <a:ext cx="0" cy="10081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kstvak 10"/>
            <p:cNvSpPr txBox="1"/>
            <p:nvPr/>
          </p:nvSpPr>
          <p:spPr>
            <a:xfrm>
              <a:off x="6084168" y="3265239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 err="1"/>
                <a:t>resting</a:t>
              </a:r>
              <a:endParaRPr lang="nl-NL" sz="1400" b="1" dirty="0"/>
            </a:p>
          </p:txBody>
        </p:sp>
      </p:grpSp>
      <p:grpSp>
        <p:nvGrpSpPr>
          <p:cNvPr id="7" name="Groep 18"/>
          <p:cNvGrpSpPr/>
          <p:nvPr/>
        </p:nvGrpSpPr>
        <p:grpSpPr>
          <a:xfrm>
            <a:off x="1775520" y="3495600"/>
            <a:ext cx="5184576" cy="2525688"/>
            <a:chOff x="251520" y="3495600"/>
            <a:chExt cx="5184576" cy="252568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649"/>
            <a:stretch>
              <a:fillRect/>
            </a:stretch>
          </p:blipFill>
          <p:spPr bwMode="auto">
            <a:xfrm>
              <a:off x="251520" y="3495600"/>
              <a:ext cx="3895725" cy="2525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kstvak 12"/>
            <p:cNvSpPr txBox="1"/>
            <p:nvPr/>
          </p:nvSpPr>
          <p:spPr>
            <a:xfrm>
              <a:off x="4067944" y="5065439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 err="1"/>
                <a:t>restimulation</a:t>
              </a:r>
              <a:endParaRPr lang="nl-NL" sz="1400" b="1" dirty="0"/>
            </a:p>
          </p:txBody>
        </p:sp>
        <p:cxnSp>
          <p:nvCxnSpPr>
            <p:cNvPr id="14" name="Rechte verbindingslijn met pijl 13"/>
            <p:cNvCxnSpPr/>
            <p:nvPr/>
          </p:nvCxnSpPr>
          <p:spPr>
            <a:xfrm flipH="1">
              <a:off x="4211960" y="4941168"/>
              <a:ext cx="7200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kstvak 19"/>
          <p:cNvSpPr txBox="1"/>
          <p:nvPr/>
        </p:nvSpPr>
        <p:spPr>
          <a:xfrm>
            <a:off x="1991544" y="6309321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/>
              <a:t>Netea et al, </a:t>
            </a:r>
            <a:r>
              <a:rPr lang="nl-NL" sz="1200" b="1" i="1" dirty="0" err="1"/>
              <a:t>Science</a:t>
            </a:r>
            <a:r>
              <a:rPr lang="nl-NL" sz="1200" b="1" i="1" dirty="0"/>
              <a:t> 2016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2028448" y="15280"/>
            <a:ext cx="8100000" cy="533400"/>
          </a:xfrm>
        </p:spPr>
        <p:txBody>
          <a:bodyPr>
            <a:normAutofit/>
          </a:bodyPr>
          <a:lstStyle/>
          <a:p>
            <a:r>
              <a:rPr lang="nl-NL" sz="2400" dirty="0" err="1">
                <a:latin typeface="Arial Narrow" panose="020B0606020202030204" pitchFamily="34" charset="0"/>
              </a:rPr>
              <a:t>Epigenetic</a:t>
            </a:r>
            <a:r>
              <a:rPr lang="nl-NL" sz="2400" dirty="0">
                <a:latin typeface="Arial Narrow" panose="020B0606020202030204" pitchFamily="34" charset="0"/>
              </a:rPr>
              <a:t> </a:t>
            </a:r>
            <a:r>
              <a:rPr lang="nl-NL" sz="2400" dirty="0" err="1">
                <a:latin typeface="Arial Narrow" panose="020B0606020202030204" pitchFamily="34" charset="0"/>
              </a:rPr>
              <a:t>reprogramming</a:t>
            </a:r>
            <a:r>
              <a:rPr lang="nl-NL" sz="2400" dirty="0">
                <a:latin typeface="Arial Narrow" panose="020B0606020202030204" pitchFamily="34" charset="0"/>
              </a:rPr>
              <a:t> in </a:t>
            </a:r>
            <a:r>
              <a:rPr lang="nl-NL" sz="2400" dirty="0" err="1">
                <a:latin typeface="Arial Narrow" panose="020B0606020202030204" pitchFamily="34" charset="0"/>
              </a:rPr>
              <a:t>trained</a:t>
            </a:r>
            <a:r>
              <a:rPr lang="nl-NL" sz="2400" dirty="0">
                <a:latin typeface="Arial Narrow" panose="020B0606020202030204" pitchFamily="34" charset="0"/>
              </a:rPr>
              <a:t> </a:t>
            </a:r>
            <a:r>
              <a:rPr lang="nl-NL" sz="2400" dirty="0" err="1">
                <a:latin typeface="Arial Narrow" panose="020B0606020202030204" pitchFamily="34" charset="0"/>
              </a:rPr>
              <a:t>immunity</a:t>
            </a:r>
            <a:endParaRPr lang="nl-NL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6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560439" y="3070666"/>
            <a:ext cx="1143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latin typeface="Arial Narrow" panose="020B0606020202030204" pitchFamily="34" charset="0"/>
              </a:rPr>
              <a:t>Τα αυτοανοσα /φλεγμονώδη νοσήματα καλύπτουν ένα μεγάλο φάσμα της σύγχρονης </a:t>
            </a:r>
            <a:r>
              <a:rPr lang="el-GR" sz="2400" b="1" dirty="0" smtClean="0">
                <a:latin typeface="Arial Narrow" panose="020B0606020202030204" pitchFamily="34" charset="0"/>
              </a:rPr>
              <a:t>Ιατρικής</a:t>
            </a:r>
          </a:p>
          <a:p>
            <a:endParaRPr lang="el-GR" sz="2400" b="1" dirty="0">
              <a:latin typeface="Arial Narrow" panose="020B0606020202030204" pitchFamily="34" charset="0"/>
            </a:endParaRPr>
          </a:p>
          <a:p>
            <a:endParaRPr lang="el-GR" sz="2400" b="1" dirty="0" smtClean="0">
              <a:latin typeface="Arial Narrow" panose="020B0606020202030204" pitchFamily="34" charset="0"/>
            </a:endParaRPr>
          </a:p>
          <a:p>
            <a:endParaRPr lang="el-GR" sz="2400" b="1" dirty="0">
              <a:latin typeface="Arial Narrow" panose="020B0606020202030204" pitchFamily="34" charset="0"/>
            </a:endParaRPr>
          </a:p>
          <a:p>
            <a:r>
              <a:rPr lang="el-GR" sz="2400" b="1" dirty="0" smtClean="0">
                <a:latin typeface="Arial Narrow" panose="020B0606020202030204" pitchFamily="34" charset="0"/>
              </a:rPr>
              <a:t> </a:t>
            </a:r>
            <a:endParaRPr lang="el-GR" sz="2400" b="1" dirty="0">
              <a:latin typeface="Arial Narrow" panose="020B060602020203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398206" y="4324186"/>
            <a:ext cx="11208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Η διέγερση του </a:t>
            </a:r>
            <a:r>
              <a:rPr lang="el-GR" sz="24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ανοσιακού </a:t>
            </a:r>
            <a:r>
              <a:rPr lang="el-GR" sz="2400" b="1" i="1" dirty="0">
                <a:latin typeface="Arial Narrow" panose="020B0606020202030204" pitchFamily="34" charset="0"/>
              </a:rPr>
              <a:t>κοινός παρονομαστής </a:t>
            </a:r>
            <a:r>
              <a:rPr lang="el-GR" sz="2400" b="1" dirty="0">
                <a:latin typeface="Arial Narrow" panose="020B0606020202030204" pitchFamily="34" charset="0"/>
              </a:rPr>
              <a:t>της </a:t>
            </a:r>
            <a:r>
              <a:rPr lang="el-GR" sz="24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αυτοανοσίας και της </a:t>
            </a:r>
            <a:r>
              <a:rPr lang="el-GR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φλεγμονής</a:t>
            </a:r>
            <a:endParaRPr lang="en-US" sz="2400" b="1" i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l-GR" sz="2400" b="1" dirty="0" smtClean="0">
                <a:latin typeface="Arial Narrow" panose="020B0606020202030204" pitchFamily="34" charset="0"/>
              </a:rPr>
              <a:t>Αλληλεπικαλυπτόμενες</a:t>
            </a:r>
            <a:r>
              <a:rPr lang="en-US" sz="2400" b="1" dirty="0">
                <a:latin typeface="Arial Narrow" panose="020B0606020202030204" pitchFamily="34" charset="0"/>
              </a:rPr>
              <a:t>-</a:t>
            </a:r>
            <a:r>
              <a:rPr lang="el-GR" sz="2400" b="1" dirty="0">
                <a:latin typeface="Arial Narrow" panose="020B0606020202030204" pitchFamily="34" charset="0"/>
              </a:rPr>
              <a:t> όχι ταυτόσημες  έννοιες</a:t>
            </a:r>
            <a:r>
              <a:rPr lang="en-US" sz="2400" b="1" dirty="0">
                <a:latin typeface="Arial Narrow" panose="020B0606020202030204" pitchFamily="34" charset="0"/>
              </a:rPr>
              <a:t>: </a:t>
            </a:r>
            <a:r>
              <a:rPr lang="el-GR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>
                <a:latin typeface="Arial Narrow" panose="020B0606020202030204" pitchFamily="34" charset="0"/>
              </a:rPr>
              <a:t>A</a:t>
            </a:r>
            <a:r>
              <a:rPr lang="el-GR" sz="2400" b="1" dirty="0">
                <a:latin typeface="Arial Narrow" panose="020B0606020202030204" pitchFamily="34" charset="0"/>
              </a:rPr>
              <a:t>υτοδραστικότητα  </a:t>
            </a:r>
          </a:p>
          <a:p>
            <a:pPr algn="ctr"/>
            <a:endParaRPr lang="en-US" sz="2400" b="1" i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2400" b="1" i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l-GR" sz="24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185138" y="97341"/>
            <a:ext cx="4654062" cy="533400"/>
          </a:xfrm>
        </p:spPr>
        <p:txBody>
          <a:bodyPr>
            <a:normAutofit fontScale="90000"/>
          </a:bodyPr>
          <a:lstStyle/>
          <a:p>
            <a:r>
              <a:rPr lang="nl-NL" sz="2400" b="1" dirty="0" smtClean="0">
                <a:latin typeface="Arial Narrow" panose="020B0606020202030204" pitchFamily="34" charset="0"/>
              </a:rPr>
              <a:t>Aerobic Glycolysis </a:t>
            </a:r>
            <a:r>
              <a:rPr lang="nl-NL" sz="2400" b="1" dirty="0">
                <a:latin typeface="Arial Narrow" panose="020B0606020202030204" pitchFamily="34" charset="0"/>
              </a:rPr>
              <a:t>in </a:t>
            </a:r>
            <a:r>
              <a:rPr lang="nl-NL" sz="2400" b="1" dirty="0" smtClean="0">
                <a:latin typeface="Arial Narrow" panose="020B0606020202030204" pitchFamily="34" charset="0"/>
              </a:rPr>
              <a:t>Trained Immunity</a:t>
            </a:r>
            <a:endParaRPr lang="nl-NL" sz="2400" b="1" dirty="0">
              <a:latin typeface="Arial Narrow" panose="020B0606020202030204" pitchFamily="34" charset="0"/>
            </a:endParaRPr>
          </a:p>
        </p:txBody>
      </p:sp>
      <p:sp>
        <p:nvSpPr>
          <p:cNvPr id="56" name="Tekstvak 55"/>
          <p:cNvSpPr txBox="1"/>
          <p:nvPr/>
        </p:nvSpPr>
        <p:spPr>
          <a:xfrm>
            <a:off x="1991544" y="630932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1" dirty="0" err="1"/>
              <a:t>Cheng</a:t>
            </a:r>
            <a:r>
              <a:rPr lang="nl-NL" sz="1400" b="1" i="1" dirty="0"/>
              <a:t> et al, </a:t>
            </a:r>
            <a:r>
              <a:rPr lang="nl-NL" sz="1400" b="1" i="1" dirty="0" err="1"/>
              <a:t>Science</a:t>
            </a:r>
            <a:r>
              <a:rPr lang="nl-NL" sz="1400" b="1" i="1" dirty="0"/>
              <a:t> 2014</a:t>
            </a:r>
          </a:p>
        </p:txBody>
      </p:sp>
      <p:grpSp>
        <p:nvGrpSpPr>
          <p:cNvPr id="2" name="Groep 7"/>
          <p:cNvGrpSpPr/>
          <p:nvPr/>
        </p:nvGrpSpPr>
        <p:grpSpPr>
          <a:xfrm>
            <a:off x="2063552" y="1052736"/>
            <a:ext cx="8064896" cy="4464496"/>
            <a:chOff x="755576" y="1052736"/>
            <a:chExt cx="6819503" cy="3441079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1052736"/>
              <a:ext cx="6819503" cy="3254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hthoek 5"/>
            <p:cNvSpPr/>
            <p:nvPr/>
          </p:nvSpPr>
          <p:spPr>
            <a:xfrm>
              <a:off x="2041087" y="4167923"/>
              <a:ext cx="144016" cy="2160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6097224" y="4277791"/>
              <a:ext cx="144016" cy="2160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Tekstvak 12"/>
          <p:cNvSpPr txBox="1"/>
          <p:nvPr/>
        </p:nvSpPr>
        <p:spPr>
          <a:xfrm>
            <a:off x="2711624" y="5661248"/>
            <a:ext cx="18002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2"/>
                </a:solidFill>
              </a:rPr>
              <a:t>Naive</a:t>
            </a:r>
            <a:r>
              <a:rPr lang="nl-NL" b="1" dirty="0">
                <a:solidFill>
                  <a:schemeClr val="bg2"/>
                </a:solidFill>
              </a:rPr>
              <a:t> </a:t>
            </a:r>
            <a:r>
              <a:rPr lang="nl-NL" b="1" dirty="0" err="1">
                <a:solidFill>
                  <a:schemeClr val="bg2"/>
                </a:solidFill>
              </a:rPr>
              <a:t>monocyte</a:t>
            </a:r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7536160" y="5651956"/>
            <a:ext cx="194421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2"/>
                </a:solidFill>
              </a:rPr>
              <a:t>Trained</a:t>
            </a:r>
            <a:r>
              <a:rPr lang="nl-NL" b="1" dirty="0">
                <a:solidFill>
                  <a:schemeClr val="bg2"/>
                </a:solidFill>
              </a:rPr>
              <a:t> </a:t>
            </a:r>
            <a:r>
              <a:rPr lang="nl-NL" b="1" dirty="0" err="1">
                <a:solidFill>
                  <a:schemeClr val="bg2"/>
                </a:solidFill>
              </a:rPr>
              <a:t>monocyte</a:t>
            </a:r>
            <a:endParaRPr lang="nl-NL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956048" y="44625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Glycolysis</a:t>
            </a:r>
            <a:r>
              <a:rPr lang="nl-NL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nl-NL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correlates</a:t>
            </a:r>
            <a:r>
              <a:rPr lang="nl-NL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nl-NL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with</a:t>
            </a:r>
            <a:r>
              <a:rPr lang="nl-NL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nl-NL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inflammation</a:t>
            </a:r>
            <a:endParaRPr lang="nl-NL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9816" y="3501009"/>
            <a:ext cx="3672408" cy="265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3" y="764704"/>
            <a:ext cx="369312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6041" y="764704"/>
            <a:ext cx="3672408" cy="260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vak 13"/>
          <p:cNvSpPr txBox="1"/>
          <p:nvPr/>
        </p:nvSpPr>
        <p:spPr>
          <a:xfrm>
            <a:off x="1919536" y="6433592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1" dirty="0"/>
              <a:t>Bekkering et al, </a:t>
            </a:r>
            <a:r>
              <a:rPr lang="nl-NL" sz="1400" b="1" i="1" dirty="0" err="1"/>
              <a:t>Atherosclerosis</a:t>
            </a:r>
            <a:r>
              <a:rPr lang="nl-NL" sz="1400" b="1" i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6707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47529" y="836613"/>
            <a:ext cx="8064822" cy="1752600"/>
          </a:xfrm>
        </p:spPr>
        <p:txBody>
          <a:bodyPr>
            <a:normAutofit/>
          </a:bodyPr>
          <a:lstStyle/>
          <a:p>
            <a:r>
              <a:rPr lang="el-GR" altLang="el-GR" sz="2000" i="1" dirty="0">
                <a:latin typeface="Arial Narrow" pitchFamily="34" charset="0"/>
              </a:rPr>
              <a:t>Φλεγμονή είναι η απάντηση του </a:t>
            </a:r>
            <a:r>
              <a:rPr lang="el-GR" altLang="el-GR" sz="2000" b="1" dirty="0">
                <a:solidFill>
                  <a:srgbClr val="C00000"/>
                </a:solidFill>
                <a:latin typeface="Arial Narrow" pitchFamily="34" charset="0"/>
              </a:rPr>
              <a:t>ανοσιακού  συστήματος </a:t>
            </a:r>
            <a:r>
              <a:rPr lang="el-GR" altLang="el-GR" sz="2000" i="1" dirty="0">
                <a:latin typeface="Arial Narrow" pitchFamily="34" charset="0"/>
              </a:rPr>
              <a:t>σε εξωγενή και ενδογενή βλαπτικά ερεθίσματα  για να  προστατεύσει  τον οργανισμό. </a:t>
            </a:r>
          </a:p>
          <a:p>
            <a:r>
              <a:rPr lang="el-GR" altLang="el-GR" sz="2000" i="1" dirty="0">
                <a:latin typeface="Arial Narrow" pitchFamily="34" charset="0"/>
              </a:rPr>
              <a:t>Στην </a:t>
            </a:r>
            <a:r>
              <a:rPr lang="el-GR" altLang="el-GR" sz="2000" i="1" dirty="0" err="1">
                <a:latin typeface="Arial Narrow" pitchFamily="34" charset="0"/>
              </a:rPr>
              <a:t>ανοσιακή</a:t>
            </a:r>
            <a:r>
              <a:rPr lang="el-GR" altLang="el-GR" sz="2000" i="1" dirty="0">
                <a:latin typeface="Arial Narrow" pitchFamily="34" charset="0"/>
              </a:rPr>
              <a:t> απάντηση  συμμετέχουν </a:t>
            </a:r>
            <a:r>
              <a:rPr lang="el-GR" altLang="el-GR" sz="2000" b="1" i="1" dirty="0">
                <a:solidFill>
                  <a:srgbClr val="C00000"/>
                </a:solidFill>
                <a:latin typeface="Arial Narrow" pitchFamily="34" charset="0"/>
              </a:rPr>
              <a:t>όλα τα κύτταρα του οργανισμού</a:t>
            </a:r>
            <a:r>
              <a:rPr lang="el-GR" altLang="el-GR" sz="2000" i="1" dirty="0">
                <a:latin typeface="Arial Narrow" pitchFamily="34" charset="0"/>
              </a:rPr>
              <a:t>-όχι μόνο εκείνα του ανοσιακού συστήματος </a:t>
            </a:r>
            <a:endParaRPr lang="en-US" altLang="el-GR" sz="2000" i="1" dirty="0">
              <a:latin typeface="Arial Narrow" pitchFamily="34" charset="0"/>
            </a:endParaRPr>
          </a:p>
        </p:txBody>
      </p:sp>
      <p:pic>
        <p:nvPicPr>
          <p:cNvPr id="9220" name="Picture 4" descr="xx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288" y="2836838"/>
            <a:ext cx="26670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6" y="2564904"/>
            <a:ext cx="27717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5"/>
          <p:cNvSpPr/>
          <p:nvPr/>
        </p:nvSpPr>
        <p:spPr>
          <a:xfrm>
            <a:off x="1631504" y="5661050"/>
            <a:ext cx="8928992" cy="720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l-GR" b="1" i="1" dirty="0">
                <a:solidFill>
                  <a:schemeClr val="bg1"/>
                </a:solidFill>
                <a:latin typeface="Arial Narrow" pitchFamily="34" charset="0"/>
              </a:rPr>
              <a:t>Ποσοτικές κυρίως παρά ποιοτικές διαφορές  στην </a:t>
            </a:r>
            <a:r>
              <a:rPr lang="el-GR" b="1" i="1" dirty="0" err="1">
                <a:solidFill>
                  <a:schemeClr val="bg1"/>
                </a:solidFill>
                <a:latin typeface="Arial Narrow" pitchFamily="34" charset="0"/>
              </a:rPr>
              <a:t>ανοσιακή</a:t>
            </a:r>
            <a:r>
              <a:rPr lang="el-GR" b="1" i="1" dirty="0">
                <a:solidFill>
                  <a:schemeClr val="bg1"/>
                </a:solidFill>
                <a:latin typeface="Arial Narrow" pitchFamily="34" charset="0"/>
              </a:rPr>
              <a:t> απάντηση σε </a:t>
            </a:r>
            <a:r>
              <a:rPr lang="el-GR" b="1" i="1" dirty="0" err="1">
                <a:solidFill>
                  <a:schemeClr val="bg1"/>
                </a:solidFill>
                <a:latin typeface="Arial Narrow" pitchFamily="34" charset="0"/>
              </a:rPr>
              <a:t>εξωγενη</a:t>
            </a:r>
            <a:r>
              <a:rPr lang="el-GR" b="1" i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l-GR" b="1" i="1" dirty="0" err="1">
                <a:solidFill>
                  <a:schemeClr val="bg1"/>
                </a:solidFill>
                <a:latin typeface="Arial Narrow" pitchFamily="34" charset="0"/>
              </a:rPr>
              <a:t>δηλ</a:t>
            </a:r>
            <a:r>
              <a:rPr lang="el-GR" b="1" i="1" dirty="0">
                <a:solidFill>
                  <a:schemeClr val="bg1"/>
                </a:solidFill>
                <a:latin typeface="Arial Narrow" pitchFamily="34" charset="0"/>
              </a:rPr>
              <a:t> μικρόβια ή ενδογενή ερεθίσματα</a:t>
            </a:r>
            <a:r>
              <a:rPr lang="en-US" b="1" i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l-GR" b="1" i="1" dirty="0">
                <a:solidFill>
                  <a:schemeClr val="bg1"/>
                </a:solidFill>
                <a:latin typeface="Arial Narrow" pitchFamily="34" charset="0"/>
              </a:rPr>
              <a:t> λχ κρύσταλλοι ουρικού  οξέως </a:t>
            </a:r>
            <a:r>
              <a:rPr lang="el-GR" b="1" i="1" dirty="0" err="1">
                <a:solidFill>
                  <a:schemeClr val="bg1"/>
                </a:solidFill>
                <a:latin typeface="Arial Narrow" pitchFamily="34" charset="0"/>
              </a:rPr>
              <a:t>κλπ</a:t>
            </a:r>
            <a:endParaRPr lang="el-GR" b="1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431704" y="188640"/>
            <a:ext cx="50405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Arial Narrow" panose="020B0606020202030204" pitchFamily="34" charset="0"/>
              </a:rPr>
              <a:t>Φλεγμονή </a:t>
            </a:r>
          </a:p>
        </p:txBody>
      </p:sp>
    </p:spTree>
    <p:extLst>
      <p:ext uri="{BB962C8B-B14F-4D97-AF65-F5344CB8AC3E}">
        <p14:creationId xmlns:p14="http://schemas.microsoft.com/office/powerpoint/2010/main" val="2065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inflammation"/>
          <p:cNvPicPr>
            <a:picLocks noChangeAspect="1" noChangeArrowheads="1"/>
          </p:cNvPicPr>
          <p:nvPr/>
        </p:nvPicPr>
        <p:blipFill>
          <a:blip r:embed="rId3" cstate="print"/>
          <a:srcRect l="12962" r="25925" b="6972"/>
          <a:stretch>
            <a:fillRect/>
          </a:stretch>
        </p:blipFill>
        <p:spPr bwMode="auto">
          <a:xfrm>
            <a:off x="1919288" y="1557339"/>
            <a:ext cx="5040312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774826" y="404814"/>
            <a:ext cx="8353425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>
                <a:latin typeface="Arial Narrow" pitchFamily="34" charset="0"/>
              </a:rPr>
              <a:t>Η χρόνια φλεγμονή έχει ως αποτέλεσμα  την ιστική βλάβη και την δυσλειτουργία  </a:t>
            </a:r>
          </a:p>
        </p:txBody>
      </p:sp>
      <p:pic>
        <p:nvPicPr>
          <p:cNvPr id="91140" name="Picture 4"/>
          <p:cNvPicPr>
            <a:picLocks noGrp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08889" y="1341439"/>
            <a:ext cx="2663825" cy="2879725"/>
          </a:xfrm>
        </p:spPr>
      </p:pic>
      <p:pic>
        <p:nvPicPr>
          <p:cNvPr id="91141" name="Picture 3" descr="RA_2"/>
          <p:cNvPicPr>
            <a:picLocks noChangeAspect="1" noChangeArrowheads="1"/>
          </p:cNvPicPr>
          <p:nvPr/>
        </p:nvPicPr>
        <p:blipFill>
          <a:blip r:embed="rId5" cstate="print"/>
          <a:srcRect r="50223"/>
          <a:stretch>
            <a:fillRect/>
          </a:stretch>
        </p:blipFill>
        <p:spPr bwMode="auto">
          <a:xfrm>
            <a:off x="7608889" y="4294188"/>
            <a:ext cx="26638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80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9984" y="0"/>
            <a:ext cx="9468544" cy="980728"/>
          </a:xfrm>
        </p:spPr>
        <p:txBody>
          <a:bodyPr>
            <a:noAutofit/>
          </a:bodyPr>
          <a:lstStyle/>
          <a:p>
            <a:r>
              <a:rPr lang="el-GR" sz="2200" b="1" dirty="0">
                <a:latin typeface="Arial Narrow" pitchFamily="34" charset="0"/>
              </a:rPr>
              <a:t>Οι « ορμόνες» της φλεγμονής ( </a:t>
            </a:r>
            <a:r>
              <a:rPr lang="el-GR" sz="2200" b="1" dirty="0" err="1">
                <a:latin typeface="Arial Narrow" pitchFamily="34" charset="0"/>
              </a:rPr>
              <a:t>κυττοκίνες</a:t>
            </a:r>
            <a:r>
              <a:rPr lang="el-GR" sz="2200" b="1" dirty="0">
                <a:latin typeface="Arial Narrow" pitchFamily="34" charset="0"/>
              </a:rPr>
              <a:t>) - κυκλοφορούν στο αίμα </a:t>
            </a:r>
            <a:br>
              <a:rPr lang="el-GR" sz="2200" b="1" dirty="0">
                <a:latin typeface="Arial Narrow" pitchFamily="34" charset="0"/>
              </a:rPr>
            </a:br>
            <a:r>
              <a:rPr lang="el-GR" sz="2200" b="1" dirty="0">
                <a:latin typeface="Arial Narrow" pitchFamily="34" charset="0"/>
              </a:rPr>
              <a:t>μεταφέροντας  τις δυσμενείς  επιδράσεις τους σε όλα τα όργανα του οργανισμού!! </a:t>
            </a:r>
            <a:br>
              <a:rPr lang="el-GR" sz="2200" b="1" dirty="0">
                <a:latin typeface="Arial Narrow" pitchFamily="34" charset="0"/>
              </a:rPr>
            </a:br>
            <a:endParaRPr lang="el-GR" sz="2200" b="1" dirty="0">
              <a:latin typeface="Arial Narrow" pitchFamily="34" charset="0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 l="57098" t="2345" b="51564"/>
          <a:stretch>
            <a:fillRect/>
          </a:stretch>
        </p:blipFill>
        <p:spPr bwMode="auto">
          <a:xfrm>
            <a:off x="9409310" y="1039514"/>
            <a:ext cx="1079178" cy="231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Έλλειψη"/>
          <p:cNvSpPr/>
          <p:nvPr/>
        </p:nvSpPr>
        <p:spPr>
          <a:xfrm>
            <a:off x="1487488" y="3284984"/>
            <a:ext cx="1944216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latin typeface="Arial Narrow" pitchFamily="34" charset="0"/>
              </a:rPr>
              <a:t>Θρόμβωση</a:t>
            </a:r>
            <a:r>
              <a:rPr lang="el-GR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5591944" y="4365104"/>
            <a:ext cx="2304256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latin typeface="Arial Narrow" pitchFamily="34" charset="0"/>
              </a:rPr>
              <a:t>Οστεοπόρωση</a:t>
            </a:r>
            <a:r>
              <a:rPr lang="en-US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endParaRPr lang="el-GR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6200346" y="5229201"/>
          <a:ext cx="975774" cy="1476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Photo Editor Photo" r:id="rId4" imgW="4704762" imgH="6714286" progId="">
                  <p:embed/>
                </p:oleObj>
              </mc:Choice>
              <mc:Fallback>
                <p:oleObj name="Photo Editor Photo" r:id="rId4" imgW="4704762" imgH="6714286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346" y="5229201"/>
                        <a:ext cx="975774" cy="1476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- Βέλος προς τα κάτω"/>
          <p:cNvSpPr/>
          <p:nvPr/>
        </p:nvSpPr>
        <p:spPr>
          <a:xfrm>
            <a:off x="6528048" y="4077072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Αριστερό βέλος"/>
          <p:cNvSpPr/>
          <p:nvPr/>
        </p:nvSpPr>
        <p:spPr>
          <a:xfrm>
            <a:off x="3791744" y="3573016"/>
            <a:ext cx="1800200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slide_image2" descr="dvt in left leg of man"/>
          <p:cNvPicPr/>
          <p:nvPr/>
        </p:nvPicPr>
        <p:blipFill>
          <a:blip r:embed="rId6" cstate="print"/>
          <a:srcRect l="22398"/>
          <a:stretch>
            <a:fillRect/>
          </a:stretch>
        </p:blipFill>
        <p:spPr bwMode="auto">
          <a:xfrm>
            <a:off x="1703512" y="4581128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8" name="AutoShape 10"/>
          <p:cNvSpPr>
            <a:spLocks noChangeAspect="1" noChangeArrowheads="1" noTextEdit="1"/>
          </p:cNvSpPr>
          <p:nvPr/>
        </p:nvSpPr>
        <p:spPr bwMode="auto">
          <a:xfrm>
            <a:off x="3070226" y="2060848"/>
            <a:ext cx="7129463" cy="489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3070225" y="839789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8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4640" y="1199976"/>
            <a:ext cx="12334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2" name="Rectangle 14"/>
          <p:cNvSpPr>
            <a:spLocks noChangeArrowheads="1"/>
          </p:cNvSpPr>
          <p:nvPr/>
        </p:nvSpPr>
        <p:spPr bwMode="auto">
          <a:xfrm>
            <a:off x="4613275" y="1895477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3" name="Rectangle 15"/>
          <p:cNvSpPr>
            <a:spLocks noChangeArrowheads="1"/>
          </p:cNvSpPr>
          <p:nvPr/>
        </p:nvSpPr>
        <p:spPr bwMode="auto">
          <a:xfrm>
            <a:off x="3070225" y="2081214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4" name="Rectangle 16"/>
          <p:cNvSpPr>
            <a:spLocks noChangeArrowheads="1"/>
          </p:cNvSpPr>
          <p:nvPr/>
        </p:nvSpPr>
        <p:spPr bwMode="auto">
          <a:xfrm>
            <a:off x="10174288" y="4603752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85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9737" y="4926354"/>
            <a:ext cx="1626121" cy="167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6" name="Rectangle 18"/>
          <p:cNvSpPr>
            <a:spLocks noChangeArrowheads="1"/>
          </p:cNvSpPr>
          <p:nvPr/>
        </p:nvSpPr>
        <p:spPr bwMode="auto">
          <a:xfrm>
            <a:off x="4768850" y="5813427"/>
            <a:ext cx="24109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                                         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7" name="Rectangle 19"/>
          <p:cNvSpPr>
            <a:spLocks noChangeArrowheads="1"/>
          </p:cNvSpPr>
          <p:nvPr/>
        </p:nvSpPr>
        <p:spPr bwMode="auto">
          <a:xfrm>
            <a:off x="7188201" y="5813427"/>
            <a:ext cx="6668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       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8" name="Rectangle 20"/>
          <p:cNvSpPr>
            <a:spLocks noChangeArrowheads="1"/>
          </p:cNvSpPr>
          <p:nvPr/>
        </p:nvSpPr>
        <p:spPr bwMode="auto">
          <a:xfrm>
            <a:off x="7858125" y="5813427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89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72264" y="4813300"/>
            <a:ext cx="1590676" cy="171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90" name="Rectangle 22"/>
          <p:cNvSpPr>
            <a:spLocks noChangeArrowheads="1"/>
          </p:cNvSpPr>
          <p:nvPr/>
        </p:nvSpPr>
        <p:spPr bwMode="auto">
          <a:xfrm>
            <a:off x="9599613" y="5813427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91" name="Rectangle 23"/>
          <p:cNvSpPr>
            <a:spLocks noChangeArrowheads="1"/>
          </p:cNvSpPr>
          <p:nvPr/>
        </p:nvSpPr>
        <p:spPr bwMode="auto">
          <a:xfrm>
            <a:off x="9866313" y="5813427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92" name="Rectangle 24"/>
          <p:cNvSpPr>
            <a:spLocks noChangeArrowheads="1"/>
          </p:cNvSpPr>
          <p:nvPr/>
        </p:nvSpPr>
        <p:spPr bwMode="auto">
          <a:xfrm>
            <a:off x="3070225" y="5997577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3070225" y="6232527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94" name="Rectangle 26"/>
          <p:cNvSpPr>
            <a:spLocks noChangeArrowheads="1"/>
          </p:cNvSpPr>
          <p:nvPr/>
        </p:nvSpPr>
        <p:spPr bwMode="auto">
          <a:xfrm>
            <a:off x="3070225" y="6469064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95" name="Rectangle 27"/>
          <p:cNvSpPr>
            <a:spLocks noChangeArrowheads="1"/>
          </p:cNvSpPr>
          <p:nvPr/>
        </p:nvSpPr>
        <p:spPr bwMode="auto">
          <a:xfrm>
            <a:off x="3070225" y="6707189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003926" y="2778127"/>
            <a:ext cx="1235075" cy="1235075"/>
            <a:chOff x="2822" y="1750"/>
            <a:chExt cx="778" cy="778"/>
          </a:xfrm>
          <a:solidFill>
            <a:srgbClr val="C00000"/>
          </a:solidFill>
        </p:grpSpPr>
        <p:sp>
          <p:nvSpPr>
            <p:cNvPr id="109596" name="Oval 28"/>
            <p:cNvSpPr>
              <a:spLocks noChangeArrowheads="1"/>
            </p:cNvSpPr>
            <p:nvPr/>
          </p:nvSpPr>
          <p:spPr bwMode="auto">
            <a:xfrm>
              <a:off x="2822" y="1750"/>
              <a:ext cx="778" cy="778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9597" name="Oval 29"/>
            <p:cNvSpPr>
              <a:spLocks noChangeArrowheads="1"/>
            </p:cNvSpPr>
            <p:nvPr/>
          </p:nvSpPr>
          <p:spPr bwMode="auto">
            <a:xfrm>
              <a:off x="2822" y="1750"/>
              <a:ext cx="778" cy="778"/>
            </a:xfrm>
            <a:prstGeom prst="ellipse">
              <a:avLst/>
            </a:prstGeom>
            <a:grpFill/>
            <a:ln w="508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09599" name="Rectangle 31"/>
          <p:cNvSpPr>
            <a:spLocks noChangeArrowheads="1"/>
          </p:cNvSpPr>
          <p:nvPr/>
        </p:nvSpPr>
        <p:spPr bwMode="auto">
          <a:xfrm>
            <a:off x="6623050" y="3022601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00" name="Rectangle 32"/>
          <p:cNvSpPr>
            <a:spLocks noChangeArrowheads="1"/>
          </p:cNvSpPr>
          <p:nvPr/>
        </p:nvSpPr>
        <p:spPr bwMode="auto">
          <a:xfrm>
            <a:off x="6384032" y="3225801"/>
            <a:ext cx="648072" cy="36933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TNF</a:t>
            </a:r>
            <a:endParaRPr lang="el-G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602" name="Rectangle 34"/>
          <p:cNvSpPr>
            <a:spLocks noChangeArrowheads="1"/>
          </p:cNvSpPr>
          <p:nvPr/>
        </p:nvSpPr>
        <p:spPr bwMode="auto">
          <a:xfrm>
            <a:off x="7174086" y="3225802"/>
            <a:ext cx="51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7299226" y="1268761"/>
            <a:ext cx="1389063" cy="771525"/>
            <a:chOff x="1460" y="1555"/>
            <a:chExt cx="875" cy="486"/>
          </a:xfrm>
        </p:grpSpPr>
        <p:sp>
          <p:nvSpPr>
            <p:cNvPr id="109603" name="Oval 35"/>
            <p:cNvSpPr>
              <a:spLocks noChangeArrowheads="1"/>
            </p:cNvSpPr>
            <p:nvPr/>
          </p:nvSpPr>
          <p:spPr bwMode="auto">
            <a:xfrm>
              <a:off x="1460" y="1555"/>
              <a:ext cx="875" cy="48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9604" name="Oval 36"/>
            <p:cNvSpPr>
              <a:spLocks noChangeArrowheads="1"/>
            </p:cNvSpPr>
            <p:nvPr/>
          </p:nvSpPr>
          <p:spPr bwMode="auto">
            <a:xfrm>
              <a:off x="1460" y="1555"/>
              <a:ext cx="875" cy="486"/>
            </a:xfrm>
            <a:prstGeom prst="ellips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09606" name="Rectangle 38"/>
          <p:cNvSpPr>
            <a:spLocks noChangeArrowheads="1"/>
          </p:cNvSpPr>
          <p:nvPr/>
        </p:nvSpPr>
        <p:spPr bwMode="auto">
          <a:xfrm>
            <a:off x="4138613" y="2633663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07" name="Rectangle 39"/>
          <p:cNvSpPr>
            <a:spLocks noChangeArrowheads="1"/>
          </p:cNvSpPr>
          <p:nvPr/>
        </p:nvSpPr>
        <p:spPr bwMode="auto">
          <a:xfrm>
            <a:off x="4138613" y="2832101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08" name="Rectangle 40"/>
          <p:cNvSpPr>
            <a:spLocks noChangeArrowheads="1"/>
          </p:cNvSpPr>
          <p:nvPr/>
        </p:nvSpPr>
        <p:spPr bwMode="auto">
          <a:xfrm>
            <a:off x="4225926" y="2832102"/>
            <a:ext cx="7550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sz="1600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Αναιμία </a:t>
            </a:r>
            <a:endParaRPr lang="el-GR" sz="16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9609" name="Rectangle 41"/>
          <p:cNvSpPr>
            <a:spLocks noChangeArrowheads="1"/>
          </p:cNvSpPr>
          <p:nvPr/>
        </p:nvSpPr>
        <p:spPr bwMode="auto">
          <a:xfrm>
            <a:off x="4838700" y="2564904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11" name="Freeform 43"/>
          <p:cNvSpPr>
            <a:spLocks noEditPoints="1"/>
          </p:cNvSpPr>
          <p:nvPr/>
        </p:nvSpPr>
        <p:spPr bwMode="auto">
          <a:xfrm>
            <a:off x="7075488" y="3849689"/>
            <a:ext cx="781050" cy="327025"/>
          </a:xfrm>
          <a:custGeom>
            <a:avLst/>
            <a:gdLst/>
            <a:ahLst/>
            <a:cxnLst>
              <a:cxn ang="0">
                <a:pos x="50" y="7"/>
              </a:cxn>
              <a:cxn ang="0">
                <a:pos x="2737" y="1083"/>
              </a:cxn>
              <a:cxn ang="0">
                <a:pos x="2756" y="1126"/>
              </a:cxn>
              <a:cxn ang="0">
                <a:pos x="2713" y="1145"/>
              </a:cxn>
              <a:cxn ang="0">
                <a:pos x="25" y="69"/>
              </a:cxn>
              <a:cxn ang="0">
                <a:pos x="7" y="25"/>
              </a:cxn>
              <a:cxn ang="0">
                <a:pos x="50" y="7"/>
              </a:cxn>
              <a:cxn ang="0">
                <a:pos x="2737" y="903"/>
              </a:cxn>
              <a:cxn ang="0">
                <a:pos x="3034" y="1238"/>
              </a:cxn>
              <a:cxn ang="0">
                <a:pos x="2589" y="1275"/>
              </a:cxn>
              <a:cxn ang="0">
                <a:pos x="2737" y="903"/>
              </a:cxn>
            </a:cxnLst>
            <a:rect l="0" t="0" r="r" b="b"/>
            <a:pathLst>
              <a:path w="3034" h="1275">
                <a:moveTo>
                  <a:pt x="50" y="7"/>
                </a:moveTo>
                <a:lnTo>
                  <a:pt x="2737" y="1083"/>
                </a:lnTo>
                <a:cubicBezTo>
                  <a:pt x="2755" y="1090"/>
                  <a:pt x="2763" y="1109"/>
                  <a:pt x="2756" y="1126"/>
                </a:cubicBezTo>
                <a:cubicBezTo>
                  <a:pt x="2749" y="1143"/>
                  <a:pt x="2730" y="1152"/>
                  <a:pt x="2713" y="1145"/>
                </a:cubicBezTo>
                <a:lnTo>
                  <a:pt x="25" y="69"/>
                </a:lnTo>
                <a:cubicBezTo>
                  <a:pt x="8" y="62"/>
                  <a:pt x="0" y="43"/>
                  <a:pt x="7" y="25"/>
                </a:cubicBezTo>
                <a:cubicBezTo>
                  <a:pt x="14" y="8"/>
                  <a:pt x="33" y="0"/>
                  <a:pt x="50" y="7"/>
                </a:cubicBezTo>
                <a:close/>
                <a:moveTo>
                  <a:pt x="2737" y="903"/>
                </a:moveTo>
                <a:lnTo>
                  <a:pt x="3034" y="1238"/>
                </a:lnTo>
                <a:lnTo>
                  <a:pt x="2589" y="1275"/>
                </a:lnTo>
                <a:lnTo>
                  <a:pt x="2737" y="903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9612" name="Freeform 44"/>
          <p:cNvSpPr>
            <a:spLocks noEditPoints="1"/>
          </p:cNvSpPr>
          <p:nvPr/>
        </p:nvSpPr>
        <p:spPr bwMode="auto">
          <a:xfrm>
            <a:off x="5540376" y="3849688"/>
            <a:ext cx="627063" cy="317500"/>
          </a:xfrm>
          <a:custGeom>
            <a:avLst/>
            <a:gdLst/>
            <a:ahLst/>
            <a:cxnLst>
              <a:cxn ang="0">
                <a:pos x="4830" y="136"/>
              </a:cxn>
              <a:cxn ang="0">
                <a:pos x="627" y="2238"/>
              </a:cxn>
              <a:cxn ang="0">
                <a:pos x="537" y="2208"/>
              </a:cxn>
              <a:cxn ang="0">
                <a:pos x="567" y="2118"/>
              </a:cxn>
              <a:cxn ang="0">
                <a:pos x="4771" y="17"/>
              </a:cxn>
              <a:cxn ang="0">
                <a:pos x="4860" y="46"/>
              </a:cxn>
              <a:cxn ang="0">
                <a:pos x="4830" y="136"/>
              </a:cxn>
              <a:cxn ang="0">
                <a:pos x="895" y="2476"/>
              </a:cxn>
              <a:cxn ang="0">
                <a:pos x="0" y="2476"/>
              </a:cxn>
              <a:cxn ang="0">
                <a:pos x="537" y="1761"/>
              </a:cxn>
              <a:cxn ang="0">
                <a:pos x="895" y="2476"/>
              </a:cxn>
            </a:cxnLst>
            <a:rect l="0" t="0" r="r" b="b"/>
            <a:pathLst>
              <a:path w="4877" h="2476">
                <a:moveTo>
                  <a:pt x="4830" y="136"/>
                </a:moveTo>
                <a:lnTo>
                  <a:pt x="627" y="2238"/>
                </a:lnTo>
                <a:cubicBezTo>
                  <a:pt x="594" y="2254"/>
                  <a:pt x="554" y="2241"/>
                  <a:pt x="537" y="2208"/>
                </a:cubicBezTo>
                <a:cubicBezTo>
                  <a:pt x="521" y="2175"/>
                  <a:pt x="534" y="2135"/>
                  <a:pt x="567" y="2118"/>
                </a:cubicBezTo>
                <a:lnTo>
                  <a:pt x="4771" y="17"/>
                </a:lnTo>
                <a:cubicBezTo>
                  <a:pt x="4804" y="0"/>
                  <a:pt x="4844" y="13"/>
                  <a:pt x="4860" y="46"/>
                </a:cubicBezTo>
                <a:cubicBezTo>
                  <a:pt x="4877" y="79"/>
                  <a:pt x="4863" y="119"/>
                  <a:pt x="4830" y="136"/>
                </a:cubicBezTo>
                <a:close/>
                <a:moveTo>
                  <a:pt x="895" y="2476"/>
                </a:moveTo>
                <a:lnTo>
                  <a:pt x="0" y="2476"/>
                </a:lnTo>
                <a:lnTo>
                  <a:pt x="537" y="1761"/>
                </a:lnTo>
                <a:lnTo>
                  <a:pt x="895" y="2476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9613" name="Freeform 45"/>
          <p:cNvSpPr>
            <a:spLocks noEditPoints="1"/>
          </p:cNvSpPr>
          <p:nvPr/>
        </p:nvSpPr>
        <p:spPr bwMode="auto">
          <a:xfrm>
            <a:off x="7229475" y="2922589"/>
            <a:ext cx="782638" cy="328613"/>
          </a:xfrm>
          <a:custGeom>
            <a:avLst/>
            <a:gdLst/>
            <a:ahLst/>
            <a:cxnLst>
              <a:cxn ang="0">
                <a:pos x="25" y="1206"/>
              </a:cxn>
              <a:cxn ang="0">
                <a:pos x="2716" y="130"/>
              </a:cxn>
              <a:cxn ang="0">
                <a:pos x="2759" y="148"/>
              </a:cxn>
              <a:cxn ang="0">
                <a:pos x="2740" y="192"/>
              </a:cxn>
              <a:cxn ang="0">
                <a:pos x="50" y="1268"/>
              </a:cxn>
              <a:cxn ang="0">
                <a:pos x="7" y="1249"/>
              </a:cxn>
              <a:cxn ang="0">
                <a:pos x="25" y="1206"/>
              </a:cxn>
              <a:cxn ang="0">
                <a:pos x="2592" y="0"/>
              </a:cxn>
              <a:cxn ang="0">
                <a:pos x="3037" y="37"/>
              </a:cxn>
              <a:cxn ang="0">
                <a:pos x="2740" y="371"/>
              </a:cxn>
              <a:cxn ang="0">
                <a:pos x="2592" y="0"/>
              </a:cxn>
            </a:cxnLst>
            <a:rect l="0" t="0" r="r" b="b"/>
            <a:pathLst>
              <a:path w="3037" h="1275">
                <a:moveTo>
                  <a:pt x="25" y="1206"/>
                </a:moveTo>
                <a:lnTo>
                  <a:pt x="2716" y="130"/>
                </a:lnTo>
                <a:cubicBezTo>
                  <a:pt x="2733" y="123"/>
                  <a:pt x="2752" y="131"/>
                  <a:pt x="2759" y="148"/>
                </a:cubicBezTo>
                <a:cubicBezTo>
                  <a:pt x="2766" y="165"/>
                  <a:pt x="2757" y="185"/>
                  <a:pt x="2740" y="192"/>
                </a:cubicBezTo>
                <a:lnTo>
                  <a:pt x="50" y="1268"/>
                </a:lnTo>
                <a:cubicBezTo>
                  <a:pt x="33" y="1275"/>
                  <a:pt x="13" y="1266"/>
                  <a:pt x="7" y="1249"/>
                </a:cubicBezTo>
                <a:cubicBezTo>
                  <a:pt x="0" y="1232"/>
                  <a:pt x="8" y="1213"/>
                  <a:pt x="25" y="1206"/>
                </a:cubicBezTo>
                <a:close/>
                <a:moveTo>
                  <a:pt x="2592" y="0"/>
                </a:moveTo>
                <a:lnTo>
                  <a:pt x="3037" y="37"/>
                </a:lnTo>
                <a:lnTo>
                  <a:pt x="2740" y="371"/>
                </a:lnTo>
                <a:lnTo>
                  <a:pt x="2592" y="0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9614" name="Oval 46"/>
          <p:cNvSpPr>
            <a:spLocks noChangeArrowheads="1"/>
          </p:cNvSpPr>
          <p:nvPr/>
        </p:nvSpPr>
        <p:spPr bwMode="auto">
          <a:xfrm>
            <a:off x="8072562" y="3808016"/>
            <a:ext cx="2127894" cy="77311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9618" name="Rectangle 50"/>
          <p:cNvSpPr>
            <a:spLocks noChangeArrowheads="1"/>
          </p:cNvSpPr>
          <p:nvPr/>
        </p:nvSpPr>
        <p:spPr bwMode="auto">
          <a:xfrm>
            <a:off x="9040813" y="3868738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19" name="Rectangle 51"/>
          <p:cNvSpPr>
            <a:spLocks noChangeArrowheads="1"/>
          </p:cNvSpPr>
          <p:nvPr/>
        </p:nvSpPr>
        <p:spPr bwMode="auto">
          <a:xfrm>
            <a:off x="8256650" y="4005065"/>
            <a:ext cx="1670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Πνευμονική </a:t>
            </a:r>
            <a:r>
              <a:rPr lang="el-GR" b="1" dirty="0" err="1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Ινωση</a:t>
            </a:r>
            <a:endParaRPr lang="el-GR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9620" name="Rectangle 52"/>
          <p:cNvSpPr>
            <a:spLocks noChangeArrowheads="1"/>
          </p:cNvSpPr>
          <p:nvPr/>
        </p:nvSpPr>
        <p:spPr bwMode="auto">
          <a:xfrm>
            <a:off x="8924925" y="4067176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8012114" y="2622552"/>
            <a:ext cx="1235075" cy="773113"/>
            <a:chOff x="4087" y="1652"/>
            <a:chExt cx="778" cy="487"/>
          </a:xfrm>
        </p:grpSpPr>
        <p:sp>
          <p:nvSpPr>
            <p:cNvPr id="109621" name="Oval 53"/>
            <p:cNvSpPr>
              <a:spLocks noChangeArrowheads="1"/>
            </p:cNvSpPr>
            <p:nvPr/>
          </p:nvSpPr>
          <p:spPr bwMode="auto">
            <a:xfrm>
              <a:off x="4087" y="1652"/>
              <a:ext cx="778" cy="48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9622" name="Oval 54"/>
            <p:cNvSpPr>
              <a:spLocks noChangeArrowheads="1"/>
            </p:cNvSpPr>
            <p:nvPr/>
          </p:nvSpPr>
          <p:spPr bwMode="auto">
            <a:xfrm>
              <a:off x="4087" y="1652"/>
              <a:ext cx="778" cy="487"/>
            </a:xfrm>
            <a:prstGeom prst="ellips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09624" name="Rectangle 56"/>
          <p:cNvSpPr>
            <a:spLocks noChangeArrowheads="1"/>
          </p:cNvSpPr>
          <p:nvPr/>
        </p:nvSpPr>
        <p:spPr bwMode="auto">
          <a:xfrm>
            <a:off x="8286750" y="2787651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25" name="Rectangle 57"/>
          <p:cNvSpPr>
            <a:spLocks noChangeArrowheads="1"/>
          </p:cNvSpPr>
          <p:nvPr/>
        </p:nvSpPr>
        <p:spPr bwMode="auto">
          <a:xfrm>
            <a:off x="8286751" y="2986089"/>
            <a:ext cx="8127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Καχεξία  </a:t>
            </a:r>
            <a:endParaRPr lang="el-GR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9626" name="Rectangle 58"/>
          <p:cNvSpPr>
            <a:spLocks noChangeArrowheads="1"/>
          </p:cNvSpPr>
          <p:nvPr/>
        </p:nvSpPr>
        <p:spPr bwMode="auto">
          <a:xfrm>
            <a:off x="9005888" y="2986088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28" name="Oval 60"/>
          <p:cNvSpPr>
            <a:spLocks noChangeArrowheads="1"/>
          </p:cNvSpPr>
          <p:nvPr/>
        </p:nvSpPr>
        <p:spPr bwMode="auto">
          <a:xfrm>
            <a:off x="2999656" y="3789040"/>
            <a:ext cx="2592734" cy="927100"/>
          </a:xfrm>
          <a:prstGeom prst="ellipse">
            <a:avLst/>
          </a:prstGeom>
          <a:noFill/>
          <a:ln w="12700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9630" name="Rectangle 62"/>
          <p:cNvSpPr>
            <a:spLocks noChangeArrowheads="1"/>
          </p:cNvSpPr>
          <p:nvPr/>
        </p:nvSpPr>
        <p:spPr bwMode="auto">
          <a:xfrm>
            <a:off x="3647729" y="3889376"/>
            <a:ext cx="15581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Αθηρωμάτωση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Μεταβολικό </a:t>
            </a:r>
            <a:r>
              <a:rPr lang="el-GR" b="1" dirty="0" err="1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Σύνδ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31" name="Rectangle 63"/>
          <p:cNvSpPr>
            <a:spLocks noChangeArrowheads="1"/>
          </p:cNvSpPr>
          <p:nvPr/>
        </p:nvSpPr>
        <p:spPr bwMode="auto">
          <a:xfrm>
            <a:off x="5176838" y="3889376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34" name="Rectangle 66"/>
          <p:cNvSpPr>
            <a:spLocks noChangeArrowheads="1"/>
          </p:cNvSpPr>
          <p:nvPr/>
        </p:nvSpPr>
        <p:spPr bwMode="auto">
          <a:xfrm>
            <a:off x="4983163" y="4087813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109636" name="Rectangle 68"/>
          <p:cNvSpPr>
            <a:spLocks noChangeArrowheads="1"/>
          </p:cNvSpPr>
          <p:nvPr/>
        </p:nvSpPr>
        <p:spPr bwMode="auto">
          <a:xfrm>
            <a:off x="4976813" y="4286251"/>
            <a:ext cx="448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l-GR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2" descr="C:\Users\user\Documents\ERE\Brain.jpg"/>
          <p:cNvPicPr>
            <a:picLocks noChangeAspect="1" noChangeArrowheads="1"/>
          </p:cNvPicPr>
          <p:nvPr/>
        </p:nvPicPr>
        <p:blipFill>
          <a:blip r:embed="rId10" cstate="print"/>
          <a:srcRect b="8001"/>
          <a:stretch>
            <a:fillRect/>
          </a:stretch>
        </p:blipFill>
        <p:spPr bwMode="auto">
          <a:xfrm>
            <a:off x="1631505" y="980728"/>
            <a:ext cx="1643671" cy="1656184"/>
          </a:xfrm>
          <a:prstGeom prst="rect">
            <a:avLst/>
          </a:prstGeom>
          <a:noFill/>
        </p:spPr>
      </p:pic>
      <p:cxnSp>
        <p:nvCxnSpPr>
          <p:cNvPr id="66" name="65 - Ευθύγραμμο βέλος σύνδεσης"/>
          <p:cNvCxnSpPr/>
          <p:nvPr/>
        </p:nvCxnSpPr>
        <p:spPr>
          <a:xfrm flipH="1" flipV="1">
            <a:off x="3359696" y="2348880"/>
            <a:ext cx="302433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40"/>
          <p:cNvSpPr>
            <a:spLocks noChangeArrowheads="1"/>
          </p:cNvSpPr>
          <p:nvPr/>
        </p:nvSpPr>
        <p:spPr bwMode="auto">
          <a:xfrm>
            <a:off x="7573233" y="1484785"/>
            <a:ext cx="839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Αναιμία </a:t>
            </a:r>
            <a:endParaRPr lang="el-GR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9" name="68 - Έλλειψη"/>
          <p:cNvSpPr/>
          <p:nvPr/>
        </p:nvSpPr>
        <p:spPr>
          <a:xfrm>
            <a:off x="3612232" y="1196752"/>
            <a:ext cx="1763688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latin typeface="Arial Narrow" pitchFamily="34" charset="0"/>
              </a:rPr>
              <a:t>Δυσθυμία, κόπωση, πυρετός</a:t>
            </a:r>
          </a:p>
        </p:txBody>
      </p:sp>
      <p:cxnSp>
        <p:nvCxnSpPr>
          <p:cNvPr id="71" name="70 - Ευθύγραμμο βέλος σύνδεσης"/>
          <p:cNvCxnSpPr/>
          <p:nvPr/>
        </p:nvCxnSpPr>
        <p:spPr>
          <a:xfrm flipV="1">
            <a:off x="6672064" y="227687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latin typeface="Arial Narrow" panose="020B0606020202030204" pitchFamily="34" charset="0"/>
              </a:rPr>
              <a:t>Ομοιοστατική Αυτορρύθμιση του Ανοσιακού </a:t>
            </a:r>
            <a:endParaRPr lang="el-GR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latin typeface="Arial Narrow" panose="020B0606020202030204" pitchFamily="34" charset="0"/>
              </a:rPr>
              <a:t>Αντιφλεγμονώδη μόρια και κύτταρα, </a:t>
            </a:r>
            <a:r>
              <a:rPr lang="el-GR" dirty="0" err="1" smtClean="0">
                <a:latin typeface="Arial Narrow" panose="020B0606020202030204" pitchFamily="34" charset="0"/>
              </a:rPr>
              <a:t>αρνητικάσυνδιεγερτικά</a:t>
            </a:r>
            <a:r>
              <a:rPr lang="el-GR" dirty="0" smtClean="0">
                <a:latin typeface="Arial Narrow" panose="020B0606020202030204" pitchFamily="34" charset="0"/>
              </a:rPr>
              <a:t> μόρια ( </a:t>
            </a:r>
            <a:r>
              <a:rPr lang="en-US" dirty="0" smtClean="0">
                <a:latin typeface="Arial Narrow" panose="020B0606020202030204" pitchFamily="34" charset="0"/>
              </a:rPr>
              <a:t>PD-L1)- </a:t>
            </a:r>
            <a:r>
              <a:rPr lang="el-GR" dirty="0" smtClean="0">
                <a:latin typeface="Arial Narrow" panose="020B0606020202030204" pitchFamily="34" charset="0"/>
              </a:rPr>
              <a:t>εξάντληση των Τ κυττάρων</a:t>
            </a:r>
            <a:endParaRPr lang="el-G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5653089" y="79375"/>
            <a:ext cx="887079" cy="30995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l-GR"/>
              <a:t>Figure 3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92" y="1987550"/>
            <a:ext cx="6350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476500" y="6477001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l-GR" sz="900" i="1"/>
              <a:t>Cell</a:t>
            </a:r>
            <a:r>
              <a:rPr lang="en-US" altLang="el-GR" sz="900"/>
              <a:t> 1996 85, 307-310DOI: (10.1016/S0092-8674(00)81109-5)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476500" y="6510339"/>
            <a:ext cx="5556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6213475"/>
            <a:ext cx="7080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6" y="1987551"/>
            <a:ext cx="3775511" cy="27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625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688" y="2278711"/>
            <a:ext cx="9355446" cy="575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>
                <a:latin typeface="Arial Narrow" panose="020B0606020202030204" pitchFamily="34" charset="0"/>
              </a:rPr>
              <a:t>Επαγωγή Τ ρυθμιστικών κυττάρων για την αποκατάσταση της ομοιόστασης</a:t>
            </a:r>
          </a:p>
        </p:txBody>
      </p:sp>
    </p:spTree>
    <p:extLst>
      <p:ext uri="{BB962C8B-B14F-4D97-AF65-F5344CB8AC3E}">
        <p14:creationId xmlns:p14="http://schemas.microsoft.com/office/powerpoint/2010/main" val="13470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4"/>
          <p:cNvSpPr txBox="1">
            <a:spLocks noChangeArrowheads="1"/>
          </p:cNvSpPr>
          <p:nvPr/>
        </p:nvSpPr>
        <p:spPr bwMode="auto">
          <a:xfrm>
            <a:off x="6743701" y="4814888"/>
            <a:ext cx="321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</a:rPr>
              <a:t>AUTOIMMUNITY</a:t>
            </a:r>
          </a:p>
        </p:txBody>
      </p:sp>
      <p:sp>
        <p:nvSpPr>
          <p:cNvPr id="46083" name="Text Box 25"/>
          <p:cNvSpPr txBox="1">
            <a:spLocks noChangeArrowheads="1"/>
          </p:cNvSpPr>
          <p:nvPr/>
        </p:nvSpPr>
        <p:spPr bwMode="auto">
          <a:xfrm>
            <a:off x="1219200" y="4814888"/>
            <a:ext cx="32850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00B050"/>
                </a:solidFill>
                <a:latin typeface="Times New Roman" pitchFamily="18" charset="0"/>
              </a:rPr>
              <a:t>TOLERANCE</a:t>
            </a:r>
          </a:p>
        </p:txBody>
      </p:sp>
      <p:sp>
        <p:nvSpPr>
          <p:cNvPr id="46084" name="Rectangle 30"/>
          <p:cNvSpPr>
            <a:spLocks noChangeArrowheads="1"/>
          </p:cNvSpPr>
          <p:nvPr/>
        </p:nvSpPr>
        <p:spPr bwMode="auto">
          <a:xfrm>
            <a:off x="1819769" y="361890"/>
            <a:ext cx="84802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909"/>
                </a:solidFill>
                <a:latin typeface="Arial" pitchFamily="34" charset="0"/>
                <a:cs typeface="Arial" pitchFamily="34" charset="0"/>
              </a:rPr>
              <a:t>Self-tolerance: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normal individuals are tolerant to their own antigens </a:t>
            </a:r>
          </a:p>
        </p:txBody>
      </p:sp>
      <p:sp>
        <p:nvSpPr>
          <p:cNvPr id="46085" name="Line 31"/>
          <p:cNvSpPr>
            <a:spLocks noChangeShapeType="1"/>
          </p:cNvSpPr>
          <p:nvPr/>
        </p:nvSpPr>
        <p:spPr bwMode="auto">
          <a:xfrm>
            <a:off x="2946400" y="1905000"/>
            <a:ext cx="1440000" cy="0"/>
          </a:xfrm>
          <a:prstGeom prst="line">
            <a:avLst/>
          </a:prstGeom>
          <a:noFill/>
          <a:ln w="44450">
            <a:solidFill>
              <a:srgbClr val="00206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Text Box 55"/>
          <p:cNvSpPr txBox="1">
            <a:spLocks noChangeArrowheads="1"/>
          </p:cNvSpPr>
          <p:nvPr/>
        </p:nvSpPr>
        <p:spPr bwMode="auto">
          <a:xfrm>
            <a:off x="4817174" y="2514600"/>
            <a:ext cx="15077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latin typeface="Times New Roman" pitchFamily="18" charset="0"/>
              </a:rPr>
              <a:t>Autoreactive </a:t>
            </a:r>
          </a:p>
          <a:p>
            <a:pPr algn="ctr" eaLnBrk="1" hangingPunct="1"/>
            <a:r>
              <a:rPr lang="en-US" b="1">
                <a:latin typeface="Times New Roman" pitchFamily="18" charset="0"/>
              </a:rPr>
              <a:t>T cells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711200" y="1295400"/>
            <a:ext cx="1828800" cy="1371600"/>
            <a:chOff x="2304" y="1440"/>
            <a:chExt cx="1248" cy="1428"/>
          </a:xfrm>
        </p:grpSpPr>
        <p:pic>
          <p:nvPicPr>
            <p:cNvPr id="46143" name="Picture 5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440"/>
              <a:ext cx="1164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44" name="Rectangle 58"/>
            <p:cNvSpPr>
              <a:spLocks noChangeArrowheads="1"/>
            </p:cNvSpPr>
            <p:nvPr/>
          </p:nvSpPr>
          <p:spPr bwMode="auto">
            <a:xfrm>
              <a:off x="3408" y="2016"/>
              <a:ext cx="14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>
                <a:latin typeface="Times New Roman" pitchFamily="18" charset="0"/>
              </a:endParaRPr>
            </a:p>
          </p:txBody>
        </p:sp>
      </p:grpSp>
      <p:sp>
        <p:nvSpPr>
          <p:cNvPr id="46088" name="Text Box 59"/>
          <p:cNvSpPr txBox="1">
            <a:spLocks noChangeArrowheads="1"/>
          </p:cNvSpPr>
          <p:nvPr/>
        </p:nvSpPr>
        <p:spPr bwMode="auto">
          <a:xfrm>
            <a:off x="893234" y="2705101"/>
            <a:ext cx="992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latin typeface="Times New Roman" pitchFamily="18" charset="0"/>
              </a:rPr>
              <a:t>Thymus</a:t>
            </a:r>
          </a:p>
        </p:txBody>
      </p:sp>
      <p:sp>
        <p:nvSpPr>
          <p:cNvPr id="46089" name="Line 60"/>
          <p:cNvSpPr>
            <a:spLocks noChangeShapeType="1"/>
          </p:cNvSpPr>
          <p:nvPr/>
        </p:nvSpPr>
        <p:spPr bwMode="auto">
          <a:xfrm>
            <a:off x="5588000" y="3276600"/>
            <a:ext cx="0" cy="1295400"/>
          </a:xfrm>
          <a:prstGeom prst="line">
            <a:avLst/>
          </a:prstGeom>
          <a:noFill/>
          <a:ln w="44450">
            <a:solidFill>
              <a:srgbClr val="00206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1"/>
          <p:cNvSpPr txBox="1">
            <a:spLocks noChangeArrowheads="1"/>
          </p:cNvSpPr>
          <p:nvPr/>
        </p:nvSpPr>
        <p:spPr bwMode="auto">
          <a:xfrm>
            <a:off x="5994401" y="3352801"/>
            <a:ext cx="306916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PERIPHERAL MECHANISMS OF TOLERANCE</a:t>
            </a:r>
          </a:p>
        </p:txBody>
      </p: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5143501" y="1285875"/>
            <a:ext cx="1621367" cy="1252538"/>
            <a:chOff x="3783934" y="1390488"/>
            <a:chExt cx="1216694" cy="1252694"/>
          </a:xfrm>
        </p:grpSpPr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3783934" y="1961992"/>
              <a:ext cx="288000" cy="324000"/>
              <a:chOff x="3214678" y="2357430"/>
              <a:chExt cx="682314" cy="789752"/>
            </a:xfrm>
          </p:grpSpPr>
          <p:sp>
            <p:nvSpPr>
              <p:cNvPr id="72" name="Oval 71"/>
              <p:cNvSpPr>
                <a:spLocks noChangeArrowheads="1"/>
              </p:cNvSpPr>
              <p:nvPr/>
            </p:nvSpPr>
            <p:spPr bwMode="auto">
              <a:xfrm>
                <a:off x="3214678" y="2357593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auto">
              <a:xfrm>
                <a:off x="3357675" y="2500785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4426876" y="1747678"/>
              <a:ext cx="288000" cy="324000"/>
              <a:chOff x="6604330" y="3710818"/>
              <a:chExt cx="682314" cy="789752"/>
            </a:xfrm>
          </p:grpSpPr>
          <p:sp>
            <p:nvSpPr>
              <p:cNvPr id="70" name="Oval 69"/>
              <p:cNvSpPr>
                <a:spLocks noChangeArrowheads="1"/>
              </p:cNvSpPr>
              <p:nvPr/>
            </p:nvSpPr>
            <p:spPr bwMode="auto">
              <a:xfrm>
                <a:off x="6605160" y="3710920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auto">
              <a:xfrm>
                <a:off x="6748157" y="3854110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6" name="Group 65"/>
            <p:cNvGrpSpPr>
              <a:grpSpLocks/>
            </p:cNvGrpSpPr>
            <p:nvPr/>
          </p:nvGrpSpPr>
          <p:grpSpPr bwMode="auto">
            <a:xfrm>
              <a:off x="4712628" y="2033430"/>
              <a:ext cx="288000" cy="324000"/>
              <a:chOff x="5889950" y="3081334"/>
              <a:chExt cx="468000" cy="504000"/>
            </a:xfrm>
          </p:grpSpPr>
          <p:sp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>
                <a:off x="5890771" y="3081452"/>
                <a:ext cx="467179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auto">
              <a:xfrm>
                <a:off x="5975947" y="3180242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3783934" y="1676240"/>
              <a:ext cx="288000" cy="324000"/>
              <a:chOff x="3214678" y="2357430"/>
              <a:chExt cx="682314" cy="789752"/>
            </a:xfrm>
          </p:grpSpPr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3214678" y="2357513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67" name="Oval 66"/>
              <p:cNvSpPr>
                <a:spLocks noChangeArrowheads="1"/>
              </p:cNvSpPr>
              <p:nvPr/>
            </p:nvSpPr>
            <p:spPr bwMode="auto">
              <a:xfrm>
                <a:off x="3357675" y="2500705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" name="Group 79"/>
            <p:cNvGrpSpPr>
              <a:grpSpLocks/>
            </p:cNvGrpSpPr>
            <p:nvPr/>
          </p:nvGrpSpPr>
          <p:grpSpPr bwMode="auto">
            <a:xfrm>
              <a:off x="3926810" y="1461926"/>
              <a:ext cx="288000" cy="324000"/>
              <a:chOff x="3214678" y="2357430"/>
              <a:chExt cx="682314" cy="789752"/>
            </a:xfrm>
          </p:grpSpPr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3214863" y="2357452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>
                <a:off x="3357860" y="2500641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/>
          </p:nvGrpSpPr>
          <p:grpSpPr bwMode="auto">
            <a:xfrm>
              <a:off x="3998248" y="1819116"/>
              <a:ext cx="288000" cy="324000"/>
              <a:chOff x="3214678" y="2357430"/>
              <a:chExt cx="682314" cy="789752"/>
            </a:xfrm>
          </p:grpSpPr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3214955" y="2357552"/>
                <a:ext cx="681117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3357953" y="2500744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0" name="Group 89"/>
            <p:cNvGrpSpPr>
              <a:grpSpLocks/>
            </p:cNvGrpSpPr>
            <p:nvPr/>
          </p:nvGrpSpPr>
          <p:grpSpPr bwMode="auto">
            <a:xfrm>
              <a:off x="4641190" y="2176306"/>
              <a:ext cx="288000" cy="324000"/>
              <a:chOff x="4833627" y="2928934"/>
              <a:chExt cx="468000" cy="504000"/>
            </a:xfrm>
          </p:grpSpPr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4834383" y="2929079"/>
                <a:ext cx="467181" cy="503829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2"/>
            <p:cNvGrpSpPr>
              <a:grpSpLocks/>
            </p:cNvGrpSpPr>
            <p:nvPr/>
          </p:nvGrpSpPr>
          <p:grpSpPr bwMode="auto">
            <a:xfrm>
              <a:off x="4355438" y="2319182"/>
              <a:ext cx="288000" cy="324000"/>
              <a:chOff x="4833627" y="2928934"/>
              <a:chExt cx="468000" cy="504000"/>
            </a:xfrm>
          </p:grpSpPr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4834131" y="2929105"/>
                <a:ext cx="467181" cy="503829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95"/>
            <p:cNvGrpSpPr>
              <a:grpSpLocks/>
            </p:cNvGrpSpPr>
            <p:nvPr/>
          </p:nvGrpSpPr>
          <p:grpSpPr bwMode="auto">
            <a:xfrm>
              <a:off x="4355438" y="1390488"/>
              <a:ext cx="288000" cy="324000"/>
              <a:chOff x="5889950" y="3081334"/>
              <a:chExt cx="468000" cy="504000"/>
            </a:xfrm>
          </p:grpSpPr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5890454" y="3081334"/>
                <a:ext cx="467181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5975631" y="3180124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3" name="Group 98"/>
            <p:cNvGrpSpPr>
              <a:grpSpLocks/>
            </p:cNvGrpSpPr>
            <p:nvPr/>
          </p:nvGrpSpPr>
          <p:grpSpPr bwMode="auto">
            <a:xfrm>
              <a:off x="4641190" y="1819116"/>
              <a:ext cx="288000" cy="324000"/>
              <a:chOff x="5889950" y="3081334"/>
              <a:chExt cx="468000" cy="504000"/>
            </a:xfrm>
          </p:grpSpPr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5890706" y="3081412"/>
                <a:ext cx="467181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5975883" y="3180202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4" name="Group 101"/>
            <p:cNvGrpSpPr>
              <a:grpSpLocks/>
            </p:cNvGrpSpPr>
            <p:nvPr/>
          </p:nvGrpSpPr>
          <p:grpSpPr bwMode="auto">
            <a:xfrm>
              <a:off x="4141124" y="1461926"/>
              <a:ext cx="288000" cy="324000"/>
              <a:chOff x="5889950" y="3081334"/>
              <a:chExt cx="468000" cy="504000"/>
            </a:xfrm>
          </p:grpSpPr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5890265" y="3081348"/>
                <a:ext cx="467179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>
                <a:off x="5975441" y="3180138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5" name="Group 104"/>
            <p:cNvGrpSpPr>
              <a:grpSpLocks/>
            </p:cNvGrpSpPr>
            <p:nvPr/>
          </p:nvGrpSpPr>
          <p:grpSpPr bwMode="auto">
            <a:xfrm>
              <a:off x="3998248" y="2247744"/>
              <a:ext cx="288000" cy="324000"/>
              <a:chOff x="6604330" y="3710818"/>
              <a:chExt cx="682314" cy="789752"/>
            </a:xfrm>
          </p:grpSpPr>
          <p:sp>
            <p:nvSpPr>
              <p:cNvPr id="50" name="Oval 49"/>
              <p:cNvSpPr>
                <a:spLocks noChangeArrowheads="1"/>
              </p:cNvSpPr>
              <p:nvPr/>
            </p:nvSpPr>
            <p:spPr bwMode="auto">
              <a:xfrm>
                <a:off x="6604607" y="3711064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6747605" y="3854256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6" name="Group 107"/>
            <p:cNvGrpSpPr>
              <a:grpSpLocks/>
            </p:cNvGrpSpPr>
            <p:nvPr/>
          </p:nvGrpSpPr>
          <p:grpSpPr bwMode="auto">
            <a:xfrm>
              <a:off x="4212562" y="2033430"/>
              <a:ext cx="288000" cy="324000"/>
              <a:chOff x="6604330" y="3710818"/>
              <a:chExt cx="682314" cy="789752"/>
            </a:xfrm>
          </p:grpSpPr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6604882" y="3711003"/>
                <a:ext cx="681119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6747879" y="3854193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7" name="Group 110"/>
            <p:cNvGrpSpPr>
              <a:grpSpLocks/>
            </p:cNvGrpSpPr>
            <p:nvPr/>
          </p:nvGrpSpPr>
          <p:grpSpPr bwMode="auto">
            <a:xfrm>
              <a:off x="4426876" y="2033430"/>
              <a:ext cx="288000" cy="324000"/>
              <a:chOff x="6604330" y="3710818"/>
              <a:chExt cx="682314" cy="789752"/>
            </a:xfrm>
          </p:grpSpPr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6605160" y="3711003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6748157" y="3854193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8" name="Group 113"/>
            <p:cNvGrpSpPr>
              <a:grpSpLocks/>
            </p:cNvGrpSpPr>
            <p:nvPr/>
          </p:nvGrpSpPr>
          <p:grpSpPr bwMode="auto">
            <a:xfrm>
              <a:off x="4141124" y="1747678"/>
              <a:ext cx="288000" cy="324000"/>
              <a:chOff x="6604330" y="3710818"/>
              <a:chExt cx="682314" cy="789752"/>
            </a:xfrm>
          </p:grpSpPr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6604790" y="3710920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auto">
              <a:xfrm>
                <a:off x="6747787" y="3854110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</p:grpSp>
      <p:sp>
        <p:nvSpPr>
          <p:cNvPr id="74" name="AutoShape 3"/>
          <p:cNvSpPr>
            <a:spLocks noChangeArrowheads="1"/>
          </p:cNvSpPr>
          <p:nvPr/>
        </p:nvSpPr>
        <p:spPr bwMode="auto">
          <a:xfrm>
            <a:off x="5143501" y="5597526"/>
            <a:ext cx="886884" cy="727075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-110" charset="0"/>
            </a:endParaRPr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2639485" y="5500689"/>
            <a:ext cx="6218767" cy="1111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  <p:transition advTm="2616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1"/>
          <p:cNvSpPr txBox="1">
            <a:spLocks noChangeArrowheads="1"/>
          </p:cNvSpPr>
          <p:nvPr/>
        </p:nvSpPr>
        <p:spPr bwMode="auto">
          <a:xfrm>
            <a:off x="203200" y="300037"/>
            <a:ext cx="1178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Breakdown of self-tolerance leads to induction of autoimmunity</a:t>
            </a:r>
          </a:p>
        </p:txBody>
      </p:sp>
      <p:sp>
        <p:nvSpPr>
          <p:cNvPr id="48131" name="Text Box 14"/>
          <p:cNvSpPr txBox="1">
            <a:spLocks noChangeArrowheads="1"/>
          </p:cNvSpPr>
          <p:nvPr/>
        </p:nvSpPr>
        <p:spPr bwMode="auto">
          <a:xfrm>
            <a:off x="4749801" y="1704975"/>
            <a:ext cx="10695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Times New Roman" pitchFamily="18" charset="0"/>
              </a:rPr>
              <a:t>Infection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Times New Roman" pitchFamily="18" charset="0"/>
              </a:rPr>
              <a:t>HLA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Times New Roman" pitchFamily="18" charset="0"/>
              </a:rPr>
              <a:t>Stress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Times New Roman" pitchFamily="18" charset="0"/>
              </a:rPr>
              <a:t>????</a:t>
            </a:r>
          </a:p>
        </p:txBody>
      </p:sp>
      <p:sp>
        <p:nvSpPr>
          <p:cNvPr id="48132" name="Text Box 129"/>
          <p:cNvSpPr txBox="1">
            <a:spLocks noChangeArrowheads="1"/>
          </p:cNvSpPr>
          <p:nvPr/>
        </p:nvSpPr>
        <p:spPr bwMode="auto">
          <a:xfrm>
            <a:off x="1295041" y="3168650"/>
            <a:ext cx="15077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latin typeface="Times New Roman" pitchFamily="18" charset="0"/>
              </a:rPr>
              <a:t>Autoreactive </a:t>
            </a:r>
          </a:p>
          <a:p>
            <a:pPr algn="ctr" eaLnBrk="1" hangingPunct="1"/>
            <a:r>
              <a:rPr lang="en-US" b="1">
                <a:latin typeface="Times New Roman" pitchFamily="18" charset="0"/>
              </a:rPr>
              <a:t>T cells</a:t>
            </a:r>
          </a:p>
        </p:txBody>
      </p:sp>
      <p:sp>
        <p:nvSpPr>
          <p:cNvPr id="48133" name="Line 130"/>
          <p:cNvSpPr>
            <a:spLocks noChangeShapeType="1"/>
          </p:cNvSpPr>
          <p:nvPr/>
        </p:nvSpPr>
        <p:spPr bwMode="auto">
          <a:xfrm>
            <a:off x="4368800" y="2971800"/>
            <a:ext cx="223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159"/>
          <p:cNvSpPr>
            <a:spLocks noChangeShapeType="1"/>
          </p:cNvSpPr>
          <p:nvPr/>
        </p:nvSpPr>
        <p:spPr bwMode="auto">
          <a:xfrm>
            <a:off x="8534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Text Box 24"/>
          <p:cNvSpPr txBox="1">
            <a:spLocks noChangeArrowheads="1"/>
          </p:cNvSpPr>
          <p:nvPr/>
        </p:nvSpPr>
        <p:spPr bwMode="auto">
          <a:xfrm>
            <a:off x="7721601" y="5348288"/>
            <a:ext cx="300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b="1">
                <a:latin typeface="Times New Roman" pitchFamily="18" charset="0"/>
              </a:rPr>
              <a:t>AUTOIMMUNITY</a:t>
            </a:r>
          </a:p>
        </p:txBody>
      </p:sp>
      <p:sp>
        <p:nvSpPr>
          <p:cNvPr id="48136" name="Text Box 25"/>
          <p:cNvSpPr txBox="1">
            <a:spLocks noChangeArrowheads="1"/>
          </p:cNvSpPr>
          <p:nvPr/>
        </p:nvSpPr>
        <p:spPr bwMode="auto">
          <a:xfrm>
            <a:off x="1016000" y="4495801"/>
            <a:ext cx="328506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b="1">
                <a:latin typeface="Times New Roman" pitchFamily="18" charset="0"/>
              </a:rPr>
              <a:t>TOLERANCE</a:t>
            </a: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1617134" y="1714500"/>
            <a:ext cx="1621367" cy="1252538"/>
            <a:chOff x="3783934" y="1390488"/>
            <a:chExt cx="1216694" cy="1252694"/>
          </a:xfrm>
        </p:grpSpPr>
        <p:grpSp>
          <p:nvGrpSpPr>
            <p:cNvPr id="3" name="Group 53"/>
            <p:cNvGrpSpPr>
              <a:grpSpLocks/>
            </p:cNvGrpSpPr>
            <p:nvPr/>
          </p:nvGrpSpPr>
          <p:grpSpPr bwMode="auto">
            <a:xfrm>
              <a:off x="3783934" y="1961992"/>
              <a:ext cx="288000" cy="324000"/>
              <a:chOff x="3214678" y="2357430"/>
              <a:chExt cx="682314" cy="789752"/>
            </a:xfrm>
          </p:grpSpPr>
          <p:sp>
            <p:nvSpPr>
              <p:cNvPr id="121" name="Oval 120"/>
              <p:cNvSpPr>
                <a:spLocks noChangeArrowheads="1"/>
              </p:cNvSpPr>
              <p:nvPr/>
            </p:nvSpPr>
            <p:spPr bwMode="auto">
              <a:xfrm>
                <a:off x="3214678" y="2357593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22" name="Oval 121"/>
              <p:cNvSpPr>
                <a:spLocks noChangeArrowheads="1"/>
              </p:cNvSpPr>
              <p:nvPr/>
            </p:nvSpPr>
            <p:spPr bwMode="auto">
              <a:xfrm>
                <a:off x="3357675" y="2500785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4426876" y="1747678"/>
              <a:ext cx="288000" cy="324000"/>
              <a:chOff x="6604330" y="3710818"/>
              <a:chExt cx="682314" cy="789752"/>
            </a:xfrm>
          </p:grpSpPr>
          <p:sp>
            <p:nvSpPr>
              <p:cNvPr id="119" name="Oval 118"/>
              <p:cNvSpPr>
                <a:spLocks noChangeArrowheads="1"/>
              </p:cNvSpPr>
              <p:nvPr/>
            </p:nvSpPr>
            <p:spPr bwMode="auto">
              <a:xfrm>
                <a:off x="6605160" y="3710920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20" name="Oval 119"/>
              <p:cNvSpPr>
                <a:spLocks noChangeArrowheads="1"/>
              </p:cNvSpPr>
              <p:nvPr/>
            </p:nvSpPr>
            <p:spPr bwMode="auto">
              <a:xfrm>
                <a:off x="6748157" y="3854110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5" name="Group 65"/>
            <p:cNvGrpSpPr>
              <a:grpSpLocks/>
            </p:cNvGrpSpPr>
            <p:nvPr/>
          </p:nvGrpSpPr>
          <p:grpSpPr bwMode="auto">
            <a:xfrm>
              <a:off x="4712628" y="2033430"/>
              <a:ext cx="288000" cy="324000"/>
              <a:chOff x="5889950" y="3081334"/>
              <a:chExt cx="468000" cy="504000"/>
            </a:xfrm>
          </p:grpSpPr>
          <p:sp>
            <p:nvSpPr>
              <p:cNvPr id="117" name="Oval 116"/>
              <p:cNvSpPr>
                <a:spLocks noChangeArrowheads="1"/>
              </p:cNvSpPr>
              <p:nvPr/>
            </p:nvSpPr>
            <p:spPr bwMode="auto">
              <a:xfrm>
                <a:off x="5890771" y="3081452"/>
                <a:ext cx="467179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18" name="Oval 117"/>
              <p:cNvSpPr>
                <a:spLocks noChangeArrowheads="1"/>
              </p:cNvSpPr>
              <p:nvPr/>
            </p:nvSpPr>
            <p:spPr bwMode="auto">
              <a:xfrm>
                <a:off x="5975947" y="3180242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6" name="Group 70"/>
            <p:cNvGrpSpPr>
              <a:grpSpLocks/>
            </p:cNvGrpSpPr>
            <p:nvPr/>
          </p:nvGrpSpPr>
          <p:grpSpPr bwMode="auto">
            <a:xfrm>
              <a:off x="3783934" y="1676240"/>
              <a:ext cx="288000" cy="324000"/>
              <a:chOff x="3214678" y="2357430"/>
              <a:chExt cx="682314" cy="789752"/>
            </a:xfrm>
          </p:grpSpPr>
          <p:sp>
            <p:nvSpPr>
              <p:cNvPr id="115" name="Oval 114"/>
              <p:cNvSpPr>
                <a:spLocks noChangeArrowheads="1"/>
              </p:cNvSpPr>
              <p:nvPr/>
            </p:nvSpPr>
            <p:spPr bwMode="auto">
              <a:xfrm>
                <a:off x="3214678" y="2357513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16" name="Oval 115"/>
              <p:cNvSpPr>
                <a:spLocks noChangeArrowheads="1"/>
              </p:cNvSpPr>
              <p:nvPr/>
            </p:nvSpPr>
            <p:spPr bwMode="auto">
              <a:xfrm>
                <a:off x="3357675" y="2500705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" name="Group 79"/>
            <p:cNvGrpSpPr>
              <a:grpSpLocks/>
            </p:cNvGrpSpPr>
            <p:nvPr/>
          </p:nvGrpSpPr>
          <p:grpSpPr bwMode="auto">
            <a:xfrm>
              <a:off x="3926810" y="1461926"/>
              <a:ext cx="288000" cy="324000"/>
              <a:chOff x="3214678" y="2357430"/>
              <a:chExt cx="682314" cy="789752"/>
            </a:xfrm>
          </p:grpSpPr>
          <p:sp>
            <p:nvSpPr>
              <p:cNvPr id="113" name="Oval 112"/>
              <p:cNvSpPr>
                <a:spLocks noChangeArrowheads="1"/>
              </p:cNvSpPr>
              <p:nvPr/>
            </p:nvSpPr>
            <p:spPr bwMode="auto">
              <a:xfrm>
                <a:off x="3214863" y="2357452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14" name="Oval 113"/>
              <p:cNvSpPr>
                <a:spLocks noChangeArrowheads="1"/>
              </p:cNvSpPr>
              <p:nvPr/>
            </p:nvSpPr>
            <p:spPr bwMode="auto">
              <a:xfrm>
                <a:off x="3357860" y="2500641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" name="Group 86"/>
            <p:cNvGrpSpPr>
              <a:grpSpLocks/>
            </p:cNvGrpSpPr>
            <p:nvPr/>
          </p:nvGrpSpPr>
          <p:grpSpPr bwMode="auto">
            <a:xfrm>
              <a:off x="3998248" y="1819116"/>
              <a:ext cx="288000" cy="324000"/>
              <a:chOff x="3214678" y="2357430"/>
              <a:chExt cx="682314" cy="789752"/>
            </a:xfrm>
          </p:grpSpPr>
          <p:sp>
            <p:nvSpPr>
              <p:cNvPr id="111" name="Oval 110"/>
              <p:cNvSpPr>
                <a:spLocks noChangeArrowheads="1"/>
              </p:cNvSpPr>
              <p:nvPr/>
            </p:nvSpPr>
            <p:spPr bwMode="auto">
              <a:xfrm>
                <a:off x="3214955" y="2357552"/>
                <a:ext cx="681117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12" name="Oval 111"/>
              <p:cNvSpPr>
                <a:spLocks noChangeArrowheads="1"/>
              </p:cNvSpPr>
              <p:nvPr/>
            </p:nvSpPr>
            <p:spPr bwMode="auto">
              <a:xfrm>
                <a:off x="3357953" y="2500744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9" name="Group 89"/>
            <p:cNvGrpSpPr>
              <a:grpSpLocks/>
            </p:cNvGrpSpPr>
            <p:nvPr/>
          </p:nvGrpSpPr>
          <p:grpSpPr bwMode="auto">
            <a:xfrm>
              <a:off x="4641190" y="2176306"/>
              <a:ext cx="288000" cy="324000"/>
              <a:chOff x="4833627" y="2928934"/>
              <a:chExt cx="468000" cy="504000"/>
            </a:xfrm>
          </p:grpSpPr>
          <p:sp>
            <p:nvSpPr>
              <p:cNvPr id="109" name="Oval 108"/>
              <p:cNvSpPr>
                <a:spLocks noChangeArrowheads="1"/>
              </p:cNvSpPr>
              <p:nvPr/>
            </p:nvSpPr>
            <p:spPr bwMode="auto">
              <a:xfrm>
                <a:off x="4834383" y="2929079"/>
                <a:ext cx="467181" cy="503829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2"/>
            <p:cNvGrpSpPr>
              <a:grpSpLocks/>
            </p:cNvGrpSpPr>
            <p:nvPr/>
          </p:nvGrpSpPr>
          <p:grpSpPr bwMode="auto">
            <a:xfrm>
              <a:off x="4355438" y="2319182"/>
              <a:ext cx="288000" cy="324000"/>
              <a:chOff x="4833627" y="2928934"/>
              <a:chExt cx="468000" cy="504000"/>
            </a:xfrm>
          </p:grpSpPr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4834131" y="2929105"/>
                <a:ext cx="467181" cy="503829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5"/>
            <p:cNvGrpSpPr>
              <a:grpSpLocks/>
            </p:cNvGrpSpPr>
            <p:nvPr/>
          </p:nvGrpSpPr>
          <p:grpSpPr bwMode="auto">
            <a:xfrm>
              <a:off x="4355438" y="1390488"/>
              <a:ext cx="288000" cy="324000"/>
              <a:chOff x="5889950" y="3081334"/>
              <a:chExt cx="468000" cy="504000"/>
            </a:xfrm>
          </p:grpSpPr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890454" y="3081334"/>
                <a:ext cx="467181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975631" y="3180124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" name="Group 98"/>
            <p:cNvGrpSpPr>
              <a:grpSpLocks/>
            </p:cNvGrpSpPr>
            <p:nvPr/>
          </p:nvGrpSpPr>
          <p:grpSpPr bwMode="auto">
            <a:xfrm>
              <a:off x="4641190" y="1819116"/>
              <a:ext cx="288000" cy="324000"/>
              <a:chOff x="5889950" y="3081334"/>
              <a:chExt cx="468000" cy="504000"/>
            </a:xfrm>
          </p:grpSpPr>
          <p:sp>
            <p:nvSpPr>
              <p:cNvPr id="103" name="Oval 102"/>
              <p:cNvSpPr>
                <a:spLocks noChangeArrowheads="1"/>
              </p:cNvSpPr>
              <p:nvPr/>
            </p:nvSpPr>
            <p:spPr bwMode="auto">
              <a:xfrm>
                <a:off x="5890706" y="3081412"/>
                <a:ext cx="467181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04" name="Oval 103"/>
              <p:cNvSpPr>
                <a:spLocks noChangeArrowheads="1"/>
              </p:cNvSpPr>
              <p:nvPr/>
            </p:nvSpPr>
            <p:spPr bwMode="auto">
              <a:xfrm>
                <a:off x="5975883" y="3180202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3" name="Group 101"/>
            <p:cNvGrpSpPr>
              <a:grpSpLocks/>
            </p:cNvGrpSpPr>
            <p:nvPr/>
          </p:nvGrpSpPr>
          <p:grpSpPr bwMode="auto">
            <a:xfrm>
              <a:off x="4141124" y="1461926"/>
              <a:ext cx="288000" cy="324000"/>
              <a:chOff x="5889950" y="3081334"/>
              <a:chExt cx="468000" cy="504000"/>
            </a:xfrm>
          </p:grpSpPr>
          <p:sp>
            <p:nvSpPr>
              <p:cNvPr id="101" name="Oval 100"/>
              <p:cNvSpPr>
                <a:spLocks noChangeArrowheads="1"/>
              </p:cNvSpPr>
              <p:nvPr/>
            </p:nvSpPr>
            <p:spPr bwMode="auto">
              <a:xfrm>
                <a:off x="5890265" y="3081348"/>
                <a:ext cx="467179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02" name="Oval 101"/>
              <p:cNvSpPr>
                <a:spLocks noChangeArrowheads="1"/>
              </p:cNvSpPr>
              <p:nvPr/>
            </p:nvSpPr>
            <p:spPr bwMode="auto">
              <a:xfrm>
                <a:off x="5975441" y="3180138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4" name="Group 104"/>
            <p:cNvGrpSpPr>
              <a:grpSpLocks/>
            </p:cNvGrpSpPr>
            <p:nvPr/>
          </p:nvGrpSpPr>
          <p:grpSpPr bwMode="auto">
            <a:xfrm>
              <a:off x="3998248" y="2247744"/>
              <a:ext cx="288000" cy="324000"/>
              <a:chOff x="6604330" y="3710818"/>
              <a:chExt cx="682314" cy="789752"/>
            </a:xfrm>
          </p:grpSpPr>
          <p:sp>
            <p:nvSpPr>
              <p:cNvPr id="99" name="Oval 98"/>
              <p:cNvSpPr>
                <a:spLocks noChangeArrowheads="1"/>
              </p:cNvSpPr>
              <p:nvPr/>
            </p:nvSpPr>
            <p:spPr bwMode="auto">
              <a:xfrm>
                <a:off x="6604607" y="3711064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6747605" y="3854256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5" name="Group 107"/>
            <p:cNvGrpSpPr>
              <a:grpSpLocks/>
            </p:cNvGrpSpPr>
            <p:nvPr/>
          </p:nvGrpSpPr>
          <p:grpSpPr bwMode="auto">
            <a:xfrm>
              <a:off x="4212562" y="2033430"/>
              <a:ext cx="288000" cy="324000"/>
              <a:chOff x="6604330" y="3710818"/>
              <a:chExt cx="682314" cy="789752"/>
            </a:xfrm>
          </p:grpSpPr>
          <p:sp>
            <p:nvSpPr>
              <p:cNvPr id="97" name="Oval 96"/>
              <p:cNvSpPr>
                <a:spLocks noChangeArrowheads="1"/>
              </p:cNvSpPr>
              <p:nvPr/>
            </p:nvSpPr>
            <p:spPr bwMode="auto">
              <a:xfrm>
                <a:off x="6604882" y="3711003"/>
                <a:ext cx="681119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auto">
              <a:xfrm>
                <a:off x="6747879" y="3854193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6" name="Group 110"/>
            <p:cNvGrpSpPr>
              <a:grpSpLocks/>
            </p:cNvGrpSpPr>
            <p:nvPr/>
          </p:nvGrpSpPr>
          <p:grpSpPr bwMode="auto">
            <a:xfrm>
              <a:off x="4426876" y="2033430"/>
              <a:ext cx="288000" cy="324000"/>
              <a:chOff x="6604330" y="3710818"/>
              <a:chExt cx="682314" cy="789752"/>
            </a:xfrm>
          </p:grpSpPr>
          <p:sp>
            <p:nvSpPr>
              <p:cNvPr id="95" name="Oval 94"/>
              <p:cNvSpPr>
                <a:spLocks noChangeArrowheads="1"/>
              </p:cNvSpPr>
              <p:nvPr/>
            </p:nvSpPr>
            <p:spPr bwMode="auto">
              <a:xfrm>
                <a:off x="6605160" y="3711003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96" name="Oval 95"/>
              <p:cNvSpPr>
                <a:spLocks noChangeArrowheads="1"/>
              </p:cNvSpPr>
              <p:nvPr/>
            </p:nvSpPr>
            <p:spPr bwMode="auto">
              <a:xfrm>
                <a:off x="6748157" y="3854193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7" name="Group 113"/>
            <p:cNvGrpSpPr>
              <a:grpSpLocks/>
            </p:cNvGrpSpPr>
            <p:nvPr/>
          </p:nvGrpSpPr>
          <p:grpSpPr bwMode="auto">
            <a:xfrm>
              <a:off x="4141124" y="1747678"/>
              <a:ext cx="288000" cy="324000"/>
              <a:chOff x="6604330" y="3710818"/>
              <a:chExt cx="682314" cy="789752"/>
            </a:xfrm>
          </p:grpSpPr>
          <p:sp>
            <p:nvSpPr>
              <p:cNvPr id="93" name="Oval 92"/>
              <p:cNvSpPr>
                <a:spLocks noChangeArrowheads="1"/>
              </p:cNvSpPr>
              <p:nvPr/>
            </p:nvSpPr>
            <p:spPr bwMode="auto">
              <a:xfrm>
                <a:off x="6604790" y="3710920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94" name="Oval 93"/>
              <p:cNvSpPr>
                <a:spLocks noChangeArrowheads="1"/>
              </p:cNvSpPr>
              <p:nvPr/>
            </p:nvSpPr>
            <p:spPr bwMode="auto">
              <a:xfrm>
                <a:off x="6747787" y="3854110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</p:grpSp>
      <p:grpSp>
        <p:nvGrpSpPr>
          <p:cNvPr id="18" name="Group 120"/>
          <p:cNvGrpSpPr>
            <a:grpSpLocks/>
          </p:cNvGrpSpPr>
          <p:nvPr/>
        </p:nvGrpSpPr>
        <p:grpSpPr bwMode="auto">
          <a:xfrm>
            <a:off x="7427385" y="1571625"/>
            <a:ext cx="1621367" cy="1252538"/>
            <a:chOff x="3783934" y="1390488"/>
            <a:chExt cx="1216694" cy="1252694"/>
          </a:xfrm>
        </p:grpSpPr>
        <p:grpSp>
          <p:nvGrpSpPr>
            <p:cNvPr id="19" name="Group 53"/>
            <p:cNvGrpSpPr>
              <a:grpSpLocks/>
            </p:cNvGrpSpPr>
            <p:nvPr/>
          </p:nvGrpSpPr>
          <p:grpSpPr bwMode="auto">
            <a:xfrm>
              <a:off x="3783934" y="1961992"/>
              <a:ext cx="288000" cy="324000"/>
              <a:chOff x="3214678" y="2357430"/>
              <a:chExt cx="682314" cy="789752"/>
            </a:xfrm>
          </p:grpSpPr>
          <p:sp>
            <p:nvSpPr>
              <p:cNvPr id="167" name="Oval 166"/>
              <p:cNvSpPr>
                <a:spLocks noChangeArrowheads="1"/>
              </p:cNvSpPr>
              <p:nvPr/>
            </p:nvSpPr>
            <p:spPr bwMode="auto">
              <a:xfrm>
                <a:off x="3214678" y="2357593"/>
                <a:ext cx="681117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68" name="Oval 167"/>
              <p:cNvSpPr>
                <a:spLocks noChangeArrowheads="1"/>
              </p:cNvSpPr>
              <p:nvPr/>
            </p:nvSpPr>
            <p:spPr bwMode="auto">
              <a:xfrm>
                <a:off x="3357675" y="2500785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0" name="Group 60"/>
            <p:cNvGrpSpPr>
              <a:grpSpLocks/>
            </p:cNvGrpSpPr>
            <p:nvPr/>
          </p:nvGrpSpPr>
          <p:grpSpPr bwMode="auto">
            <a:xfrm>
              <a:off x="4426876" y="1747678"/>
              <a:ext cx="288000" cy="324000"/>
              <a:chOff x="6604330" y="3710818"/>
              <a:chExt cx="682314" cy="789752"/>
            </a:xfrm>
          </p:grpSpPr>
          <p:sp>
            <p:nvSpPr>
              <p:cNvPr id="165" name="Oval 164"/>
              <p:cNvSpPr>
                <a:spLocks noChangeArrowheads="1"/>
              </p:cNvSpPr>
              <p:nvPr/>
            </p:nvSpPr>
            <p:spPr bwMode="auto">
              <a:xfrm>
                <a:off x="6605157" y="3710920"/>
                <a:ext cx="681119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66" name="Oval 165"/>
              <p:cNvSpPr>
                <a:spLocks noChangeArrowheads="1"/>
              </p:cNvSpPr>
              <p:nvPr/>
            </p:nvSpPr>
            <p:spPr bwMode="auto">
              <a:xfrm>
                <a:off x="6748154" y="3854110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1" name="Group 65"/>
            <p:cNvGrpSpPr>
              <a:grpSpLocks/>
            </p:cNvGrpSpPr>
            <p:nvPr/>
          </p:nvGrpSpPr>
          <p:grpSpPr bwMode="auto">
            <a:xfrm>
              <a:off x="4712628" y="2033430"/>
              <a:ext cx="288000" cy="324000"/>
              <a:chOff x="5889950" y="3081334"/>
              <a:chExt cx="468000" cy="504000"/>
            </a:xfrm>
          </p:grpSpPr>
          <p:sp>
            <p:nvSpPr>
              <p:cNvPr id="163" name="Oval 162"/>
              <p:cNvSpPr>
                <a:spLocks noChangeArrowheads="1"/>
              </p:cNvSpPr>
              <p:nvPr/>
            </p:nvSpPr>
            <p:spPr bwMode="auto">
              <a:xfrm>
                <a:off x="5890769" y="3081452"/>
                <a:ext cx="467181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64" name="Oval 163"/>
              <p:cNvSpPr>
                <a:spLocks noChangeArrowheads="1"/>
              </p:cNvSpPr>
              <p:nvPr/>
            </p:nvSpPr>
            <p:spPr bwMode="auto">
              <a:xfrm>
                <a:off x="5975947" y="3180242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2" name="Group 70"/>
            <p:cNvGrpSpPr>
              <a:grpSpLocks/>
            </p:cNvGrpSpPr>
            <p:nvPr/>
          </p:nvGrpSpPr>
          <p:grpSpPr bwMode="auto">
            <a:xfrm>
              <a:off x="3783934" y="1676240"/>
              <a:ext cx="288000" cy="324000"/>
              <a:chOff x="3214678" y="2357430"/>
              <a:chExt cx="682314" cy="789752"/>
            </a:xfrm>
          </p:grpSpPr>
          <p:sp>
            <p:nvSpPr>
              <p:cNvPr id="161" name="Oval 160"/>
              <p:cNvSpPr>
                <a:spLocks noChangeArrowheads="1"/>
              </p:cNvSpPr>
              <p:nvPr/>
            </p:nvSpPr>
            <p:spPr bwMode="auto">
              <a:xfrm>
                <a:off x="3214678" y="2357513"/>
                <a:ext cx="681117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62" name="Oval 161"/>
              <p:cNvSpPr>
                <a:spLocks noChangeArrowheads="1"/>
              </p:cNvSpPr>
              <p:nvPr/>
            </p:nvSpPr>
            <p:spPr bwMode="auto">
              <a:xfrm>
                <a:off x="3357675" y="2500705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3" name="Group 79"/>
            <p:cNvGrpSpPr>
              <a:grpSpLocks/>
            </p:cNvGrpSpPr>
            <p:nvPr/>
          </p:nvGrpSpPr>
          <p:grpSpPr bwMode="auto">
            <a:xfrm>
              <a:off x="3926810" y="1461926"/>
              <a:ext cx="288000" cy="324000"/>
              <a:chOff x="3214678" y="2357430"/>
              <a:chExt cx="682314" cy="789752"/>
            </a:xfrm>
          </p:grpSpPr>
          <p:sp>
            <p:nvSpPr>
              <p:cNvPr id="159" name="Oval 158"/>
              <p:cNvSpPr>
                <a:spLocks noChangeArrowheads="1"/>
              </p:cNvSpPr>
              <p:nvPr/>
            </p:nvSpPr>
            <p:spPr bwMode="auto">
              <a:xfrm>
                <a:off x="3214863" y="2357452"/>
                <a:ext cx="681117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60" name="Oval 159"/>
              <p:cNvSpPr>
                <a:spLocks noChangeArrowheads="1"/>
              </p:cNvSpPr>
              <p:nvPr/>
            </p:nvSpPr>
            <p:spPr bwMode="auto">
              <a:xfrm>
                <a:off x="3357860" y="2500641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4" name="Group 86"/>
            <p:cNvGrpSpPr>
              <a:grpSpLocks/>
            </p:cNvGrpSpPr>
            <p:nvPr/>
          </p:nvGrpSpPr>
          <p:grpSpPr bwMode="auto">
            <a:xfrm>
              <a:off x="3998248" y="1819116"/>
              <a:ext cx="288000" cy="324000"/>
              <a:chOff x="3214678" y="2357430"/>
              <a:chExt cx="682314" cy="789752"/>
            </a:xfrm>
          </p:grpSpPr>
          <p:sp>
            <p:nvSpPr>
              <p:cNvPr id="157" name="Oval 156"/>
              <p:cNvSpPr>
                <a:spLocks noChangeArrowheads="1"/>
              </p:cNvSpPr>
              <p:nvPr/>
            </p:nvSpPr>
            <p:spPr bwMode="auto">
              <a:xfrm>
                <a:off x="3214953" y="2357552"/>
                <a:ext cx="681119" cy="789484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58" name="Oval 157"/>
              <p:cNvSpPr>
                <a:spLocks noChangeArrowheads="1"/>
              </p:cNvSpPr>
              <p:nvPr/>
            </p:nvSpPr>
            <p:spPr bwMode="auto">
              <a:xfrm>
                <a:off x="3357950" y="2500744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5" name="Group 89"/>
            <p:cNvGrpSpPr>
              <a:grpSpLocks/>
            </p:cNvGrpSpPr>
            <p:nvPr/>
          </p:nvGrpSpPr>
          <p:grpSpPr bwMode="auto">
            <a:xfrm>
              <a:off x="4641190" y="2176306"/>
              <a:ext cx="288000" cy="324000"/>
              <a:chOff x="4833627" y="2928934"/>
              <a:chExt cx="468000" cy="504000"/>
            </a:xfrm>
          </p:grpSpPr>
          <p:sp>
            <p:nvSpPr>
              <p:cNvPr id="155" name="Oval 154"/>
              <p:cNvSpPr>
                <a:spLocks noChangeArrowheads="1"/>
              </p:cNvSpPr>
              <p:nvPr/>
            </p:nvSpPr>
            <p:spPr bwMode="auto">
              <a:xfrm>
                <a:off x="4834383" y="2929079"/>
                <a:ext cx="467179" cy="503829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92"/>
            <p:cNvGrpSpPr>
              <a:grpSpLocks/>
            </p:cNvGrpSpPr>
            <p:nvPr/>
          </p:nvGrpSpPr>
          <p:grpSpPr bwMode="auto">
            <a:xfrm>
              <a:off x="4355438" y="2319182"/>
              <a:ext cx="288000" cy="324000"/>
              <a:chOff x="4833627" y="2928934"/>
              <a:chExt cx="468000" cy="504000"/>
            </a:xfrm>
          </p:grpSpPr>
          <p:sp>
            <p:nvSpPr>
              <p:cNvPr id="153" name="Oval 152"/>
              <p:cNvSpPr>
                <a:spLocks noChangeArrowheads="1"/>
              </p:cNvSpPr>
              <p:nvPr/>
            </p:nvSpPr>
            <p:spPr bwMode="auto">
              <a:xfrm>
                <a:off x="4834131" y="2929105"/>
                <a:ext cx="467179" cy="503829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95"/>
            <p:cNvGrpSpPr>
              <a:grpSpLocks/>
            </p:cNvGrpSpPr>
            <p:nvPr/>
          </p:nvGrpSpPr>
          <p:grpSpPr bwMode="auto">
            <a:xfrm>
              <a:off x="4355438" y="1390488"/>
              <a:ext cx="288000" cy="324000"/>
              <a:chOff x="5889950" y="3081334"/>
              <a:chExt cx="468000" cy="504000"/>
            </a:xfrm>
          </p:grpSpPr>
          <p:sp>
            <p:nvSpPr>
              <p:cNvPr id="151" name="Oval 150"/>
              <p:cNvSpPr>
                <a:spLocks noChangeArrowheads="1"/>
              </p:cNvSpPr>
              <p:nvPr/>
            </p:nvSpPr>
            <p:spPr bwMode="auto">
              <a:xfrm>
                <a:off x="5890454" y="3081334"/>
                <a:ext cx="467179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52" name="Oval 151"/>
              <p:cNvSpPr>
                <a:spLocks noChangeArrowheads="1"/>
              </p:cNvSpPr>
              <p:nvPr/>
            </p:nvSpPr>
            <p:spPr bwMode="auto">
              <a:xfrm>
                <a:off x="5975630" y="3180124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8" name="Group 98"/>
            <p:cNvGrpSpPr>
              <a:grpSpLocks/>
            </p:cNvGrpSpPr>
            <p:nvPr/>
          </p:nvGrpSpPr>
          <p:grpSpPr bwMode="auto">
            <a:xfrm>
              <a:off x="4641190" y="1819116"/>
              <a:ext cx="288000" cy="324000"/>
              <a:chOff x="5889950" y="3081334"/>
              <a:chExt cx="468000" cy="504000"/>
            </a:xfrm>
          </p:grpSpPr>
          <p:sp>
            <p:nvSpPr>
              <p:cNvPr id="149" name="Oval 148"/>
              <p:cNvSpPr>
                <a:spLocks noChangeArrowheads="1"/>
              </p:cNvSpPr>
              <p:nvPr/>
            </p:nvSpPr>
            <p:spPr bwMode="auto">
              <a:xfrm>
                <a:off x="5890706" y="3081412"/>
                <a:ext cx="467179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50" name="Oval 149"/>
              <p:cNvSpPr>
                <a:spLocks noChangeArrowheads="1"/>
              </p:cNvSpPr>
              <p:nvPr/>
            </p:nvSpPr>
            <p:spPr bwMode="auto">
              <a:xfrm>
                <a:off x="5975882" y="3180202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29" name="Group 101"/>
            <p:cNvGrpSpPr>
              <a:grpSpLocks/>
            </p:cNvGrpSpPr>
            <p:nvPr/>
          </p:nvGrpSpPr>
          <p:grpSpPr bwMode="auto">
            <a:xfrm>
              <a:off x="4141124" y="1461926"/>
              <a:ext cx="288000" cy="324000"/>
              <a:chOff x="5889950" y="3081334"/>
              <a:chExt cx="468000" cy="504000"/>
            </a:xfrm>
          </p:grpSpPr>
          <p:sp>
            <p:nvSpPr>
              <p:cNvPr id="147" name="Oval 146"/>
              <p:cNvSpPr>
                <a:spLocks noChangeArrowheads="1"/>
              </p:cNvSpPr>
              <p:nvPr/>
            </p:nvSpPr>
            <p:spPr bwMode="auto">
              <a:xfrm>
                <a:off x="5890264" y="3081348"/>
                <a:ext cx="467181" cy="5038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48" name="Oval 147"/>
              <p:cNvSpPr>
                <a:spLocks noChangeArrowheads="1"/>
              </p:cNvSpPr>
              <p:nvPr/>
            </p:nvSpPr>
            <p:spPr bwMode="auto">
              <a:xfrm>
                <a:off x="5975441" y="3180138"/>
                <a:ext cx="361354" cy="355644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30" name="Group 104"/>
            <p:cNvGrpSpPr>
              <a:grpSpLocks/>
            </p:cNvGrpSpPr>
            <p:nvPr/>
          </p:nvGrpSpPr>
          <p:grpSpPr bwMode="auto">
            <a:xfrm>
              <a:off x="3998248" y="2247744"/>
              <a:ext cx="288000" cy="324000"/>
              <a:chOff x="6604330" y="3710818"/>
              <a:chExt cx="682314" cy="789752"/>
            </a:xfrm>
          </p:grpSpPr>
          <p:sp>
            <p:nvSpPr>
              <p:cNvPr id="145" name="Oval 144"/>
              <p:cNvSpPr>
                <a:spLocks noChangeArrowheads="1"/>
              </p:cNvSpPr>
              <p:nvPr/>
            </p:nvSpPr>
            <p:spPr bwMode="auto">
              <a:xfrm>
                <a:off x="6604605" y="3711064"/>
                <a:ext cx="681119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46" name="Oval 145"/>
              <p:cNvSpPr>
                <a:spLocks noChangeArrowheads="1"/>
              </p:cNvSpPr>
              <p:nvPr/>
            </p:nvSpPr>
            <p:spPr bwMode="auto">
              <a:xfrm>
                <a:off x="6747602" y="3854256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31" name="Group 107"/>
            <p:cNvGrpSpPr>
              <a:grpSpLocks/>
            </p:cNvGrpSpPr>
            <p:nvPr/>
          </p:nvGrpSpPr>
          <p:grpSpPr bwMode="auto">
            <a:xfrm>
              <a:off x="4212562" y="2033430"/>
              <a:ext cx="288000" cy="324000"/>
              <a:chOff x="6604330" y="3710818"/>
              <a:chExt cx="682314" cy="789752"/>
            </a:xfrm>
          </p:grpSpPr>
          <p:sp>
            <p:nvSpPr>
              <p:cNvPr id="143" name="Oval 142"/>
              <p:cNvSpPr>
                <a:spLocks noChangeArrowheads="1"/>
              </p:cNvSpPr>
              <p:nvPr/>
            </p:nvSpPr>
            <p:spPr bwMode="auto">
              <a:xfrm>
                <a:off x="6604882" y="3711003"/>
                <a:ext cx="681117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44" name="Oval 143"/>
              <p:cNvSpPr>
                <a:spLocks noChangeArrowheads="1"/>
              </p:cNvSpPr>
              <p:nvPr/>
            </p:nvSpPr>
            <p:spPr bwMode="auto">
              <a:xfrm>
                <a:off x="6747879" y="3854193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64" name="Group 110"/>
            <p:cNvGrpSpPr>
              <a:grpSpLocks/>
            </p:cNvGrpSpPr>
            <p:nvPr/>
          </p:nvGrpSpPr>
          <p:grpSpPr bwMode="auto">
            <a:xfrm>
              <a:off x="4426876" y="2033430"/>
              <a:ext cx="288000" cy="324000"/>
              <a:chOff x="6604330" y="3710818"/>
              <a:chExt cx="682314" cy="789752"/>
            </a:xfrm>
          </p:grpSpPr>
          <p:sp>
            <p:nvSpPr>
              <p:cNvPr id="141" name="Oval 140"/>
              <p:cNvSpPr>
                <a:spLocks noChangeArrowheads="1"/>
              </p:cNvSpPr>
              <p:nvPr/>
            </p:nvSpPr>
            <p:spPr bwMode="auto">
              <a:xfrm>
                <a:off x="6605157" y="3711003"/>
                <a:ext cx="681119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42" name="Oval 141"/>
              <p:cNvSpPr>
                <a:spLocks noChangeArrowheads="1"/>
              </p:cNvSpPr>
              <p:nvPr/>
            </p:nvSpPr>
            <p:spPr bwMode="auto">
              <a:xfrm>
                <a:off x="6748154" y="3854193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65" name="Group 113"/>
            <p:cNvGrpSpPr>
              <a:grpSpLocks/>
            </p:cNvGrpSpPr>
            <p:nvPr/>
          </p:nvGrpSpPr>
          <p:grpSpPr bwMode="auto">
            <a:xfrm>
              <a:off x="4141124" y="1747678"/>
              <a:ext cx="288000" cy="324000"/>
              <a:chOff x="6604330" y="3710818"/>
              <a:chExt cx="682314" cy="789752"/>
            </a:xfrm>
          </p:grpSpPr>
          <p:sp>
            <p:nvSpPr>
              <p:cNvPr id="139" name="Oval 138"/>
              <p:cNvSpPr>
                <a:spLocks noChangeArrowheads="1"/>
              </p:cNvSpPr>
              <p:nvPr/>
            </p:nvSpPr>
            <p:spPr bwMode="auto">
              <a:xfrm>
                <a:off x="6604787" y="3710920"/>
                <a:ext cx="681119" cy="789484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140" name="Oval 139"/>
              <p:cNvSpPr>
                <a:spLocks noChangeArrowheads="1"/>
              </p:cNvSpPr>
              <p:nvPr/>
            </p:nvSpPr>
            <p:spPr bwMode="auto">
              <a:xfrm>
                <a:off x="6747785" y="3854110"/>
                <a:ext cx="526832" cy="557283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</p:grpSp>
      <p:grpSp>
        <p:nvGrpSpPr>
          <p:cNvPr id="66" name="Group 268"/>
          <p:cNvGrpSpPr>
            <a:grpSpLocks/>
          </p:cNvGrpSpPr>
          <p:nvPr/>
        </p:nvGrpSpPr>
        <p:grpSpPr bwMode="auto">
          <a:xfrm>
            <a:off x="8379884" y="1428750"/>
            <a:ext cx="2192867" cy="2038350"/>
            <a:chOff x="6243662" y="1428736"/>
            <a:chExt cx="1645322" cy="2038512"/>
          </a:xfrm>
        </p:grpSpPr>
        <p:grpSp>
          <p:nvGrpSpPr>
            <p:cNvPr id="67" name="Group 166"/>
            <p:cNvGrpSpPr>
              <a:grpSpLocks/>
            </p:cNvGrpSpPr>
            <p:nvPr/>
          </p:nvGrpSpPr>
          <p:grpSpPr bwMode="auto">
            <a:xfrm>
              <a:off x="6815166" y="1752736"/>
              <a:ext cx="288000" cy="324000"/>
              <a:chOff x="4833627" y="2928934"/>
              <a:chExt cx="468000" cy="504000"/>
            </a:xfrm>
          </p:grpSpPr>
          <p:sp>
            <p:nvSpPr>
              <p:cNvPr id="270" name="Oval 167"/>
              <p:cNvSpPr>
                <a:spLocks noChangeArrowheads="1"/>
              </p:cNvSpPr>
              <p:nvPr/>
            </p:nvSpPr>
            <p:spPr bwMode="auto">
              <a:xfrm>
                <a:off x="4833999" y="2928741"/>
                <a:ext cx="467114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71" name="Oval 168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8" name="Group 169"/>
            <p:cNvGrpSpPr>
              <a:grpSpLocks/>
            </p:cNvGrpSpPr>
            <p:nvPr/>
          </p:nvGrpSpPr>
          <p:grpSpPr bwMode="auto">
            <a:xfrm>
              <a:off x="6529414" y="2538554"/>
              <a:ext cx="288000" cy="324000"/>
              <a:chOff x="3214678" y="2357430"/>
              <a:chExt cx="682314" cy="789752"/>
            </a:xfrm>
          </p:grpSpPr>
          <p:sp>
            <p:nvSpPr>
              <p:cNvPr id="268" name="Oval 170"/>
              <p:cNvSpPr>
                <a:spLocks noChangeArrowheads="1"/>
              </p:cNvSpPr>
              <p:nvPr/>
            </p:nvSpPr>
            <p:spPr bwMode="auto">
              <a:xfrm>
                <a:off x="3214951" y="2357267"/>
                <a:ext cx="681022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69" name="Oval 171"/>
              <p:cNvSpPr>
                <a:spLocks noChangeArrowheads="1"/>
              </p:cNvSpPr>
              <p:nvPr/>
            </p:nvSpPr>
            <p:spPr bwMode="auto">
              <a:xfrm>
                <a:off x="3357928" y="2500450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69" name="Group 172"/>
            <p:cNvGrpSpPr>
              <a:grpSpLocks/>
            </p:cNvGrpSpPr>
            <p:nvPr/>
          </p:nvGrpSpPr>
          <p:grpSpPr bwMode="auto">
            <a:xfrm>
              <a:off x="6529414" y="2824306"/>
              <a:ext cx="288000" cy="324000"/>
              <a:chOff x="3367078" y="4210884"/>
              <a:chExt cx="682314" cy="789752"/>
            </a:xfrm>
          </p:grpSpPr>
          <p:sp>
            <p:nvSpPr>
              <p:cNvPr id="266" name="Oval 173"/>
              <p:cNvSpPr>
                <a:spLocks noChangeArrowheads="1"/>
              </p:cNvSpPr>
              <p:nvPr/>
            </p:nvSpPr>
            <p:spPr bwMode="auto">
              <a:xfrm>
                <a:off x="3367351" y="4210772"/>
                <a:ext cx="681022" cy="789450"/>
              </a:xfrm>
              <a:prstGeom prst="ellipse">
                <a:avLst/>
              </a:prstGeom>
              <a:solidFill>
                <a:srgbClr val="D1D1F0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67" name="Oval 174"/>
              <p:cNvSpPr>
                <a:spLocks noChangeArrowheads="1"/>
              </p:cNvSpPr>
              <p:nvPr/>
            </p:nvSpPr>
            <p:spPr bwMode="auto">
              <a:xfrm>
                <a:off x="3510328" y="4353955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BEBEF6"/>
                  </a:gs>
                  <a:gs pos="50000">
                    <a:srgbClr val="D6D6F9"/>
                  </a:gs>
                  <a:gs pos="100000">
                    <a:srgbClr val="EAEAFB"/>
                  </a:gs>
                </a:gsLst>
                <a:lin ang="81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0" name="Group 175"/>
            <p:cNvGrpSpPr>
              <a:grpSpLocks/>
            </p:cNvGrpSpPr>
            <p:nvPr/>
          </p:nvGrpSpPr>
          <p:grpSpPr bwMode="auto">
            <a:xfrm>
              <a:off x="7172356" y="2324240"/>
              <a:ext cx="288000" cy="324000"/>
              <a:chOff x="6604330" y="3710818"/>
              <a:chExt cx="682314" cy="789752"/>
            </a:xfrm>
          </p:grpSpPr>
          <p:sp>
            <p:nvSpPr>
              <p:cNvPr id="264" name="Oval 176"/>
              <p:cNvSpPr>
                <a:spLocks noChangeArrowheads="1"/>
              </p:cNvSpPr>
              <p:nvPr/>
            </p:nvSpPr>
            <p:spPr bwMode="auto">
              <a:xfrm>
                <a:off x="6605212" y="3710616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65" name="Oval 177"/>
              <p:cNvSpPr>
                <a:spLocks noChangeArrowheads="1"/>
              </p:cNvSpPr>
              <p:nvPr/>
            </p:nvSpPr>
            <p:spPr bwMode="auto">
              <a:xfrm>
                <a:off x="6748189" y="3853801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1" name="Group 178"/>
            <p:cNvGrpSpPr>
              <a:grpSpLocks/>
            </p:cNvGrpSpPr>
            <p:nvPr/>
          </p:nvGrpSpPr>
          <p:grpSpPr bwMode="auto">
            <a:xfrm>
              <a:off x="7458108" y="2609992"/>
              <a:ext cx="288000" cy="324000"/>
              <a:chOff x="5889950" y="3081334"/>
              <a:chExt cx="468000" cy="504000"/>
            </a:xfrm>
          </p:grpSpPr>
          <p:sp>
            <p:nvSpPr>
              <p:cNvPr id="262" name="Oval 179"/>
              <p:cNvSpPr>
                <a:spLocks noChangeArrowheads="1"/>
              </p:cNvSpPr>
              <p:nvPr/>
            </p:nvSpPr>
            <p:spPr bwMode="auto">
              <a:xfrm>
                <a:off x="5890742" y="3081238"/>
                <a:ext cx="467116" cy="503807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63" name="Oval 180"/>
              <p:cNvSpPr>
                <a:spLocks noChangeArrowheads="1"/>
              </p:cNvSpPr>
              <p:nvPr/>
            </p:nvSpPr>
            <p:spPr bwMode="auto">
              <a:xfrm>
                <a:off x="5975907" y="3180023"/>
                <a:ext cx="361304" cy="3556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2" name="Group 181"/>
            <p:cNvGrpSpPr>
              <a:grpSpLocks/>
            </p:cNvGrpSpPr>
            <p:nvPr/>
          </p:nvGrpSpPr>
          <p:grpSpPr bwMode="auto">
            <a:xfrm>
              <a:off x="6529414" y="2252802"/>
              <a:ext cx="288000" cy="324000"/>
              <a:chOff x="3214678" y="2357430"/>
              <a:chExt cx="682314" cy="789752"/>
            </a:xfrm>
          </p:grpSpPr>
          <p:sp>
            <p:nvSpPr>
              <p:cNvPr id="260" name="Oval 182"/>
              <p:cNvSpPr>
                <a:spLocks noChangeArrowheads="1"/>
              </p:cNvSpPr>
              <p:nvPr/>
            </p:nvSpPr>
            <p:spPr bwMode="auto">
              <a:xfrm>
                <a:off x="3214951" y="2357215"/>
                <a:ext cx="681022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61" name="Oval 183"/>
              <p:cNvSpPr>
                <a:spLocks noChangeArrowheads="1"/>
              </p:cNvSpPr>
              <p:nvPr/>
            </p:nvSpPr>
            <p:spPr bwMode="auto">
              <a:xfrm>
                <a:off x="3357928" y="2500399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3" name="Group 184"/>
            <p:cNvGrpSpPr>
              <a:grpSpLocks/>
            </p:cNvGrpSpPr>
            <p:nvPr/>
          </p:nvGrpSpPr>
          <p:grpSpPr bwMode="auto">
            <a:xfrm>
              <a:off x="6672290" y="2038488"/>
              <a:ext cx="288000" cy="324000"/>
              <a:chOff x="3214678" y="2357430"/>
              <a:chExt cx="682314" cy="789752"/>
            </a:xfrm>
          </p:grpSpPr>
          <p:sp>
            <p:nvSpPr>
              <p:cNvPr id="258" name="Oval 257"/>
              <p:cNvSpPr>
                <a:spLocks noChangeArrowheads="1"/>
              </p:cNvSpPr>
              <p:nvPr/>
            </p:nvSpPr>
            <p:spPr bwMode="auto">
              <a:xfrm>
                <a:off x="3215086" y="2357176"/>
                <a:ext cx="681022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59" name="Oval 258"/>
              <p:cNvSpPr>
                <a:spLocks noChangeArrowheads="1"/>
              </p:cNvSpPr>
              <p:nvPr/>
            </p:nvSpPr>
            <p:spPr bwMode="auto">
              <a:xfrm>
                <a:off x="3358063" y="2500362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4" name="Group 187"/>
            <p:cNvGrpSpPr>
              <a:grpSpLocks/>
            </p:cNvGrpSpPr>
            <p:nvPr/>
          </p:nvGrpSpPr>
          <p:grpSpPr bwMode="auto">
            <a:xfrm>
              <a:off x="6743728" y="2395678"/>
              <a:ext cx="288000" cy="324000"/>
              <a:chOff x="3214678" y="2357430"/>
              <a:chExt cx="682314" cy="789752"/>
            </a:xfrm>
          </p:grpSpPr>
          <p:sp>
            <p:nvSpPr>
              <p:cNvPr id="256" name="Oval 255"/>
              <p:cNvSpPr>
                <a:spLocks noChangeArrowheads="1"/>
              </p:cNvSpPr>
              <p:nvPr/>
            </p:nvSpPr>
            <p:spPr bwMode="auto">
              <a:xfrm>
                <a:off x="3215152" y="2357242"/>
                <a:ext cx="681025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57" name="Oval 256"/>
              <p:cNvSpPr>
                <a:spLocks noChangeArrowheads="1"/>
              </p:cNvSpPr>
              <p:nvPr/>
            </p:nvSpPr>
            <p:spPr bwMode="auto">
              <a:xfrm>
                <a:off x="3358129" y="2500426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75" name="Group 190"/>
            <p:cNvGrpSpPr>
              <a:grpSpLocks/>
            </p:cNvGrpSpPr>
            <p:nvPr/>
          </p:nvGrpSpPr>
          <p:grpSpPr bwMode="auto">
            <a:xfrm>
              <a:off x="7600984" y="2967182"/>
              <a:ext cx="288000" cy="324000"/>
              <a:chOff x="4833627" y="2928934"/>
              <a:chExt cx="468000" cy="504000"/>
            </a:xfrm>
          </p:grpSpPr>
          <p:sp>
            <p:nvSpPr>
              <p:cNvPr id="254" name="Oval 253"/>
              <p:cNvSpPr>
                <a:spLocks noChangeArrowheads="1"/>
              </p:cNvSpPr>
              <p:nvPr/>
            </p:nvSpPr>
            <p:spPr bwMode="auto">
              <a:xfrm>
                <a:off x="4834511" y="2928878"/>
                <a:ext cx="467116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6" name="Group 193"/>
            <p:cNvGrpSpPr>
              <a:grpSpLocks/>
            </p:cNvGrpSpPr>
            <p:nvPr/>
          </p:nvGrpSpPr>
          <p:grpSpPr bwMode="auto">
            <a:xfrm>
              <a:off x="7386670" y="3110058"/>
              <a:ext cx="288000" cy="324000"/>
              <a:chOff x="4833627" y="2928934"/>
              <a:chExt cx="468000" cy="504000"/>
            </a:xfrm>
          </p:grpSpPr>
          <p:sp>
            <p:nvSpPr>
              <p:cNvPr id="252" name="Oval 251"/>
              <p:cNvSpPr>
                <a:spLocks noChangeArrowheads="1"/>
              </p:cNvSpPr>
              <p:nvPr/>
            </p:nvSpPr>
            <p:spPr bwMode="auto">
              <a:xfrm>
                <a:off x="4834373" y="2928895"/>
                <a:ext cx="467114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7" name="Group 196"/>
            <p:cNvGrpSpPr>
              <a:grpSpLocks/>
            </p:cNvGrpSpPr>
            <p:nvPr/>
          </p:nvGrpSpPr>
          <p:grpSpPr bwMode="auto">
            <a:xfrm>
              <a:off x="7029480" y="3110058"/>
              <a:ext cx="288000" cy="324000"/>
              <a:chOff x="4833627" y="2928934"/>
              <a:chExt cx="468000" cy="504000"/>
            </a:xfrm>
          </p:grpSpPr>
          <p:sp>
            <p:nvSpPr>
              <p:cNvPr id="250" name="Oval 249"/>
              <p:cNvSpPr>
                <a:spLocks noChangeArrowheads="1"/>
              </p:cNvSpPr>
              <p:nvPr/>
            </p:nvSpPr>
            <p:spPr bwMode="auto">
              <a:xfrm>
                <a:off x="4834139" y="2928895"/>
                <a:ext cx="467116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8" name="Group 199"/>
            <p:cNvGrpSpPr>
              <a:grpSpLocks/>
            </p:cNvGrpSpPr>
            <p:nvPr/>
          </p:nvGrpSpPr>
          <p:grpSpPr bwMode="auto">
            <a:xfrm>
              <a:off x="7386670" y="2752868"/>
              <a:ext cx="288000" cy="324000"/>
              <a:chOff x="4833627" y="2928934"/>
              <a:chExt cx="468000" cy="504000"/>
            </a:xfrm>
          </p:grpSpPr>
          <p:sp>
            <p:nvSpPr>
              <p:cNvPr id="248" name="Oval 247"/>
              <p:cNvSpPr>
                <a:spLocks noChangeArrowheads="1"/>
              </p:cNvSpPr>
              <p:nvPr/>
            </p:nvSpPr>
            <p:spPr bwMode="auto">
              <a:xfrm>
                <a:off x="4834373" y="2928853"/>
                <a:ext cx="467114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9" name="Group 202"/>
            <p:cNvGrpSpPr>
              <a:grpSpLocks/>
            </p:cNvGrpSpPr>
            <p:nvPr/>
          </p:nvGrpSpPr>
          <p:grpSpPr bwMode="auto">
            <a:xfrm>
              <a:off x="7100918" y="2895744"/>
              <a:ext cx="288000" cy="324000"/>
              <a:chOff x="4833627" y="2928934"/>
              <a:chExt cx="468000" cy="504000"/>
            </a:xfrm>
          </p:grpSpPr>
          <p:sp>
            <p:nvSpPr>
              <p:cNvPr id="246" name="Oval 245"/>
              <p:cNvSpPr>
                <a:spLocks noChangeArrowheads="1"/>
              </p:cNvSpPr>
              <p:nvPr/>
            </p:nvSpPr>
            <p:spPr bwMode="auto">
              <a:xfrm>
                <a:off x="4834186" y="2928870"/>
                <a:ext cx="467114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0" name="Group 205"/>
            <p:cNvGrpSpPr>
              <a:grpSpLocks/>
            </p:cNvGrpSpPr>
            <p:nvPr/>
          </p:nvGrpSpPr>
          <p:grpSpPr bwMode="auto">
            <a:xfrm>
              <a:off x="7100918" y="1967050"/>
              <a:ext cx="288000" cy="324000"/>
              <a:chOff x="5889950" y="3081334"/>
              <a:chExt cx="468000" cy="504000"/>
            </a:xfrm>
          </p:grpSpPr>
          <p:sp>
            <p:nvSpPr>
              <p:cNvPr id="244" name="Oval 243"/>
              <p:cNvSpPr>
                <a:spLocks noChangeArrowheads="1"/>
              </p:cNvSpPr>
              <p:nvPr/>
            </p:nvSpPr>
            <p:spPr bwMode="auto">
              <a:xfrm>
                <a:off x="5890509" y="3081166"/>
                <a:ext cx="467114" cy="503807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45" name="Oval 244"/>
              <p:cNvSpPr>
                <a:spLocks noChangeArrowheads="1"/>
              </p:cNvSpPr>
              <p:nvPr/>
            </p:nvSpPr>
            <p:spPr bwMode="auto">
              <a:xfrm>
                <a:off x="5975673" y="3179952"/>
                <a:ext cx="361304" cy="3556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1" name="Group 208"/>
            <p:cNvGrpSpPr>
              <a:grpSpLocks/>
            </p:cNvGrpSpPr>
            <p:nvPr/>
          </p:nvGrpSpPr>
          <p:grpSpPr bwMode="auto">
            <a:xfrm>
              <a:off x="7386670" y="2395678"/>
              <a:ext cx="288000" cy="324000"/>
              <a:chOff x="5889950" y="3081334"/>
              <a:chExt cx="468000" cy="504000"/>
            </a:xfrm>
          </p:grpSpPr>
          <p:sp>
            <p:nvSpPr>
              <p:cNvPr id="242" name="Oval 241"/>
              <p:cNvSpPr>
                <a:spLocks noChangeArrowheads="1"/>
              </p:cNvSpPr>
              <p:nvPr/>
            </p:nvSpPr>
            <p:spPr bwMode="auto">
              <a:xfrm>
                <a:off x="5890696" y="3081214"/>
                <a:ext cx="467114" cy="503807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43" name="Oval 242"/>
              <p:cNvSpPr>
                <a:spLocks noChangeArrowheads="1"/>
              </p:cNvSpPr>
              <p:nvPr/>
            </p:nvSpPr>
            <p:spPr bwMode="auto">
              <a:xfrm>
                <a:off x="5975860" y="3180000"/>
                <a:ext cx="361304" cy="3556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2" name="Group 211"/>
            <p:cNvGrpSpPr>
              <a:grpSpLocks/>
            </p:cNvGrpSpPr>
            <p:nvPr/>
          </p:nvGrpSpPr>
          <p:grpSpPr bwMode="auto">
            <a:xfrm>
              <a:off x="6886604" y="2038488"/>
              <a:ext cx="288000" cy="324000"/>
              <a:chOff x="5889950" y="3081334"/>
              <a:chExt cx="468000" cy="504000"/>
            </a:xfrm>
          </p:grpSpPr>
          <p:sp>
            <p:nvSpPr>
              <p:cNvPr id="240" name="Oval 239"/>
              <p:cNvSpPr>
                <a:spLocks noChangeArrowheads="1"/>
              </p:cNvSpPr>
              <p:nvPr/>
            </p:nvSpPr>
            <p:spPr bwMode="auto">
              <a:xfrm>
                <a:off x="5890369" y="3081172"/>
                <a:ext cx="467116" cy="503807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41" name="Oval 240"/>
              <p:cNvSpPr>
                <a:spLocks noChangeArrowheads="1"/>
              </p:cNvSpPr>
              <p:nvPr/>
            </p:nvSpPr>
            <p:spPr bwMode="auto">
              <a:xfrm>
                <a:off x="5975535" y="3179958"/>
                <a:ext cx="361304" cy="3556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3" name="Group 214"/>
            <p:cNvGrpSpPr>
              <a:grpSpLocks/>
            </p:cNvGrpSpPr>
            <p:nvPr/>
          </p:nvGrpSpPr>
          <p:grpSpPr bwMode="auto">
            <a:xfrm>
              <a:off x="7600984" y="2181364"/>
              <a:ext cx="288000" cy="324000"/>
              <a:chOff x="5889950" y="3081334"/>
              <a:chExt cx="468000" cy="504000"/>
            </a:xfrm>
          </p:grpSpPr>
          <p:sp>
            <p:nvSpPr>
              <p:cNvPr id="238" name="Oval 237"/>
              <p:cNvSpPr>
                <a:spLocks noChangeArrowheads="1"/>
              </p:cNvSpPr>
              <p:nvPr/>
            </p:nvSpPr>
            <p:spPr bwMode="auto">
              <a:xfrm>
                <a:off x="5890834" y="3081189"/>
                <a:ext cx="467116" cy="503807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39" name="Oval 238"/>
              <p:cNvSpPr>
                <a:spLocks noChangeArrowheads="1"/>
              </p:cNvSpPr>
              <p:nvPr/>
            </p:nvSpPr>
            <p:spPr bwMode="auto">
              <a:xfrm>
                <a:off x="5976000" y="3179975"/>
                <a:ext cx="361304" cy="3556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4" name="Group 217"/>
            <p:cNvGrpSpPr>
              <a:grpSpLocks/>
            </p:cNvGrpSpPr>
            <p:nvPr/>
          </p:nvGrpSpPr>
          <p:grpSpPr bwMode="auto">
            <a:xfrm>
              <a:off x="7315232" y="2038488"/>
              <a:ext cx="288000" cy="324000"/>
              <a:chOff x="5889950" y="3081334"/>
              <a:chExt cx="468000" cy="504000"/>
            </a:xfrm>
          </p:grpSpPr>
          <p:sp>
            <p:nvSpPr>
              <p:cNvPr id="236" name="Oval 235"/>
              <p:cNvSpPr>
                <a:spLocks noChangeArrowheads="1"/>
              </p:cNvSpPr>
              <p:nvPr/>
            </p:nvSpPr>
            <p:spPr bwMode="auto">
              <a:xfrm>
                <a:off x="5890649" y="3081172"/>
                <a:ext cx="467116" cy="503807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37" name="Oval 236"/>
              <p:cNvSpPr>
                <a:spLocks noChangeArrowheads="1"/>
              </p:cNvSpPr>
              <p:nvPr/>
            </p:nvSpPr>
            <p:spPr bwMode="auto">
              <a:xfrm>
                <a:off x="5975814" y="3179958"/>
                <a:ext cx="361304" cy="355629"/>
              </a:xfrm>
              <a:prstGeom prst="ellipse">
                <a:avLst/>
              </a:prstGeom>
              <a:gradFill rotWithShape="1">
                <a:gsLst>
                  <a:gs pos="0">
                    <a:srgbClr val="FFCCCC"/>
                  </a:gs>
                  <a:gs pos="50000">
                    <a:srgbClr val="DAA8A8"/>
                  </a:gs>
                  <a:gs pos="100000">
                    <a:srgbClr val="FFC8C8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5" name="Group 220"/>
            <p:cNvGrpSpPr>
              <a:grpSpLocks/>
            </p:cNvGrpSpPr>
            <p:nvPr/>
          </p:nvGrpSpPr>
          <p:grpSpPr bwMode="auto">
            <a:xfrm>
              <a:off x="6743728" y="2824306"/>
              <a:ext cx="288000" cy="324000"/>
              <a:chOff x="6604330" y="3710818"/>
              <a:chExt cx="682314" cy="789752"/>
            </a:xfrm>
          </p:grpSpPr>
          <p:sp>
            <p:nvSpPr>
              <p:cNvPr id="234" name="Oval 233"/>
              <p:cNvSpPr>
                <a:spLocks noChangeArrowheads="1"/>
              </p:cNvSpPr>
              <p:nvPr/>
            </p:nvSpPr>
            <p:spPr bwMode="auto">
              <a:xfrm>
                <a:off x="6604804" y="3710706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35" name="Oval 234"/>
              <p:cNvSpPr>
                <a:spLocks noChangeArrowheads="1"/>
              </p:cNvSpPr>
              <p:nvPr/>
            </p:nvSpPr>
            <p:spPr bwMode="auto">
              <a:xfrm>
                <a:off x="6747781" y="3853889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6" name="Group 223"/>
            <p:cNvGrpSpPr>
              <a:grpSpLocks/>
            </p:cNvGrpSpPr>
            <p:nvPr/>
          </p:nvGrpSpPr>
          <p:grpSpPr bwMode="auto">
            <a:xfrm>
              <a:off x="6958042" y="2609992"/>
              <a:ext cx="288000" cy="324000"/>
              <a:chOff x="6604330" y="3710818"/>
              <a:chExt cx="682314" cy="789752"/>
            </a:xfrm>
          </p:grpSpPr>
          <p:sp>
            <p:nvSpPr>
              <p:cNvPr id="232" name="Oval 231"/>
              <p:cNvSpPr>
                <a:spLocks noChangeArrowheads="1"/>
              </p:cNvSpPr>
              <p:nvPr/>
            </p:nvSpPr>
            <p:spPr bwMode="auto">
              <a:xfrm>
                <a:off x="6605010" y="3710667"/>
                <a:ext cx="681022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33" name="Oval 232"/>
              <p:cNvSpPr>
                <a:spLocks noChangeArrowheads="1"/>
              </p:cNvSpPr>
              <p:nvPr/>
            </p:nvSpPr>
            <p:spPr bwMode="auto">
              <a:xfrm>
                <a:off x="6747988" y="3853853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7" name="Group 226"/>
            <p:cNvGrpSpPr>
              <a:grpSpLocks/>
            </p:cNvGrpSpPr>
            <p:nvPr/>
          </p:nvGrpSpPr>
          <p:grpSpPr bwMode="auto">
            <a:xfrm>
              <a:off x="7172356" y="2609992"/>
              <a:ext cx="288000" cy="324000"/>
              <a:chOff x="6604330" y="3710818"/>
              <a:chExt cx="682314" cy="789752"/>
            </a:xfrm>
          </p:grpSpPr>
          <p:sp>
            <p:nvSpPr>
              <p:cNvPr id="230" name="Oval 229"/>
              <p:cNvSpPr>
                <a:spLocks noChangeArrowheads="1"/>
              </p:cNvSpPr>
              <p:nvPr/>
            </p:nvSpPr>
            <p:spPr bwMode="auto">
              <a:xfrm>
                <a:off x="6605212" y="3710667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31" name="Oval 230"/>
              <p:cNvSpPr>
                <a:spLocks noChangeArrowheads="1"/>
              </p:cNvSpPr>
              <p:nvPr/>
            </p:nvSpPr>
            <p:spPr bwMode="auto">
              <a:xfrm>
                <a:off x="6748189" y="3853853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8" name="Group 229"/>
            <p:cNvGrpSpPr>
              <a:grpSpLocks/>
            </p:cNvGrpSpPr>
            <p:nvPr/>
          </p:nvGrpSpPr>
          <p:grpSpPr bwMode="auto">
            <a:xfrm>
              <a:off x="6886604" y="2324240"/>
              <a:ext cx="288000" cy="324000"/>
              <a:chOff x="6604330" y="3710818"/>
              <a:chExt cx="682314" cy="789752"/>
            </a:xfrm>
          </p:grpSpPr>
          <p:sp>
            <p:nvSpPr>
              <p:cNvPr id="228" name="Oval 227"/>
              <p:cNvSpPr>
                <a:spLocks noChangeArrowheads="1"/>
              </p:cNvSpPr>
              <p:nvPr/>
            </p:nvSpPr>
            <p:spPr bwMode="auto">
              <a:xfrm>
                <a:off x="6604941" y="3710616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29" name="Oval 228"/>
              <p:cNvSpPr>
                <a:spLocks noChangeArrowheads="1"/>
              </p:cNvSpPr>
              <p:nvPr/>
            </p:nvSpPr>
            <p:spPr bwMode="auto">
              <a:xfrm>
                <a:off x="6747919" y="3853801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89" name="Group 232"/>
            <p:cNvGrpSpPr>
              <a:grpSpLocks/>
            </p:cNvGrpSpPr>
            <p:nvPr/>
          </p:nvGrpSpPr>
          <p:grpSpPr bwMode="auto">
            <a:xfrm>
              <a:off x="6967566" y="1905136"/>
              <a:ext cx="288000" cy="324000"/>
              <a:chOff x="4833627" y="2928934"/>
              <a:chExt cx="468000" cy="504000"/>
            </a:xfrm>
          </p:grpSpPr>
          <p:sp>
            <p:nvSpPr>
              <p:cNvPr id="226" name="Oval 225"/>
              <p:cNvSpPr>
                <a:spLocks noChangeArrowheads="1"/>
              </p:cNvSpPr>
              <p:nvPr/>
            </p:nvSpPr>
            <p:spPr bwMode="auto">
              <a:xfrm>
                <a:off x="4834102" y="2928760"/>
                <a:ext cx="467114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0" name="Group 235"/>
            <p:cNvGrpSpPr>
              <a:grpSpLocks/>
            </p:cNvGrpSpPr>
            <p:nvPr/>
          </p:nvGrpSpPr>
          <p:grpSpPr bwMode="auto">
            <a:xfrm>
              <a:off x="7100918" y="1643050"/>
              <a:ext cx="288000" cy="324000"/>
              <a:chOff x="4833627" y="2928934"/>
              <a:chExt cx="468000" cy="504000"/>
            </a:xfrm>
          </p:grpSpPr>
          <p:sp>
            <p:nvSpPr>
              <p:cNvPr id="224" name="Oval 223"/>
              <p:cNvSpPr>
                <a:spLocks noChangeArrowheads="1"/>
              </p:cNvSpPr>
              <p:nvPr/>
            </p:nvSpPr>
            <p:spPr bwMode="auto">
              <a:xfrm>
                <a:off x="4834186" y="2928959"/>
                <a:ext cx="467114" cy="503807"/>
              </a:xfrm>
              <a:prstGeom prst="ellipse">
                <a:avLst/>
              </a:prstGeom>
              <a:solidFill>
                <a:srgbClr val="F5FDA5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919806" y="3027608"/>
                <a:ext cx="361804" cy="356469"/>
              </a:xfrm>
              <a:prstGeom prst="ellipse">
                <a:avLst/>
              </a:prstGeom>
              <a:gradFill flip="none" rotWithShape="1">
                <a:gsLst>
                  <a:gs pos="0">
                    <a:srgbClr val="E7FD1B">
                      <a:shade val="30000"/>
                      <a:satMod val="115000"/>
                    </a:srgbClr>
                  </a:gs>
                  <a:gs pos="50000">
                    <a:srgbClr val="E7FD1B">
                      <a:shade val="67500"/>
                      <a:satMod val="115000"/>
                    </a:srgbClr>
                  </a:gs>
                  <a:gs pos="100000">
                    <a:srgbClr val="E7FD1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1" name="Group 238"/>
            <p:cNvGrpSpPr>
              <a:grpSpLocks/>
            </p:cNvGrpSpPr>
            <p:nvPr/>
          </p:nvGrpSpPr>
          <p:grpSpPr bwMode="auto">
            <a:xfrm>
              <a:off x="6315100" y="1643050"/>
              <a:ext cx="288000" cy="324000"/>
              <a:chOff x="6604330" y="3710818"/>
              <a:chExt cx="682314" cy="789752"/>
            </a:xfrm>
          </p:grpSpPr>
          <p:sp>
            <p:nvSpPr>
              <p:cNvPr id="222" name="Oval 221"/>
              <p:cNvSpPr>
                <a:spLocks noChangeArrowheads="1"/>
              </p:cNvSpPr>
              <p:nvPr/>
            </p:nvSpPr>
            <p:spPr bwMode="auto">
              <a:xfrm>
                <a:off x="6604396" y="3710857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23" name="Oval 222"/>
              <p:cNvSpPr>
                <a:spLocks noChangeArrowheads="1"/>
              </p:cNvSpPr>
              <p:nvPr/>
            </p:nvSpPr>
            <p:spPr bwMode="auto">
              <a:xfrm>
                <a:off x="6747374" y="3854040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92" name="Group 241"/>
            <p:cNvGrpSpPr>
              <a:grpSpLocks/>
            </p:cNvGrpSpPr>
            <p:nvPr/>
          </p:nvGrpSpPr>
          <p:grpSpPr bwMode="auto">
            <a:xfrm>
              <a:off x="6743728" y="3143248"/>
              <a:ext cx="288000" cy="324000"/>
              <a:chOff x="6604330" y="3710818"/>
              <a:chExt cx="682314" cy="789752"/>
            </a:xfrm>
          </p:grpSpPr>
          <p:sp>
            <p:nvSpPr>
              <p:cNvPr id="220" name="Oval 219"/>
              <p:cNvSpPr>
                <a:spLocks noChangeArrowheads="1"/>
              </p:cNvSpPr>
              <p:nvPr/>
            </p:nvSpPr>
            <p:spPr bwMode="auto">
              <a:xfrm>
                <a:off x="6604804" y="3711120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21" name="Oval 220"/>
              <p:cNvSpPr>
                <a:spLocks noChangeArrowheads="1"/>
              </p:cNvSpPr>
              <p:nvPr/>
            </p:nvSpPr>
            <p:spPr bwMode="auto">
              <a:xfrm>
                <a:off x="6747781" y="3854306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3" name="Group 244"/>
            <p:cNvGrpSpPr>
              <a:grpSpLocks/>
            </p:cNvGrpSpPr>
            <p:nvPr/>
          </p:nvGrpSpPr>
          <p:grpSpPr bwMode="auto">
            <a:xfrm>
              <a:off x="6455728" y="1967050"/>
              <a:ext cx="288000" cy="324000"/>
              <a:chOff x="6604330" y="3710818"/>
              <a:chExt cx="682314" cy="789752"/>
            </a:xfrm>
          </p:grpSpPr>
          <p:sp>
            <p:nvSpPr>
              <p:cNvPr id="218" name="Oval 217"/>
              <p:cNvSpPr>
                <a:spLocks noChangeArrowheads="1"/>
              </p:cNvSpPr>
              <p:nvPr/>
            </p:nvSpPr>
            <p:spPr bwMode="auto">
              <a:xfrm>
                <a:off x="6606098" y="3710555"/>
                <a:ext cx="681022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19" name="Oval 218"/>
              <p:cNvSpPr>
                <a:spLocks noChangeArrowheads="1"/>
              </p:cNvSpPr>
              <p:nvPr/>
            </p:nvSpPr>
            <p:spPr bwMode="auto">
              <a:xfrm>
                <a:off x="6749075" y="3853738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4" name="Group 247"/>
            <p:cNvGrpSpPr>
              <a:grpSpLocks/>
            </p:cNvGrpSpPr>
            <p:nvPr/>
          </p:nvGrpSpPr>
          <p:grpSpPr bwMode="auto">
            <a:xfrm>
              <a:off x="6600852" y="1681298"/>
              <a:ext cx="288000" cy="324000"/>
              <a:chOff x="6604330" y="3710818"/>
              <a:chExt cx="682314" cy="789752"/>
            </a:xfrm>
          </p:grpSpPr>
          <p:sp>
            <p:nvSpPr>
              <p:cNvPr id="216" name="Oval 215"/>
              <p:cNvSpPr>
                <a:spLocks noChangeArrowheads="1"/>
              </p:cNvSpPr>
              <p:nvPr/>
            </p:nvSpPr>
            <p:spPr bwMode="auto">
              <a:xfrm>
                <a:off x="6604669" y="3710504"/>
                <a:ext cx="681025" cy="789450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17" name="Oval 216"/>
              <p:cNvSpPr>
                <a:spLocks noChangeArrowheads="1"/>
              </p:cNvSpPr>
              <p:nvPr/>
            </p:nvSpPr>
            <p:spPr bwMode="auto">
              <a:xfrm>
                <a:off x="6747646" y="3853687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797FF"/>
                  </a:gs>
                  <a:gs pos="50000">
                    <a:srgbClr val="BFBFFF"/>
                  </a:gs>
                  <a:gs pos="100000">
                    <a:srgbClr val="DFD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5" name="Group 250"/>
            <p:cNvGrpSpPr>
              <a:grpSpLocks/>
            </p:cNvGrpSpPr>
            <p:nvPr/>
          </p:nvGrpSpPr>
          <p:grpSpPr bwMode="auto">
            <a:xfrm>
              <a:off x="7529546" y="1928802"/>
              <a:ext cx="288000" cy="324000"/>
              <a:chOff x="3214678" y="2357430"/>
              <a:chExt cx="682314" cy="789752"/>
            </a:xfrm>
          </p:grpSpPr>
          <p:sp>
            <p:nvSpPr>
              <p:cNvPr id="214" name="Oval 213"/>
              <p:cNvSpPr>
                <a:spLocks noChangeArrowheads="1"/>
              </p:cNvSpPr>
              <p:nvPr/>
            </p:nvSpPr>
            <p:spPr bwMode="auto">
              <a:xfrm>
                <a:off x="3215901" y="2357520"/>
                <a:ext cx="681022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15" name="Oval 214"/>
              <p:cNvSpPr>
                <a:spLocks noChangeArrowheads="1"/>
              </p:cNvSpPr>
              <p:nvPr/>
            </p:nvSpPr>
            <p:spPr bwMode="auto">
              <a:xfrm>
                <a:off x="3358878" y="2500703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6" name="Group 253"/>
            <p:cNvGrpSpPr>
              <a:grpSpLocks/>
            </p:cNvGrpSpPr>
            <p:nvPr/>
          </p:nvGrpSpPr>
          <p:grpSpPr bwMode="auto">
            <a:xfrm>
              <a:off x="7312984" y="1714488"/>
              <a:ext cx="288000" cy="324000"/>
              <a:chOff x="3214678" y="2357430"/>
              <a:chExt cx="682314" cy="789752"/>
            </a:xfrm>
          </p:grpSpPr>
          <p:sp>
            <p:nvSpPr>
              <p:cNvPr id="212" name="Oval 211"/>
              <p:cNvSpPr>
                <a:spLocks noChangeArrowheads="1"/>
              </p:cNvSpPr>
              <p:nvPr/>
            </p:nvSpPr>
            <p:spPr bwMode="auto">
              <a:xfrm>
                <a:off x="3213498" y="2357481"/>
                <a:ext cx="684786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13" name="Oval 212"/>
              <p:cNvSpPr>
                <a:spLocks noChangeArrowheads="1"/>
              </p:cNvSpPr>
              <p:nvPr/>
            </p:nvSpPr>
            <p:spPr bwMode="auto">
              <a:xfrm>
                <a:off x="3356475" y="2500667"/>
                <a:ext cx="530522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7" name="Group 256"/>
            <p:cNvGrpSpPr>
              <a:grpSpLocks/>
            </p:cNvGrpSpPr>
            <p:nvPr/>
          </p:nvGrpSpPr>
          <p:grpSpPr bwMode="auto">
            <a:xfrm>
              <a:off x="7598736" y="1609860"/>
              <a:ext cx="288000" cy="324000"/>
              <a:chOff x="3214678" y="2357430"/>
              <a:chExt cx="682314" cy="789752"/>
            </a:xfrm>
          </p:grpSpPr>
          <p:sp>
            <p:nvSpPr>
              <p:cNvPr id="210" name="Oval 209"/>
              <p:cNvSpPr>
                <a:spLocks noChangeArrowheads="1"/>
              </p:cNvSpPr>
              <p:nvPr/>
            </p:nvSpPr>
            <p:spPr bwMode="auto">
              <a:xfrm>
                <a:off x="3213768" y="2357101"/>
                <a:ext cx="684786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11" name="Oval 210"/>
              <p:cNvSpPr>
                <a:spLocks noChangeArrowheads="1"/>
              </p:cNvSpPr>
              <p:nvPr/>
            </p:nvSpPr>
            <p:spPr bwMode="auto">
              <a:xfrm>
                <a:off x="3356745" y="2500287"/>
                <a:ext cx="530522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8" name="Group 259"/>
            <p:cNvGrpSpPr>
              <a:grpSpLocks/>
            </p:cNvGrpSpPr>
            <p:nvPr/>
          </p:nvGrpSpPr>
          <p:grpSpPr bwMode="auto">
            <a:xfrm>
              <a:off x="7458108" y="1428736"/>
              <a:ext cx="288000" cy="324000"/>
              <a:chOff x="3214678" y="2357430"/>
              <a:chExt cx="682314" cy="789752"/>
            </a:xfrm>
          </p:grpSpPr>
          <p:sp>
            <p:nvSpPr>
              <p:cNvPr id="208" name="Oval 207"/>
              <p:cNvSpPr>
                <a:spLocks noChangeArrowheads="1"/>
              </p:cNvSpPr>
              <p:nvPr/>
            </p:nvSpPr>
            <p:spPr bwMode="auto">
              <a:xfrm>
                <a:off x="3215832" y="2357430"/>
                <a:ext cx="681025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09" name="Oval 208"/>
              <p:cNvSpPr>
                <a:spLocks noChangeArrowheads="1"/>
              </p:cNvSpPr>
              <p:nvPr/>
            </p:nvSpPr>
            <p:spPr bwMode="auto">
              <a:xfrm>
                <a:off x="3358810" y="2500616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29" name="Group 262"/>
            <p:cNvGrpSpPr>
              <a:grpSpLocks/>
            </p:cNvGrpSpPr>
            <p:nvPr/>
          </p:nvGrpSpPr>
          <p:grpSpPr bwMode="auto">
            <a:xfrm>
              <a:off x="6315100" y="2538554"/>
              <a:ext cx="288000" cy="324000"/>
              <a:chOff x="3214678" y="2357430"/>
              <a:chExt cx="682314" cy="789752"/>
            </a:xfrm>
          </p:grpSpPr>
          <p:sp>
            <p:nvSpPr>
              <p:cNvPr id="206" name="Oval 205"/>
              <p:cNvSpPr>
                <a:spLocks noChangeArrowheads="1"/>
              </p:cNvSpPr>
              <p:nvPr/>
            </p:nvSpPr>
            <p:spPr bwMode="auto">
              <a:xfrm>
                <a:off x="3214744" y="2357267"/>
                <a:ext cx="681025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07" name="Oval 206"/>
              <p:cNvSpPr>
                <a:spLocks noChangeArrowheads="1"/>
              </p:cNvSpPr>
              <p:nvPr/>
            </p:nvSpPr>
            <p:spPr bwMode="auto">
              <a:xfrm>
                <a:off x="3357722" y="2500450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  <p:grpSp>
          <p:nvGrpSpPr>
            <p:cNvPr id="130" name="Group 265"/>
            <p:cNvGrpSpPr>
              <a:grpSpLocks/>
            </p:cNvGrpSpPr>
            <p:nvPr/>
          </p:nvGrpSpPr>
          <p:grpSpPr bwMode="auto">
            <a:xfrm>
              <a:off x="6243662" y="2752868"/>
              <a:ext cx="288000" cy="324000"/>
              <a:chOff x="3214678" y="2357430"/>
              <a:chExt cx="682314" cy="789752"/>
            </a:xfrm>
          </p:grpSpPr>
          <p:sp>
            <p:nvSpPr>
              <p:cNvPr id="204" name="Oval 203"/>
              <p:cNvSpPr>
                <a:spLocks noChangeArrowheads="1"/>
              </p:cNvSpPr>
              <p:nvPr/>
            </p:nvSpPr>
            <p:spPr bwMode="auto">
              <a:xfrm>
                <a:off x="3214678" y="2357303"/>
                <a:ext cx="681022" cy="789450"/>
              </a:xfrm>
              <a:prstGeom prst="ellipse">
                <a:avLst/>
              </a:prstGeom>
              <a:solidFill>
                <a:srgbClr val="E6E6E6"/>
              </a:solidFill>
              <a:ln w="9525">
                <a:solidFill>
                  <a:srgbClr val="595959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  <p:sp>
            <p:nvSpPr>
              <p:cNvPr id="205" name="Oval 204"/>
              <p:cNvSpPr>
                <a:spLocks noChangeArrowheads="1"/>
              </p:cNvSpPr>
              <p:nvPr/>
            </p:nvSpPr>
            <p:spPr bwMode="auto">
              <a:xfrm>
                <a:off x="3357655" y="2500489"/>
                <a:ext cx="526758" cy="557259"/>
              </a:xfrm>
              <a:prstGeom prst="ellipse">
                <a:avLst/>
              </a:prstGeom>
              <a:gradFill rotWithShape="1">
                <a:gsLst>
                  <a:gs pos="0">
                    <a:srgbClr val="959595"/>
                  </a:gs>
                  <a:gs pos="50000">
                    <a:srgbClr val="D6D6D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40404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-110" charset="0"/>
                </a:endParaRPr>
              </a:p>
            </p:txBody>
          </p:sp>
        </p:grpSp>
      </p:grpSp>
      <p:sp>
        <p:nvSpPr>
          <p:cNvPr id="272" name="AutoShape 3"/>
          <p:cNvSpPr>
            <a:spLocks noChangeArrowheads="1"/>
          </p:cNvSpPr>
          <p:nvPr/>
        </p:nvSpPr>
        <p:spPr bwMode="auto">
          <a:xfrm>
            <a:off x="5143501" y="5597526"/>
            <a:ext cx="886884" cy="1122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-110" charset="0"/>
            </a:endParaRPr>
          </a:p>
        </p:txBody>
      </p:sp>
      <p:sp>
        <p:nvSpPr>
          <p:cNvPr id="273" name="Rectangle 4"/>
          <p:cNvSpPr>
            <a:spLocks noChangeArrowheads="1"/>
          </p:cNvSpPr>
          <p:nvPr/>
        </p:nvSpPr>
        <p:spPr bwMode="auto">
          <a:xfrm rot="660000">
            <a:off x="2639485" y="5500689"/>
            <a:ext cx="6218767" cy="1111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-110" charset="0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4301067" y="1271588"/>
            <a:ext cx="2159000" cy="22479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ransition advTm="1840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Non-infectious inflammatory diseases from endogenous stimuli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Autoimmune and auto</a:t>
            </a:r>
            <a:r>
              <a:rPr lang="el-G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inflammatory</a:t>
            </a:r>
            <a:endParaRPr lang="el-GR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2495551" y="1735138"/>
            <a:ext cx="2879725" cy="3693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Autoimmune</a:t>
            </a:r>
            <a:endParaRPr lang="el-GR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6816726" y="1741488"/>
            <a:ext cx="2879725" cy="3693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Autoinflammatory</a:t>
            </a:r>
            <a:endParaRPr lang="el-GR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7861" name="Line 5"/>
          <p:cNvSpPr>
            <a:spLocks noChangeShapeType="1"/>
          </p:cNvSpPr>
          <p:nvPr/>
        </p:nvSpPr>
        <p:spPr bwMode="auto">
          <a:xfrm>
            <a:off x="6096000" y="1196976"/>
            <a:ext cx="0" cy="7921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77862" name="Line 6"/>
          <p:cNvSpPr>
            <a:spLocks noChangeShapeType="1"/>
          </p:cNvSpPr>
          <p:nvPr/>
        </p:nvSpPr>
        <p:spPr bwMode="auto">
          <a:xfrm flipV="1">
            <a:off x="5448300" y="1989138"/>
            <a:ext cx="1295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77863" name="Text Box 7"/>
          <p:cNvSpPr txBox="1">
            <a:spLocks noChangeArrowheads="1"/>
          </p:cNvSpPr>
          <p:nvPr/>
        </p:nvSpPr>
        <p:spPr bwMode="auto">
          <a:xfrm>
            <a:off x="1919288" y="2311400"/>
            <a:ext cx="35290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chemeClr val="accent2"/>
                </a:solidFill>
                <a:latin typeface="Arial Narrow" pitchFamily="34" charset="0"/>
              </a:rPr>
              <a:t>self-reactivity</a:t>
            </a:r>
            <a:r>
              <a:rPr lang="en-US" b="1" i="1" dirty="0">
                <a:latin typeface="Arial Narrow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400" i="1" dirty="0">
                <a:latin typeface="Arial Narrow" pitchFamily="34" charset="0"/>
              </a:rPr>
              <a:t>(autoreactive B and T cells,</a:t>
            </a:r>
            <a:r>
              <a:rPr lang="en-US" sz="1400" dirty="0">
                <a:latin typeface="Arial Narrow" pitchFamily="34" charset="0"/>
              </a:rPr>
              <a:t> </a:t>
            </a:r>
            <a:r>
              <a:rPr lang="en-US" sz="1400" i="1" dirty="0">
                <a:latin typeface="Arial Narrow" pitchFamily="34" charset="0"/>
              </a:rPr>
              <a:t>autoantibodies)</a:t>
            </a:r>
            <a:endParaRPr lang="el-GR" sz="1400" i="1" dirty="0">
              <a:latin typeface="Arial Narrow" pitchFamily="34" charset="0"/>
            </a:endParaRPr>
          </a:p>
        </p:txBody>
      </p:sp>
      <p:sp>
        <p:nvSpPr>
          <p:cNvPr id="377864" name="Text Box 8"/>
          <p:cNvSpPr txBox="1">
            <a:spLocks noChangeArrowheads="1"/>
          </p:cNvSpPr>
          <p:nvPr/>
        </p:nvSpPr>
        <p:spPr bwMode="auto">
          <a:xfrm>
            <a:off x="6743701" y="2276476"/>
            <a:ext cx="2951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chemeClr val="accent2"/>
                </a:solidFill>
                <a:latin typeface="Arial Narrow" pitchFamily="34" charset="0"/>
              </a:rPr>
              <a:t>No self-reactivity</a:t>
            </a:r>
            <a:endParaRPr lang="el-GR" b="1" i="1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77865" name="Oval 9"/>
          <p:cNvSpPr>
            <a:spLocks noChangeArrowheads="1"/>
          </p:cNvSpPr>
          <p:nvPr/>
        </p:nvSpPr>
        <p:spPr bwMode="auto">
          <a:xfrm>
            <a:off x="5735639" y="3932239"/>
            <a:ext cx="2376487" cy="1728787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Innate</a:t>
            </a:r>
            <a:endParaRPr lang="el-GR" i="1" dirty="0">
              <a:solidFill>
                <a:schemeClr val="bg1"/>
              </a:solidFill>
            </a:endParaRPr>
          </a:p>
        </p:txBody>
      </p:sp>
      <p:sp>
        <p:nvSpPr>
          <p:cNvPr id="377866" name="Oval 10"/>
          <p:cNvSpPr>
            <a:spLocks noChangeArrowheads="1"/>
          </p:cNvSpPr>
          <p:nvPr/>
        </p:nvSpPr>
        <p:spPr bwMode="auto">
          <a:xfrm>
            <a:off x="4008439" y="3932239"/>
            <a:ext cx="2376487" cy="1728787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Adaptive immunity</a:t>
            </a:r>
            <a:endParaRPr lang="el-GR" i="1" dirty="0">
              <a:solidFill>
                <a:schemeClr val="bg1"/>
              </a:solidFill>
            </a:endParaRPr>
          </a:p>
        </p:txBody>
      </p:sp>
      <p:sp>
        <p:nvSpPr>
          <p:cNvPr id="377867" name="Line 11"/>
          <p:cNvSpPr>
            <a:spLocks noChangeShapeType="1"/>
          </p:cNvSpPr>
          <p:nvPr/>
        </p:nvSpPr>
        <p:spPr bwMode="auto">
          <a:xfrm>
            <a:off x="4367214" y="3068638"/>
            <a:ext cx="504825" cy="792162"/>
          </a:xfrm>
          <a:prstGeom prst="line">
            <a:avLst/>
          </a:prstGeom>
          <a:noFill/>
          <a:ln w="57150">
            <a:solidFill>
              <a:srgbClr val="FFFF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77868" name="Line 12"/>
          <p:cNvSpPr>
            <a:spLocks noChangeShapeType="1"/>
          </p:cNvSpPr>
          <p:nvPr/>
        </p:nvSpPr>
        <p:spPr bwMode="auto">
          <a:xfrm flipH="1">
            <a:off x="7391400" y="2924175"/>
            <a:ext cx="649288" cy="865188"/>
          </a:xfrm>
          <a:prstGeom prst="line">
            <a:avLst/>
          </a:prstGeom>
          <a:noFill/>
          <a:ln w="57150">
            <a:solidFill>
              <a:srgbClr val="FFFF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77869" name="Text Box 13"/>
          <p:cNvSpPr txBox="1">
            <a:spLocks noChangeArrowheads="1"/>
          </p:cNvSpPr>
          <p:nvPr/>
        </p:nvSpPr>
        <p:spPr bwMode="auto">
          <a:xfrm>
            <a:off x="1703389" y="3213101"/>
            <a:ext cx="25923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SLE, RA, MS, T1DM, Psoriasis, Thyroiditis</a:t>
            </a:r>
            <a:endParaRPr lang="el-GR" sz="20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7319964" y="3213101"/>
            <a:ext cx="3348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FMF,other autoinflammatory syndromes</a:t>
            </a:r>
            <a:endParaRPr lang="el-GR" sz="20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5087939" y="3141663"/>
            <a:ext cx="18002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IBD,SoJIA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SpA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28955" y="2658178"/>
            <a:ext cx="2004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A</a:t>
            </a:r>
            <a:r>
              <a:rPr lang="el-G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υτοδραστικότητα!!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3454400" y="304801"/>
            <a:ext cx="4030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Regulatory T cells (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Tregs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304800" y="1219201"/>
            <a:ext cx="11582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Wingdings" pitchFamily="2" charset="2"/>
              <a:buChar char=""/>
            </a:pPr>
            <a:r>
              <a:rPr lang="en-GB" sz="20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Tregs</a:t>
            </a:r>
            <a:r>
              <a:rPr lang="en-GB" sz="2000" b="1" dirty="0">
                <a:latin typeface="Arial Narrow" pitchFamily="34" charset="0"/>
              </a:rPr>
              <a:t> constitute 5-10% of the peripheral CD4</a:t>
            </a:r>
            <a:r>
              <a:rPr lang="en-GB" sz="2000" b="1" baseline="30000" dirty="0">
                <a:latin typeface="Arial Narrow" pitchFamily="34" charset="0"/>
              </a:rPr>
              <a:t>+</a:t>
            </a:r>
            <a:r>
              <a:rPr lang="en-GB" sz="2000" b="1" dirty="0">
                <a:latin typeface="Arial Narrow" pitchFamily="34" charset="0"/>
              </a:rPr>
              <a:t> T lymphocytes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Wingdings" pitchFamily="2" charset="2"/>
              <a:buChar char=""/>
            </a:pPr>
            <a:endParaRPr lang="en-GB" sz="2000" dirty="0">
              <a:solidFill>
                <a:srgbClr val="FF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Wingdings" pitchFamily="2" charset="2"/>
              <a:buChar char=""/>
            </a:pPr>
            <a:r>
              <a:rPr lang="el-GR" sz="20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Arial Narrow" pitchFamily="34" charset="0"/>
              </a:rPr>
              <a:t>Tregs</a:t>
            </a:r>
            <a:r>
              <a:rPr lang="en-GB" sz="20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Arial Narrow" pitchFamily="34" charset="0"/>
              </a:rPr>
              <a:t>functionally inhibit a variety of immune responses both </a:t>
            </a:r>
            <a:r>
              <a:rPr lang="en-GB" sz="2000" i="1" dirty="0">
                <a:solidFill>
                  <a:srgbClr val="000000"/>
                </a:solidFill>
                <a:latin typeface="Arial Narrow" pitchFamily="34" charset="0"/>
              </a:rPr>
              <a:t>in vivo </a:t>
            </a:r>
            <a:r>
              <a:rPr lang="en-GB" sz="2000" dirty="0">
                <a:solidFill>
                  <a:srgbClr val="000000"/>
                </a:solidFill>
                <a:latin typeface="Arial Narrow" pitchFamily="34" charset="0"/>
              </a:rPr>
              <a:t>and </a:t>
            </a:r>
            <a:r>
              <a:rPr lang="en-GB" sz="2000" i="1" dirty="0">
                <a:solidFill>
                  <a:srgbClr val="000000"/>
                </a:solidFill>
                <a:latin typeface="Arial Narrow" pitchFamily="34" charset="0"/>
              </a:rPr>
              <a:t>in vitro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endParaRPr lang="en-GB" sz="2000" i="1" dirty="0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Wingdings" pitchFamily="2" charset="2"/>
              <a:buChar char=""/>
            </a:pPr>
            <a:r>
              <a:rPr lang="el-GR" sz="20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  <a:latin typeface="Arial Narrow" pitchFamily="34" charset="0"/>
              </a:rPr>
              <a:t>The </a:t>
            </a:r>
            <a:r>
              <a:rPr lang="en-GB" sz="2000" b="1" i="1" dirty="0">
                <a:solidFill>
                  <a:srgbClr val="002060"/>
                </a:solidFill>
                <a:latin typeface="Arial Narrow" pitchFamily="34" charset="0"/>
              </a:rPr>
              <a:t>mechanism of suppression by </a:t>
            </a:r>
            <a:r>
              <a:rPr lang="en-GB" sz="2000" b="1" i="1" dirty="0" err="1">
                <a:solidFill>
                  <a:srgbClr val="002060"/>
                </a:solidFill>
                <a:latin typeface="Arial Narrow" pitchFamily="34" charset="0"/>
              </a:rPr>
              <a:t>Tregs</a:t>
            </a:r>
            <a:r>
              <a:rPr lang="en-GB" sz="200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Arial Narrow" pitchFamily="34" charset="0"/>
              </a:rPr>
              <a:t>remain </a:t>
            </a:r>
            <a:r>
              <a:rPr lang="en-GB" sz="2000" b="1" dirty="0" smtClean="0">
                <a:solidFill>
                  <a:srgbClr val="000000"/>
                </a:solidFill>
                <a:latin typeface="Arial Narrow" pitchFamily="34" charset="0"/>
              </a:rPr>
              <a:t>controversial</a:t>
            </a:r>
            <a:r>
              <a:rPr lang="el-GR" sz="2000" b="1" dirty="0" smtClean="0">
                <a:solidFill>
                  <a:srgbClr val="000000"/>
                </a:solidFill>
                <a:latin typeface="Arial Narrow" pitchFamily="34" charset="0"/>
              </a:rPr>
              <a:t>  (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IL-10 secretion…)</a:t>
            </a:r>
            <a:endParaRPr lang="en-GB" sz="2000" b="1" dirty="0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endParaRPr lang="en-GB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Wingdings" pitchFamily="2" charset="2"/>
              <a:buChar char=""/>
            </a:pPr>
            <a:r>
              <a:rPr lang="en-GB" sz="20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Arial Narrow" pitchFamily="34" charset="0"/>
              </a:rPr>
              <a:t>Foxp3 is a transcription factor that is specifically expressed by </a:t>
            </a:r>
            <a:r>
              <a:rPr lang="en-GB" sz="2000" b="1" dirty="0" err="1">
                <a:solidFill>
                  <a:srgbClr val="000000"/>
                </a:solidFill>
                <a:latin typeface="Arial Narrow" pitchFamily="34" charset="0"/>
              </a:rPr>
              <a:t>Tregs</a:t>
            </a:r>
            <a:endParaRPr lang="en-US" sz="2000" b="1" dirty="0">
              <a:latin typeface="Arial Narrow" pitchFamily="34" charset="0"/>
            </a:endParaRP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Wingdings" pitchFamily="2" charset="2"/>
              <a:buChar char=""/>
            </a:pPr>
            <a:endParaRPr lang="en-GB" sz="2000" dirty="0">
              <a:latin typeface="Arial Narrow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76800"/>
            <a:ext cx="254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37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7629" y="116634"/>
            <a:ext cx="3020374" cy="80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137" y="6584776"/>
            <a:ext cx="299323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5793" y="908720"/>
            <a:ext cx="4050449" cy="416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5367"/>
          <a:stretch>
            <a:fillRect/>
          </a:stretch>
        </p:blipFill>
        <p:spPr bwMode="auto">
          <a:xfrm>
            <a:off x="5987988" y="44626"/>
            <a:ext cx="3221534" cy="7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3772" y="5229200"/>
            <a:ext cx="40504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91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gressive development of T cell exhaustion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83" y="1421889"/>
            <a:ext cx="5165125" cy="50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838200" y="167414"/>
            <a:ext cx="10515600" cy="911740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latin typeface="Arial Narrow" pitchFamily="34" charset="0"/>
              </a:rPr>
              <a:t>Εξάντληση ανοσιακού</a:t>
            </a:r>
            <a:r>
              <a:rPr lang="el-GR" sz="2400" dirty="0" smtClean="0">
                <a:latin typeface="Arial Narrow" pitchFamily="34" charset="0"/>
              </a:rPr>
              <a:t>.  </a:t>
            </a:r>
            <a:r>
              <a:rPr lang="en-US" sz="2400" dirty="0" smtClean="0">
                <a:latin typeface="Arial Narrow" pitchFamily="34" charset="0"/>
              </a:rPr>
              <a:t>O </a:t>
            </a:r>
            <a:r>
              <a:rPr lang="el-GR" sz="2400" dirty="0" smtClean="0">
                <a:latin typeface="Arial Narrow" pitchFamily="34" charset="0"/>
              </a:rPr>
              <a:t>συνεχής οντογονικός  ερεθισμός εξαντλεί το ανοσιακό   ( </a:t>
            </a:r>
            <a:r>
              <a:rPr lang="en-US" sz="2400" dirty="0" smtClean="0">
                <a:latin typeface="Arial Narrow" pitchFamily="34" charset="0"/>
              </a:rPr>
              <a:t>HCV, HBV,</a:t>
            </a:r>
            <a:r>
              <a:rPr lang="el-GR" sz="2400" dirty="0" smtClean="0">
                <a:latin typeface="Arial Narrow" pitchFamily="34" charset="0"/>
              </a:rPr>
              <a:t> καρκίνος)-ρόλος του </a:t>
            </a:r>
            <a:r>
              <a:rPr lang="en-US" sz="2400" dirty="0" smtClean="0">
                <a:latin typeface="Arial Narrow" pitchFamily="34" charset="0"/>
              </a:rPr>
              <a:t>PD-1. O</a:t>
            </a:r>
            <a:r>
              <a:rPr lang="el-GR" sz="2400" dirty="0" smtClean="0">
                <a:latin typeface="Arial Narrow" pitchFamily="34" charset="0"/>
              </a:rPr>
              <a:t> φαινότυπος αυτός στα </a:t>
            </a:r>
            <a:r>
              <a:rPr lang="en-US" sz="2400" dirty="0" smtClean="0">
                <a:latin typeface="Arial Narrow" pitchFamily="34" charset="0"/>
              </a:rPr>
              <a:t>CD8  </a:t>
            </a:r>
            <a:r>
              <a:rPr lang="el-GR" sz="2400" dirty="0" smtClean="0">
                <a:latin typeface="Arial Narrow" pitchFamily="34" charset="0"/>
              </a:rPr>
              <a:t>συνδέεται με ‘ύφεση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l-GR" sz="2400" dirty="0" smtClean="0">
                <a:latin typeface="Arial Narrow" pitchFamily="34" charset="0"/>
              </a:rPr>
              <a:t> </a:t>
            </a:r>
            <a:endParaRPr lang="el-GR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008185" y="1122363"/>
            <a:ext cx="10245969" cy="2387600"/>
          </a:xfrm>
        </p:spPr>
        <p:txBody>
          <a:bodyPr>
            <a:normAutofit/>
          </a:bodyPr>
          <a:lstStyle/>
          <a:p>
            <a:r>
              <a:rPr lang="el-GR" sz="2400" b="1" dirty="0" err="1" smtClean="0">
                <a:latin typeface="Arial Narrow" pitchFamily="34" charset="0"/>
              </a:rPr>
              <a:t>Αιμοκυτταρικα</a:t>
            </a:r>
            <a:r>
              <a:rPr lang="el-GR" sz="2400" b="1" dirty="0" smtClean="0">
                <a:latin typeface="Arial Narrow" pitchFamily="34" charset="0"/>
              </a:rPr>
              <a:t> ( </a:t>
            </a:r>
            <a:r>
              <a:rPr lang="el-GR" sz="2400" b="1" dirty="0" err="1" smtClean="0">
                <a:latin typeface="Arial Narrow" pitchFamily="34" charset="0"/>
              </a:rPr>
              <a:t>ανοσοκύτταρα</a:t>
            </a:r>
            <a:r>
              <a:rPr lang="el-GR" sz="2400" b="1" dirty="0" smtClean="0">
                <a:latin typeface="Arial Narrow" pitchFamily="34" charset="0"/>
              </a:rPr>
              <a:t>)  ή </a:t>
            </a:r>
            <a:r>
              <a:rPr lang="el-GR" sz="2400" b="1" dirty="0" err="1" smtClean="0">
                <a:latin typeface="Arial Narrow" pitchFamily="34" charset="0"/>
              </a:rPr>
              <a:t>μεσεγχυματικά</a:t>
            </a:r>
            <a:r>
              <a:rPr lang="el-GR" sz="2400" b="1" dirty="0" smtClean="0">
                <a:latin typeface="Arial Narrow" pitchFamily="34" charset="0"/>
              </a:rPr>
              <a:t> κύτταρα? ( «κότα και το αυγό»)</a:t>
            </a:r>
            <a:endParaRPr lang="el-GR" sz="2400" b="1" dirty="0">
              <a:latin typeface="Arial Narrow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i="1" dirty="0" smtClean="0">
                <a:latin typeface="Arial Narrow" pitchFamily="34" charset="0"/>
              </a:rPr>
              <a:t>Ο κλινικός φαινότυπος της φλεγμονής σε ένα όργανο μπορεί να επάγεται είτε από το </a:t>
            </a:r>
            <a:r>
              <a:rPr lang="el-GR" b="1" i="1" dirty="0" err="1" smtClean="0">
                <a:latin typeface="Arial Narrow" pitchFamily="34" charset="0"/>
              </a:rPr>
              <a:t>ανοσοσιακό</a:t>
            </a:r>
            <a:r>
              <a:rPr lang="el-GR" b="1" i="1" dirty="0" smtClean="0">
                <a:latin typeface="Arial Narrow" pitchFamily="34" charset="0"/>
              </a:rPr>
              <a:t> είτε από το </a:t>
            </a:r>
            <a:r>
              <a:rPr lang="el-GR" b="1" i="1" dirty="0" err="1" smtClean="0">
                <a:latin typeface="Arial Narrow" pitchFamily="34" charset="0"/>
              </a:rPr>
              <a:t>μεσεγχυματικό</a:t>
            </a:r>
            <a:r>
              <a:rPr lang="el-GR" b="1" i="1" dirty="0" smtClean="0">
                <a:latin typeface="Arial Narrow" pitchFamily="34" charset="0"/>
              </a:rPr>
              <a:t> κύτταρο ( λχ ΡΑ, </a:t>
            </a:r>
            <a:r>
              <a:rPr lang="el-GR" b="1" i="1" dirty="0" err="1" smtClean="0">
                <a:latin typeface="Arial Narrow" pitchFamily="34" charset="0"/>
              </a:rPr>
              <a:t>ΣκΠ</a:t>
            </a:r>
            <a:r>
              <a:rPr lang="el-GR" b="1" i="1" dirty="0" smtClean="0">
                <a:latin typeface="Arial Narrow" pitchFamily="34" charset="0"/>
              </a:rPr>
              <a:t>)</a:t>
            </a:r>
            <a:endParaRPr lang="el-GR" b="1" i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33" y="1358862"/>
            <a:ext cx="5239375" cy="431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90038" y="5344556"/>
            <a:ext cx="2328420" cy="1355893"/>
          </a:xfrm>
          <a:prstGeom prst="rect">
            <a:avLst/>
          </a:prstGeom>
          <a:noFill/>
        </p:spPr>
        <p:txBody>
          <a:bodyPr wrap="square" lIns="88018" tIns="44010" rIns="88018" bIns="44010" rtlCol="0">
            <a:spAutoFit/>
          </a:bodyPr>
          <a:lstStyle/>
          <a:p>
            <a:r>
              <a:rPr lang="en-US" sz="1029" b="1" dirty="0"/>
              <a:t>Reviewed also by:</a:t>
            </a:r>
            <a:endParaRPr lang="el-GR" sz="1029" b="1" dirty="0"/>
          </a:p>
          <a:p>
            <a:r>
              <a:rPr lang="en-US" sz="1029" dirty="0" err="1"/>
              <a:t>Firestein</a:t>
            </a:r>
            <a:r>
              <a:rPr lang="en-US" sz="1029" dirty="0"/>
              <a:t> and </a:t>
            </a:r>
            <a:r>
              <a:rPr lang="en-US" sz="1029" dirty="0" err="1"/>
              <a:t>MacInnes</a:t>
            </a:r>
            <a:r>
              <a:rPr lang="en-US" sz="1029" dirty="0"/>
              <a:t>, Immunity, 2017</a:t>
            </a:r>
          </a:p>
          <a:p>
            <a:r>
              <a:rPr lang="en-US" sz="1029" dirty="0"/>
              <a:t>Tan and </a:t>
            </a:r>
            <a:r>
              <a:rPr lang="en-US" sz="1029" dirty="0" err="1"/>
              <a:t>Smolen</a:t>
            </a:r>
            <a:r>
              <a:rPr lang="en-US" sz="1029" dirty="0"/>
              <a:t>, JEM 2016; </a:t>
            </a:r>
          </a:p>
          <a:p>
            <a:r>
              <a:rPr lang="en-US" sz="1029" dirty="0" err="1"/>
              <a:t>Gerlag</a:t>
            </a:r>
            <a:r>
              <a:rPr lang="en-US" sz="1029" dirty="0"/>
              <a:t> et al, </a:t>
            </a:r>
            <a:r>
              <a:rPr lang="en-US" sz="1029" dirty="0" err="1"/>
              <a:t>Rheumatol</a:t>
            </a:r>
            <a:r>
              <a:rPr lang="en-US" sz="1029" dirty="0"/>
              <a:t> 2016; </a:t>
            </a:r>
          </a:p>
          <a:p>
            <a:r>
              <a:rPr lang="en-US" sz="1029" dirty="0" err="1"/>
              <a:t>Jutley</a:t>
            </a:r>
            <a:r>
              <a:rPr lang="en-US" sz="1029" dirty="0"/>
              <a:t> et al, </a:t>
            </a:r>
            <a:r>
              <a:rPr lang="en-US" sz="1029" dirty="0" err="1"/>
              <a:t>Curr</a:t>
            </a:r>
            <a:r>
              <a:rPr lang="en-US" sz="1029" dirty="0"/>
              <a:t> Op Rheum 2015; </a:t>
            </a:r>
          </a:p>
          <a:p>
            <a:r>
              <a:rPr lang="en-US" sz="1029" dirty="0" err="1"/>
              <a:t>Valesini</a:t>
            </a:r>
            <a:r>
              <a:rPr lang="en-US" sz="1029" dirty="0"/>
              <a:t> et al, </a:t>
            </a:r>
            <a:r>
              <a:rPr lang="en-US" sz="1029" dirty="0" err="1"/>
              <a:t>Autoimm</a:t>
            </a:r>
            <a:r>
              <a:rPr lang="en-US" sz="1029" dirty="0"/>
              <a:t> Rev 2015; </a:t>
            </a:r>
          </a:p>
          <a:p>
            <a:r>
              <a:rPr lang="en-US" sz="1029" dirty="0" err="1"/>
              <a:t>Mankia</a:t>
            </a:r>
            <a:r>
              <a:rPr lang="en-US" sz="1029" dirty="0"/>
              <a:t> and Emery, </a:t>
            </a:r>
            <a:r>
              <a:rPr lang="en-US" sz="1029" dirty="0" err="1"/>
              <a:t>Discov</a:t>
            </a:r>
            <a:r>
              <a:rPr lang="en-US" sz="1029" dirty="0"/>
              <a:t> Med 2015;</a:t>
            </a:r>
          </a:p>
          <a:p>
            <a:r>
              <a:rPr lang="en-US" sz="1029" dirty="0" err="1"/>
              <a:t>Kyburz</a:t>
            </a:r>
            <a:r>
              <a:rPr lang="en-US" sz="1029" dirty="0"/>
              <a:t> et al, BPRC </a:t>
            </a:r>
            <a:r>
              <a:rPr lang="en-US" sz="1029" dirty="0" err="1"/>
              <a:t>Rheumatol</a:t>
            </a:r>
            <a:r>
              <a:rPr lang="en-US" sz="1029" dirty="0"/>
              <a:t> 2014.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06335" y="908050"/>
            <a:ext cx="9779330" cy="158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098771" y="217532"/>
            <a:ext cx="5730077" cy="5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18" tIns="44010" rIns="88018" bIns="440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92" dirty="0">
                <a:solidFill>
                  <a:srgbClr val="376092"/>
                </a:solidFill>
                <a:latin typeface="Arial Narrow" pitchFamily="34" charset="0"/>
              </a:rPr>
              <a:t>The Immunological Hypothesis</a:t>
            </a:r>
            <a:endParaRPr lang="el-GR" altLang="en-US" sz="2992" dirty="0">
              <a:solidFill>
                <a:srgbClr val="376092"/>
              </a:solidFill>
              <a:latin typeface="Arial Narrow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06" y="115897"/>
            <a:ext cx="69270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04621" y="1044932"/>
            <a:ext cx="2796292" cy="290345"/>
          </a:xfrm>
          <a:prstGeom prst="rect">
            <a:avLst/>
          </a:prstGeom>
          <a:noFill/>
        </p:spPr>
        <p:txBody>
          <a:bodyPr wrap="none" lIns="88018" tIns="44010" rIns="88018" bIns="44010" rtlCol="0">
            <a:spAutoFit/>
          </a:bodyPr>
          <a:lstStyle/>
          <a:p>
            <a:r>
              <a:rPr lang="en-US" sz="1309" i="1" dirty="0"/>
              <a:t>From: Catrina et al, </a:t>
            </a:r>
            <a:r>
              <a:rPr lang="en-US" sz="1309" i="1" dirty="0" err="1"/>
              <a:t>Immunol</a:t>
            </a:r>
            <a:r>
              <a:rPr lang="en-US" sz="1309" i="1" dirty="0"/>
              <a:t> Rev 2016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01" y="116118"/>
            <a:ext cx="37849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Box 2"/>
          <p:cNvSpPr txBox="1">
            <a:spLocks noChangeArrowheads="1"/>
          </p:cNvSpPr>
          <p:nvPr/>
        </p:nvSpPr>
        <p:spPr bwMode="auto">
          <a:xfrm>
            <a:off x="4863545" y="260401"/>
            <a:ext cx="5730077" cy="5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18" tIns="44010" rIns="88018" bIns="440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92" kern="0" dirty="0">
                <a:solidFill>
                  <a:srgbClr val="376092"/>
                </a:solidFill>
                <a:latin typeface="Arial Narrow" pitchFamily="34" charset="0"/>
              </a:rPr>
              <a:t>A Mesenchymal Hypothesis</a:t>
            </a:r>
            <a:endParaRPr lang="el-GR" altLang="en-US" sz="2992" kern="0" dirty="0">
              <a:solidFill>
                <a:srgbClr val="376092"/>
              </a:solidFill>
              <a:latin typeface="Arial Narrow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06335" y="908050"/>
            <a:ext cx="977933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6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06" y="115897"/>
            <a:ext cx="69270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094527" y="2852738"/>
            <a:ext cx="3541612" cy="5762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4" kern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Mesenchymal cells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9" kern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(SFs, IMFs, stroma fibroblasts, MSCs, FDCs)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30927" y="1583003"/>
            <a:ext cx="2541607" cy="431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4" kern="0" dirty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Microbiota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57902" y="1561737"/>
            <a:ext cx="2541608" cy="431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4" kern="0" dirty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Stress, Cytokines</a:t>
            </a:r>
          </a:p>
        </p:txBody>
      </p:sp>
      <p:sp>
        <p:nvSpPr>
          <p:cNvPr id="283656" name="TextBox 13"/>
          <p:cNvSpPr txBox="1">
            <a:spLocks noChangeArrowheads="1"/>
          </p:cNvSpPr>
          <p:nvPr/>
        </p:nvSpPr>
        <p:spPr bwMode="auto">
          <a:xfrm>
            <a:off x="5094300" y="2133634"/>
            <a:ext cx="1541602" cy="36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18" tIns="44010" rIns="88018" bIns="440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777" kern="0">
                <a:solidFill>
                  <a:srgbClr val="000000"/>
                </a:solidFill>
                <a:latin typeface="Arial Narrow" pitchFamily="34" charset="0"/>
              </a:rPr>
              <a:t>Innate Sensing</a:t>
            </a:r>
            <a:endParaRPr lang="el-GR" altLang="en-US" sz="1777" ker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78139" y="2134084"/>
            <a:ext cx="770802" cy="57467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57808" y="2134084"/>
            <a:ext cx="770802" cy="57467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323600" y="4509483"/>
            <a:ext cx="1387102" cy="50482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90" kern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Cell / Tissue Homeostasis</a:t>
            </a:r>
            <a:endParaRPr lang="el-GR" sz="1590" kern="0">
              <a:solidFill>
                <a:srgbClr val="FFFFFF"/>
              </a:solidFill>
              <a:latin typeface="Arial Narrow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41514" y="4509483"/>
            <a:ext cx="1847207" cy="50482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90" kern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Inflammation</a:t>
            </a:r>
            <a:endParaRPr lang="el-GR" sz="1590" kern="0">
              <a:solidFill>
                <a:srgbClr val="FFFFFF"/>
              </a:solidFill>
              <a:latin typeface="Arial Narrow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98011" y="4509483"/>
            <a:ext cx="2001708" cy="50482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90" kern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Lymphoid tissue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90" kern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  <a:cs typeface="ＭＳ Ｐゴシック" pitchFamily="-110" charset="-128"/>
              </a:rPr>
              <a:t>formation</a:t>
            </a:r>
            <a:endParaRPr lang="el-GR" sz="1590" kern="0">
              <a:solidFill>
                <a:srgbClr val="FFFFFF"/>
              </a:solidFill>
              <a:latin typeface="Arial Narrow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7197" y="3644908"/>
            <a:ext cx="1387102" cy="504825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4912" y="3644908"/>
            <a:ext cx="0" cy="504825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72456" y="3644908"/>
            <a:ext cx="1848904" cy="504825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938263" y="5733058"/>
            <a:ext cx="8008524" cy="576262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kern="0" dirty="0">
                <a:solidFill>
                  <a:srgbClr val="FFFFFF"/>
                </a:solidFill>
                <a:latin typeface="Arial Narrow" pitchFamily="-110" charset="0"/>
                <a:ea typeface="ＭＳ Ｐゴシック" pitchFamily="-110" charset="-128"/>
              </a:rPr>
              <a:t>Chronic inflammation, immunity and cancer</a:t>
            </a:r>
            <a:endParaRPr lang="el-GR" sz="2244" kern="0" dirty="0">
              <a:solidFill>
                <a:srgbClr val="FFFFFF"/>
              </a:solidFill>
              <a:latin typeface="Arial Narrow" pitchFamily="-110" charset="0"/>
              <a:ea typeface="ＭＳ Ｐゴシック" pitchFamily="-110" charset="-128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4325201" y="5229820"/>
            <a:ext cx="3156211" cy="431800"/>
          </a:xfrm>
          <a:prstGeom prst="downArrow">
            <a:avLst>
              <a:gd name="adj1" fmla="val 50000"/>
              <a:gd name="adj2" fmla="val 64065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83" kern="0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966965" y="2083196"/>
            <a:ext cx="1772503" cy="5048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lIns="88018" tIns="44010" rIns="88018" bIns="440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83" kern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13214" y="2267624"/>
            <a:ext cx="1754109" cy="3478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 algn="ctr">
              <a:defRPr/>
            </a:pPr>
            <a:r>
              <a:rPr lang="en-US" sz="1683" b="1" kern="0" dirty="0">
                <a:solidFill>
                  <a:srgbClr val="FF0000"/>
                </a:solidFill>
              </a:rPr>
              <a:t>TNF/IL-1/TGF</a:t>
            </a:r>
            <a:endParaRPr lang="en-US" sz="1683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46695" y="2267624"/>
            <a:ext cx="1524161" cy="3478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 algn="ctr">
              <a:defRPr/>
            </a:pPr>
            <a:r>
              <a:rPr lang="en-US" sz="1683" b="1" kern="0" dirty="0">
                <a:solidFill>
                  <a:srgbClr val="FF0000"/>
                </a:solidFill>
              </a:rPr>
              <a:t>TLR?</a:t>
            </a:r>
            <a:endParaRPr lang="en-US" sz="1683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9096" y="2940893"/>
            <a:ext cx="1856332" cy="34786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>
              <a:defRPr/>
            </a:pPr>
            <a:r>
              <a:rPr lang="en-US" sz="1683" b="1" kern="0" dirty="0" err="1">
                <a:solidFill>
                  <a:srgbClr val="FF0000"/>
                </a:solidFill>
              </a:rPr>
              <a:t>NFkB</a:t>
            </a:r>
            <a:r>
              <a:rPr lang="en-US" sz="1683" b="1" kern="0" dirty="0">
                <a:solidFill>
                  <a:srgbClr val="FF0000"/>
                </a:solidFill>
              </a:rPr>
              <a:t> / MAPKs</a:t>
            </a:r>
            <a:endParaRPr lang="en-US" sz="1683" b="1" dirty="0">
              <a:solidFill>
                <a:srgbClr val="FF000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7764958" y="3034903"/>
            <a:ext cx="331464" cy="20891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018" tIns="44010" rIns="88018" bIns="44010" rtlCol="0" anchor="ctr"/>
          <a:lstStyle/>
          <a:p>
            <a:pPr algn="ctr">
              <a:defRPr/>
            </a:pPr>
            <a:endParaRPr lang="el-GR" sz="1683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68640" y="2937354"/>
            <a:ext cx="1309191" cy="34786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 algn="ctr">
              <a:defRPr/>
            </a:pPr>
            <a:r>
              <a:rPr lang="en-US" sz="1683" b="1" kern="0" dirty="0">
                <a:solidFill>
                  <a:srgbClr val="FF0000"/>
                </a:solidFill>
              </a:rPr>
              <a:t>MyD88?</a:t>
            </a:r>
            <a:endParaRPr lang="en-US" sz="1683" b="1" dirty="0">
              <a:solidFill>
                <a:srgbClr val="FF0000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 rot="10800000">
            <a:off x="3554674" y="3037673"/>
            <a:ext cx="331464" cy="20891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018" tIns="44010" rIns="88018" bIns="44010" rtlCol="0" anchor="ctr"/>
          <a:lstStyle/>
          <a:p>
            <a:pPr algn="ctr">
              <a:defRPr/>
            </a:pPr>
            <a:endParaRPr lang="el-GR" sz="1683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3830" y="4202862"/>
            <a:ext cx="2002290" cy="2903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 algn="ctr">
              <a:defRPr/>
            </a:pPr>
            <a:r>
              <a:rPr lang="en-US" sz="1309" b="1" kern="0" dirty="0">
                <a:solidFill>
                  <a:srgbClr val="FF0000"/>
                </a:solidFill>
              </a:rPr>
              <a:t>IL6, MMPs, Cytokines</a:t>
            </a:r>
            <a:endParaRPr lang="en-US" sz="1309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0962" y="4210138"/>
            <a:ext cx="2049846" cy="2903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 algn="ctr">
              <a:defRPr/>
            </a:pPr>
            <a:r>
              <a:rPr lang="en-US" sz="1309" b="1" kern="0" dirty="0">
                <a:solidFill>
                  <a:srgbClr val="FF0000"/>
                </a:solidFill>
              </a:rPr>
              <a:t>CXCL13, VCAM, ICAM</a:t>
            </a:r>
            <a:endParaRPr lang="en-US" sz="1309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2028" y="4201591"/>
            <a:ext cx="1456093" cy="2903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88018" tIns="44010" rIns="88018" bIns="44010" rtlCol="0">
            <a:spAutoFit/>
          </a:bodyPr>
          <a:lstStyle/>
          <a:p>
            <a:pPr algn="ctr">
              <a:defRPr/>
            </a:pPr>
            <a:r>
              <a:rPr lang="en-US" sz="1309" b="1" kern="0" dirty="0">
                <a:solidFill>
                  <a:srgbClr val="FF0000"/>
                </a:solidFill>
              </a:rPr>
              <a:t>IL6, COX2, HGF</a:t>
            </a:r>
            <a:endParaRPr lang="en-US" sz="1309" b="1" dirty="0">
              <a:solidFill>
                <a:srgbClr val="FF0000"/>
              </a:solidFill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01" y="116118"/>
            <a:ext cx="37849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0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3" grpId="0" animBg="1"/>
      <p:bldP spid="5" grpId="0" animBg="1"/>
      <p:bldP spid="26" grpId="0" animBg="1"/>
      <p:bldP spid="28" grpId="0" animBg="1"/>
      <p:bldP spid="30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2731" y="6103686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Science 2004; 303: 1532-35</a:t>
            </a:r>
            <a:endParaRPr lang="el-GR" sz="1600" i="1" dirty="0"/>
          </a:p>
        </p:txBody>
      </p:sp>
      <p:grpSp>
        <p:nvGrpSpPr>
          <p:cNvPr id="4" name="Ομάδα 3"/>
          <p:cNvGrpSpPr/>
          <p:nvPr/>
        </p:nvGrpSpPr>
        <p:grpSpPr>
          <a:xfrm>
            <a:off x="414212" y="726831"/>
            <a:ext cx="5416746" cy="5279634"/>
            <a:chOff x="2845470" y="629512"/>
            <a:chExt cx="6292834" cy="53769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470" y="629512"/>
              <a:ext cx="2032820" cy="27375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5029" y="629512"/>
              <a:ext cx="4023275" cy="2761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5471" y="3683238"/>
              <a:ext cx="6292833" cy="2323227"/>
            </a:xfrm>
            <a:prstGeom prst="rect">
              <a:avLst/>
            </a:prstGeom>
          </p:spPr>
        </p:pic>
      </p:grpSp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66923" y="3569147"/>
            <a:ext cx="3308964" cy="2738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4334" y="392394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Autophagy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3" descr="Figure-4-Schematic-Representation-of-Autophagy-Pathway-Autophagy-is-recognized-as-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41" y="887897"/>
            <a:ext cx="3523624" cy="249140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7" cstate="print"/>
          <a:srcRect l="24458" t="51802" r="23547" b="12805"/>
          <a:stretch/>
        </p:blipFill>
        <p:spPr>
          <a:xfrm>
            <a:off x="6263814" y="2948031"/>
            <a:ext cx="2495876" cy="12529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0991" y="6453231"/>
            <a:ext cx="1081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Autophagy and </a:t>
            </a:r>
            <a:r>
              <a:rPr lang="en-US" sz="2400" b="1" dirty="0" err="1" smtClean="0"/>
              <a:t>NETosis</a:t>
            </a:r>
            <a:r>
              <a:rPr lang="en-US" sz="2400" b="1" dirty="0" smtClean="0"/>
              <a:t> and antigen presentation/autoreactivity in SLE</a:t>
            </a:r>
            <a:endParaRPr lang="en-US" sz="2400" b="1" dirty="0"/>
          </a:p>
        </p:txBody>
      </p:sp>
      <p:sp>
        <p:nvSpPr>
          <p:cNvPr id="12" name="Ορθογώνιο 11"/>
          <p:cNvSpPr/>
          <p:nvPr/>
        </p:nvSpPr>
        <p:spPr>
          <a:xfrm>
            <a:off x="3247291" y="513738"/>
            <a:ext cx="3270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Neutrophil </a:t>
            </a:r>
            <a:r>
              <a:rPr lang="en-US" sz="2400" b="1" dirty="0" err="1" smtClean="0">
                <a:latin typeface="Arial Narrow" panose="020B0606020202030204" pitchFamily="34" charset="0"/>
              </a:rPr>
              <a:t>NETosis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1470991" y="-784"/>
            <a:ext cx="9994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Arial Narrow" panose="020B0606020202030204" pitchFamily="34" charset="0"/>
              </a:rPr>
              <a:t>Το ανοσιακό είναι παρόν έστω και αν τα κύτταρά του έχουν πεθάνει</a:t>
            </a:r>
            <a:r>
              <a:rPr lang="en-US" b="1" dirty="0">
                <a:latin typeface="Arial Narrow" panose="020B0606020202030204" pitchFamily="34" charset="0"/>
              </a:rPr>
              <a:t>: To  </a:t>
            </a:r>
            <a:r>
              <a:rPr lang="el-GR" b="1" dirty="0">
                <a:latin typeface="Arial Narrow" panose="020B0606020202030204" pitchFamily="34" charset="0"/>
              </a:rPr>
              <a:t>παράδειγμα των </a:t>
            </a:r>
            <a:r>
              <a:rPr lang="en-US" b="1" dirty="0">
                <a:latin typeface="Arial Narrow" panose="020B0606020202030204" pitchFamily="34" charset="0"/>
              </a:rPr>
              <a:t>NETS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8189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359662" cy="725121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Arial Narrow" panose="020B0606020202030204" pitchFamily="34" charset="0"/>
              </a:rPr>
              <a:t>Το ανοσιακό είναι παρόν έστω και αν τα κύτταρά του έχουν πεθάνει</a:t>
            </a:r>
            <a:r>
              <a:rPr lang="en-US" sz="2400" dirty="0" smtClean="0">
                <a:latin typeface="Arial Narrow" panose="020B0606020202030204" pitchFamily="34" charset="0"/>
              </a:rPr>
              <a:t>: To  </a:t>
            </a:r>
            <a:r>
              <a:rPr lang="el-GR" sz="2400" dirty="0" smtClean="0">
                <a:latin typeface="Arial Narrow" panose="020B0606020202030204" pitchFamily="34" charset="0"/>
              </a:rPr>
              <a:t>παράδειγμα των </a:t>
            </a:r>
            <a:r>
              <a:rPr lang="en-US" sz="2400" dirty="0" smtClean="0">
                <a:latin typeface="Arial Narrow" panose="020B0606020202030204" pitchFamily="34" charset="0"/>
              </a:rPr>
              <a:t>NETS</a:t>
            </a:r>
            <a:endParaRPr lang="el-GR" sz="2400" dirty="0">
              <a:latin typeface="Arial Narrow" panose="020B060602020203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print"/>
          <a:srcRect l="55248" t="60166" r="24450" b="7569"/>
          <a:stretch/>
        </p:blipFill>
        <p:spPr>
          <a:xfrm>
            <a:off x="383453" y="4367635"/>
            <a:ext cx="2389238" cy="2121655"/>
          </a:xfrm>
          <a:prstGeom prst="rect">
            <a:avLst/>
          </a:prstGeom>
        </p:spPr>
      </p:pic>
      <p:grpSp>
        <p:nvGrpSpPr>
          <p:cNvPr id="5" name="Ομάδα 4"/>
          <p:cNvGrpSpPr/>
          <p:nvPr/>
        </p:nvGrpSpPr>
        <p:grpSpPr>
          <a:xfrm>
            <a:off x="2330244" y="1563330"/>
            <a:ext cx="4896463" cy="3613355"/>
            <a:chOff x="2951002" y="1886138"/>
            <a:chExt cx="8485438" cy="4283431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 rotWithShape="1">
            <a:blip r:embed="rId3" cstate="print"/>
            <a:srcRect b="9926"/>
            <a:stretch/>
          </p:blipFill>
          <p:spPr>
            <a:xfrm>
              <a:off x="3651991" y="1886138"/>
              <a:ext cx="7784449" cy="42834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51002" y="2036984"/>
              <a:ext cx="1029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DE25"/>
                  </a:solidFill>
                </a:rPr>
                <a:t>Merged</a:t>
              </a:r>
            </a:p>
            <a:p>
              <a:r>
                <a:rPr lang="en-US" b="1" dirty="0" smtClean="0">
                  <a:solidFill>
                    <a:srgbClr val="FFDE25"/>
                  </a:solidFill>
                </a:rPr>
                <a:t>MPO/NE</a:t>
              </a:r>
              <a:endParaRPr lang="en-US" b="1" dirty="0">
                <a:solidFill>
                  <a:srgbClr val="FFDE25"/>
                </a:solidFill>
              </a:endParaRPr>
            </a:p>
          </p:txBody>
        </p:sp>
      </p:grp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4" cstate="print"/>
          <a:srcRect l="4017" r="7732" b="8796"/>
          <a:stretch/>
        </p:blipFill>
        <p:spPr>
          <a:xfrm>
            <a:off x="7831397" y="3421632"/>
            <a:ext cx="4086566" cy="27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2938" y="445466"/>
            <a:ext cx="3447288" cy="25590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Oval 8"/>
          <p:cNvSpPr/>
          <p:nvPr/>
        </p:nvSpPr>
        <p:spPr>
          <a:xfrm>
            <a:off x="2534853" y="1008735"/>
            <a:ext cx="1205713" cy="10115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38500" y="2043113"/>
            <a:ext cx="14288" cy="1578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F:\SEMINARS LECTURES\2017 EWRR seminar\confocal 240217 exp 1154\photos\SZ3 cit H3 40X_ProjMax001 done.tif"/>
          <p:cNvPicPr>
            <a:picLocks noChangeAspect="1" noChangeArrowheads="1"/>
          </p:cNvPicPr>
          <p:nvPr/>
        </p:nvPicPr>
        <p:blipFill>
          <a:blip r:embed="rId3" cstate="print"/>
          <a:srcRect r="7254" b="7866"/>
          <a:stretch>
            <a:fillRect/>
          </a:stretch>
        </p:blipFill>
        <p:spPr bwMode="auto">
          <a:xfrm rot="16200000" flipH="1">
            <a:off x="6878450" y="190454"/>
            <a:ext cx="3032027" cy="32840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21" name="Straight Arrow Connector 20"/>
          <p:cNvCxnSpPr>
            <a:stCxn id="9" idx="6"/>
          </p:cNvCxnSpPr>
          <p:nvPr/>
        </p:nvCxnSpPr>
        <p:spPr>
          <a:xfrm flipV="1">
            <a:off x="3740566" y="1485901"/>
            <a:ext cx="2976941" cy="285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291325" y="3690017"/>
            <a:ext cx="2913681" cy="2898183"/>
            <a:chOff x="985889" y="3698638"/>
            <a:chExt cx="2913681" cy="28981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" t="6420" r="34587" b="7833"/>
            <a:stretch>
              <a:fillRect/>
            </a:stretch>
          </p:blipFill>
          <p:spPr>
            <a:xfrm>
              <a:off x="985889" y="3698638"/>
              <a:ext cx="2913681" cy="28981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081826" y="6050925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GR-1</a:t>
              </a:r>
              <a:endPara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846892" y="282062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GR-1</a:t>
            </a:r>
            <a:endParaRPr lang="el-G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86849" y="363170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Citrullinated</a:t>
            </a:r>
            <a:r>
              <a:rPr lang="en-US" sz="2000" b="1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H3</a:t>
            </a:r>
            <a:endParaRPr lang="el-GR" sz="2000" b="1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96497" y="3702895"/>
            <a:ext cx="2932539" cy="2905932"/>
            <a:chOff x="4337366" y="3670371"/>
            <a:chExt cx="2932539" cy="2905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2" r="34344" b="7946"/>
            <a:stretch>
              <a:fillRect/>
            </a:stretch>
          </p:blipFill>
          <p:spPr>
            <a:xfrm>
              <a:off x="4337366" y="3670371"/>
              <a:ext cx="2932539" cy="29059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479700" y="6050925"/>
              <a:ext cx="1662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66FF33"/>
                  </a:solidFill>
                  <a:latin typeface="Times New Roman" pitchFamily="18" charset="0"/>
                  <a:cs typeface="Times New Roman" pitchFamily="18" charset="0"/>
                </a:rPr>
                <a:t>Histone H3</a:t>
              </a:r>
              <a:endParaRPr lang="el-GR" sz="2400" b="1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9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/>
          <a:srcRect b="17000"/>
          <a:stretch/>
        </p:blipFill>
        <p:spPr>
          <a:xfrm>
            <a:off x="365760" y="569843"/>
            <a:ext cx="6371713" cy="611164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83" y="182701"/>
            <a:ext cx="3034951" cy="255500"/>
          </a:xfrm>
          <a:prstGeom prst="rect">
            <a:avLst/>
          </a:prstGeom>
        </p:spPr>
      </p:pic>
      <p:pic>
        <p:nvPicPr>
          <p:cNvPr id="6" name="Picture 3" descr="gl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4" b="4169"/>
          <a:stretch>
            <a:fillRect/>
          </a:stretch>
        </p:blipFill>
        <p:spPr>
          <a:xfrm>
            <a:off x="8215458" y="904482"/>
            <a:ext cx="2912228" cy="235590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Ορθογώνιο 3"/>
          <p:cNvSpPr/>
          <p:nvPr/>
        </p:nvSpPr>
        <p:spPr>
          <a:xfrm>
            <a:off x="8057321" y="265041"/>
            <a:ext cx="3207025" cy="3784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Renal  Fibrosis   Frangou et al  </a:t>
            </a:r>
            <a:endParaRPr lang="el-GR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52" y="4367200"/>
            <a:ext cx="2141588" cy="2033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Ορθογώνιο 7"/>
          <p:cNvSpPr/>
          <p:nvPr/>
        </p:nvSpPr>
        <p:spPr>
          <a:xfrm>
            <a:off x="7918704" y="3657600"/>
            <a:ext cx="3564305" cy="438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Lung   Fibrosis E Synolaki  et al  </a:t>
            </a:r>
            <a:endParaRPr lang="el-GR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7409" y="189685"/>
            <a:ext cx="2970595" cy="220050"/>
          </a:xfrm>
          <a:prstGeom prst="rect">
            <a:avLst/>
          </a:prstGeom>
        </p:spPr>
      </p:pic>
      <p:grpSp>
        <p:nvGrpSpPr>
          <p:cNvPr id="10" name="Group 18"/>
          <p:cNvGrpSpPr/>
          <p:nvPr/>
        </p:nvGrpSpPr>
        <p:grpSpPr>
          <a:xfrm>
            <a:off x="9985247" y="4203428"/>
            <a:ext cx="1650883" cy="1105292"/>
            <a:chOff x="1625627" y="4262833"/>
            <a:chExt cx="2644775" cy="2038033"/>
          </a:xfrm>
        </p:grpSpPr>
        <p:pic>
          <p:nvPicPr>
            <p:cNvPr id="11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627" y="4262833"/>
              <a:ext cx="2644775" cy="20380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Down Arrow 20"/>
            <p:cNvSpPr/>
            <p:nvPr/>
          </p:nvSpPr>
          <p:spPr>
            <a:xfrm>
              <a:off x="1771417" y="5349458"/>
              <a:ext cx="130282" cy="16426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Down Arrow 21"/>
            <p:cNvSpPr/>
            <p:nvPr/>
          </p:nvSpPr>
          <p:spPr>
            <a:xfrm>
              <a:off x="3401828" y="5205595"/>
              <a:ext cx="130282" cy="16426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Freeform 22"/>
            <p:cNvSpPr/>
            <p:nvPr/>
          </p:nvSpPr>
          <p:spPr>
            <a:xfrm>
              <a:off x="1678781" y="4437113"/>
              <a:ext cx="2389163" cy="1326704"/>
            </a:xfrm>
            <a:custGeom>
              <a:avLst/>
              <a:gdLst>
                <a:gd name="connsiteX0" fmla="*/ 2393157 w 2394347"/>
                <a:gd name="connsiteY0" fmla="*/ 0 h 1277541"/>
                <a:gd name="connsiteX1" fmla="*/ 2371725 w 2394347"/>
                <a:gd name="connsiteY1" fmla="*/ 392906 h 1277541"/>
                <a:gd name="connsiteX2" fmla="*/ 2257425 w 2394347"/>
                <a:gd name="connsiteY2" fmla="*/ 707231 h 1277541"/>
                <a:gd name="connsiteX3" fmla="*/ 2078832 w 2394347"/>
                <a:gd name="connsiteY3" fmla="*/ 957263 h 1277541"/>
                <a:gd name="connsiteX4" fmla="*/ 1885950 w 2394347"/>
                <a:gd name="connsiteY4" fmla="*/ 1100138 h 1277541"/>
                <a:gd name="connsiteX5" fmla="*/ 1664494 w 2394347"/>
                <a:gd name="connsiteY5" fmla="*/ 1207294 h 1277541"/>
                <a:gd name="connsiteX6" fmla="*/ 1092994 w 2394347"/>
                <a:gd name="connsiteY6" fmla="*/ 1271588 h 1277541"/>
                <a:gd name="connsiteX7" fmla="*/ 707232 w 2394347"/>
                <a:gd name="connsiteY7" fmla="*/ 1243013 h 1277541"/>
                <a:gd name="connsiteX8" fmla="*/ 464344 w 2394347"/>
                <a:gd name="connsiteY8" fmla="*/ 1171575 h 1277541"/>
                <a:gd name="connsiteX9" fmla="*/ 235744 w 2394347"/>
                <a:gd name="connsiteY9" fmla="*/ 1078706 h 1277541"/>
                <a:gd name="connsiteX10" fmla="*/ 78582 w 2394347"/>
                <a:gd name="connsiteY10" fmla="*/ 992981 h 1277541"/>
                <a:gd name="connsiteX11" fmla="*/ 0 w 2394347"/>
                <a:gd name="connsiteY11" fmla="*/ 878681 h 127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94347" h="1277541">
                  <a:moveTo>
                    <a:pt x="2393157" y="0"/>
                  </a:moveTo>
                  <a:cubicBezTo>
                    <a:pt x="2393752" y="137517"/>
                    <a:pt x="2394347" y="275034"/>
                    <a:pt x="2371725" y="392906"/>
                  </a:cubicBezTo>
                  <a:cubicBezTo>
                    <a:pt x="2349103" y="510778"/>
                    <a:pt x="2306240" y="613172"/>
                    <a:pt x="2257425" y="707231"/>
                  </a:cubicBezTo>
                  <a:cubicBezTo>
                    <a:pt x="2208610" y="801290"/>
                    <a:pt x="2140745" y="891778"/>
                    <a:pt x="2078832" y="957263"/>
                  </a:cubicBezTo>
                  <a:cubicBezTo>
                    <a:pt x="2016919" y="1022748"/>
                    <a:pt x="1955006" y="1058466"/>
                    <a:pt x="1885950" y="1100138"/>
                  </a:cubicBezTo>
                  <a:cubicBezTo>
                    <a:pt x="1816894" y="1141810"/>
                    <a:pt x="1796653" y="1178719"/>
                    <a:pt x="1664494" y="1207294"/>
                  </a:cubicBezTo>
                  <a:cubicBezTo>
                    <a:pt x="1532335" y="1235869"/>
                    <a:pt x="1252538" y="1265635"/>
                    <a:pt x="1092994" y="1271588"/>
                  </a:cubicBezTo>
                  <a:cubicBezTo>
                    <a:pt x="933450" y="1277541"/>
                    <a:pt x="812007" y="1259682"/>
                    <a:pt x="707232" y="1243013"/>
                  </a:cubicBezTo>
                  <a:cubicBezTo>
                    <a:pt x="602457" y="1226344"/>
                    <a:pt x="542925" y="1198959"/>
                    <a:pt x="464344" y="1171575"/>
                  </a:cubicBezTo>
                  <a:cubicBezTo>
                    <a:pt x="385763" y="1144191"/>
                    <a:pt x="300038" y="1108472"/>
                    <a:pt x="235744" y="1078706"/>
                  </a:cubicBezTo>
                  <a:cubicBezTo>
                    <a:pt x="171450" y="1048940"/>
                    <a:pt x="117873" y="1026318"/>
                    <a:pt x="78582" y="992981"/>
                  </a:cubicBezTo>
                  <a:cubicBezTo>
                    <a:pt x="39291" y="959644"/>
                    <a:pt x="19645" y="919162"/>
                    <a:pt x="0" y="878681"/>
                  </a:cubicBezTo>
                </a:path>
              </a:pathLst>
            </a:cu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5" name="Group 23"/>
          <p:cNvGrpSpPr/>
          <p:nvPr/>
        </p:nvGrpSpPr>
        <p:grpSpPr>
          <a:xfrm>
            <a:off x="9982273" y="5447269"/>
            <a:ext cx="1653858" cy="1150568"/>
            <a:chOff x="4414206" y="4240053"/>
            <a:chExt cx="2644775" cy="2038033"/>
          </a:xfrm>
        </p:grpSpPr>
        <p:pic>
          <p:nvPicPr>
            <p:cNvPr id="16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206" y="4240053"/>
              <a:ext cx="2644775" cy="20380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Down Arrow 25"/>
            <p:cNvSpPr/>
            <p:nvPr/>
          </p:nvSpPr>
          <p:spPr>
            <a:xfrm>
              <a:off x="4572269" y="5320797"/>
              <a:ext cx="130282" cy="16426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Down Arrow 26"/>
            <p:cNvSpPr/>
            <p:nvPr/>
          </p:nvSpPr>
          <p:spPr>
            <a:xfrm>
              <a:off x="6202680" y="5176935"/>
              <a:ext cx="130282" cy="16426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Freeform 27"/>
            <p:cNvSpPr/>
            <p:nvPr/>
          </p:nvSpPr>
          <p:spPr>
            <a:xfrm>
              <a:off x="4445793" y="4403776"/>
              <a:ext cx="2389163" cy="1326704"/>
            </a:xfrm>
            <a:custGeom>
              <a:avLst/>
              <a:gdLst>
                <a:gd name="connsiteX0" fmla="*/ 2393157 w 2394347"/>
                <a:gd name="connsiteY0" fmla="*/ 0 h 1277541"/>
                <a:gd name="connsiteX1" fmla="*/ 2371725 w 2394347"/>
                <a:gd name="connsiteY1" fmla="*/ 392906 h 1277541"/>
                <a:gd name="connsiteX2" fmla="*/ 2257425 w 2394347"/>
                <a:gd name="connsiteY2" fmla="*/ 707231 h 1277541"/>
                <a:gd name="connsiteX3" fmla="*/ 2078832 w 2394347"/>
                <a:gd name="connsiteY3" fmla="*/ 957263 h 1277541"/>
                <a:gd name="connsiteX4" fmla="*/ 1885950 w 2394347"/>
                <a:gd name="connsiteY4" fmla="*/ 1100138 h 1277541"/>
                <a:gd name="connsiteX5" fmla="*/ 1664494 w 2394347"/>
                <a:gd name="connsiteY5" fmla="*/ 1207294 h 1277541"/>
                <a:gd name="connsiteX6" fmla="*/ 1092994 w 2394347"/>
                <a:gd name="connsiteY6" fmla="*/ 1271588 h 1277541"/>
                <a:gd name="connsiteX7" fmla="*/ 707232 w 2394347"/>
                <a:gd name="connsiteY7" fmla="*/ 1243013 h 1277541"/>
                <a:gd name="connsiteX8" fmla="*/ 464344 w 2394347"/>
                <a:gd name="connsiteY8" fmla="*/ 1171575 h 1277541"/>
                <a:gd name="connsiteX9" fmla="*/ 235744 w 2394347"/>
                <a:gd name="connsiteY9" fmla="*/ 1078706 h 1277541"/>
                <a:gd name="connsiteX10" fmla="*/ 78582 w 2394347"/>
                <a:gd name="connsiteY10" fmla="*/ 992981 h 1277541"/>
                <a:gd name="connsiteX11" fmla="*/ 0 w 2394347"/>
                <a:gd name="connsiteY11" fmla="*/ 878681 h 127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94347" h="1277541">
                  <a:moveTo>
                    <a:pt x="2393157" y="0"/>
                  </a:moveTo>
                  <a:cubicBezTo>
                    <a:pt x="2393752" y="137517"/>
                    <a:pt x="2394347" y="275034"/>
                    <a:pt x="2371725" y="392906"/>
                  </a:cubicBezTo>
                  <a:cubicBezTo>
                    <a:pt x="2349103" y="510778"/>
                    <a:pt x="2306240" y="613172"/>
                    <a:pt x="2257425" y="707231"/>
                  </a:cubicBezTo>
                  <a:cubicBezTo>
                    <a:pt x="2208610" y="801290"/>
                    <a:pt x="2140745" y="891778"/>
                    <a:pt x="2078832" y="957263"/>
                  </a:cubicBezTo>
                  <a:cubicBezTo>
                    <a:pt x="2016919" y="1022748"/>
                    <a:pt x="1955006" y="1058466"/>
                    <a:pt x="1885950" y="1100138"/>
                  </a:cubicBezTo>
                  <a:cubicBezTo>
                    <a:pt x="1816894" y="1141810"/>
                    <a:pt x="1796653" y="1178719"/>
                    <a:pt x="1664494" y="1207294"/>
                  </a:cubicBezTo>
                  <a:cubicBezTo>
                    <a:pt x="1532335" y="1235869"/>
                    <a:pt x="1252538" y="1265635"/>
                    <a:pt x="1092994" y="1271588"/>
                  </a:cubicBezTo>
                  <a:cubicBezTo>
                    <a:pt x="933450" y="1277541"/>
                    <a:pt x="812007" y="1259682"/>
                    <a:pt x="707232" y="1243013"/>
                  </a:cubicBezTo>
                  <a:cubicBezTo>
                    <a:pt x="602457" y="1226344"/>
                    <a:pt x="542925" y="1198959"/>
                    <a:pt x="464344" y="1171575"/>
                  </a:cubicBezTo>
                  <a:cubicBezTo>
                    <a:pt x="385763" y="1144191"/>
                    <a:pt x="300038" y="1108472"/>
                    <a:pt x="235744" y="1078706"/>
                  </a:cubicBezTo>
                  <a:cubicBezTo>
                    <a:pt x="171450" y="1048940"/>
                    <a:pt x="117873" y="1026318"/>
                    <a:pt x="78582" y="992981"/>
                  </a:cubicBezTo>
                  <a:cubicBezTo>
                    <a:pt x="39291" y="959644"/>
                    <a:pt x="19645" y="919162"/>
                    <a:pt x="0" y="878681"/>
                  </a:cubicBezTo>
                </a:path>
              </a:pathLst>
            </a:cu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0" name="Ορθογώνιο 19"/>
          <p:cNvSpPr/>
          <p:nvPr/>
        </p:nvSpPr>
        <p:spPr>
          <a:xfrm>
            <a:off x="10075892" y="4433054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Histone H3</a:t>
            </a:r>
            <a:endParaRPr lang="el-GR" b="1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10233210" y="565835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GR-1</a:t>
            </a:r>
            <a:endParaRPr lang="el-G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440" y="981076"/>
            <a:ext cx="56165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1008185" y="188912"/>
            <a:ext cx="9999784" cy="647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b="1" dirty="0">
                <a:latin typeface="Arial Narrow" pitchFamily="34" charset="0"/>
              </a:rPr>
              <a:t>Ο βασικός ρόλος του ανοσοποιητικού συστήματος είναι </a:t>
            </a:r>
            <a:endParaRPr lang="en-US" b="1" dirty="0">
              <a:latin typeface="Arial Narrow" pitchFamily="34" charset="0"/>
            </a:endParaRPr>
          </a:p>
          <a:p>
            <a:pPr algn="ctr"/>
            <a:r>
              <a:rPr lang="el-GR" b="1" dirty="0">
                <a:latin typeface="Arial Narrow" pitchFamily="34" charset="0"/>
              </a:rPr>
              <a:t>η άμυνα του οργανισμού έναντι των </a:t>
            </a:r>
            <a:r>
              <a:rPr lang="el-GR" b="1" dirty="0" smtClean="0">
                <a:latin typeface="Arial Narrow" pitchFamily="34" charset="0"/>
              </a:rPr>
              <a:t>λοιμώξεων κατά κύριο λόγο αλλά και κατά </a:t>
            </a:r>
            <a:r>
              <a:rPr lang="el-GR" b="1" i="1" dirty="0" smtClean="0">
                <a:solidFill>
                  <a:srgbClr val="C00000"/>
                </a:solidFill>
                <a:latin typeface="Arial Narrow" pitchFamily="34" charset="0"/>
              </a:rPr>
              <a:t>άλλων εσωτερικών επιβουλών </a:t>
            </a:r>
            <a:endParaRPr lang="el-GR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00036" name="Rectangle 4"/>
          <p:cNvSpPr>
            <a:spLocks noChangeArrowheads="1"/>
          </p:cNvSpPr>
          <p:nvPr/>
        </p:nvSpPr>
        <p:spPr bwMode="auto">
          <a:xfrm>
            <a:off x="2208213" y="5949951"/>
            <a:ext cx="8799756" cy="57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lvl="2" algn="r"/>
            <a:r>
              <a:rPr lang="el-GR" b="1" dirty="0">
                <a:latin typeface="Arial Narrow" pitchFamily="34" charset="0"/>
                <a:sym typeface="Symbol" pitchFamily="18" charset="2"/>
              </a:rPr>
              <a:t>Μη-ειδική ανοσία [φυσική ανοσία] -Ειδική ανοσία (κυτταρική</a:t>
            </a:r>
            <a:r>
              <a:rPr lang="en-US" b="1" dirty="0">
                <a:latin typeface="Arial Narrow" pitchFamily="34" charset="0"/>
                <a:sym typeface="Symbol" pitchFamily="18" charset="2"/>
              </a:rPr>
              <a:t> </a:t>
            </a:r>
            <a:r>
              <a:rPr lang="el-GR" b="1" dirty="0">
                <a:latin typeface="Arial Narrow" pitchFamily="34" charset="0"/>
                <a:sym typeface="Symbol" pitchFamily="18" charset="2"/>
              </a:rPr>
              <a:t>και </a:t>
            </a:r>
            <a:r>
              <a:rPr lang="el-GR" b="1" dirty="0" err="1">
                <a:latin typeface="Arial Narrow" pitchFamily="34" charset="0"/>
                <a:sym typeface="Symbol" pitchFamily="18" charset="2"/>
              </a:rPr>
              <a:t>χυμική</a:t>
            </a:r>
            <a:r>
              <a:rPr lang="el-GR" b="1" dirty="0">
                <a:latin typeface="Arial Narrow" pitchFamily="34" charset="0"/>
                <a:sym typeface="Symbol" pitchFamily="18" charset="2"/>
              </a:rPr>
              <a:t> ανοσία</a:t>
            </a:r>
            <a:r>
              <a:rPr lang="en-US" b="1" dirty="0">
                <a:latin typeface="Arial Narrow" pitchFamily="34" charset="0"/>
                <a:sym typeface="Symbol" pitchFamily="18" charset="2"/>
              </a:rPr>
              <a:t>)</a:t>
            </a:r>
            <a:r>
              <a:rPr lang="el-GR" b="1" dirty="0">
                <a:latin typeface="Arial Narrow" pitchFamily="34" charset="0"/>
                <a:sym typeface="Symbol" pitchFamily="18" charset="2"/>
              </a:rPr>
              <a:t>. </a:t>
            </a:r>
          </a:p>
          <a:p>
            <a:pPr lvl="2" algn="ctr"/>
            <a:r>
              <a:rPr lang="el-GR" b="1" dirty="0">
                <a:latin typeface="Arial Narrow" pitchFamily="34" charset="0"/>
                <a:sym typeface="Symbol" pitchFamily="18" charset="2"/>
              </a:rPr>
              <a:t>Συνεργάζονται!!    </a:t>
            </a:r>
            <a:r>
              <a:rPr lang="en-US" b="1" dirty="0">
                <a:latin typeface="Arial Narrow" pitchFamily="34" charset="0"/>
                <a:sym typeface="Symbol" pitchFamily="18" charset="2"/>
              </a:rPr>
              <a:t>K</a:t>
            </a:r>
            <a:r>
              <a:rPr lang="el-GR" b="1" dirty="0" err="1">
                <a:latin typeface="Arial Narrow" pitchFamily="34" charset="0"/>
                <a:sym typeface="Symbol" pitchFamily="18" charset="2"/>
              </a:rPr>
              <a:t>ομβικό</a:t>
            </a:r>
            <a:r>
              <a:rPr lang="el-GR" b="1" dirty="0">
                <a:latin typeface="Arial Narrow" pitchFamily="34" charset="0"/>
                <a:sym typeface="Symbol" pitchFamily="18" charset="2"/>
              </a:rPr>
              <a:t> κύτταρο τα </a:t>
            </a:r>
            <a:r>
              <a:rPr lang="en-US" b="1" dirty="0">
                <a:latin typeface="Arial Narrow" pitchFamily="34" charset="0"/>
                <a:sym typeface="Symbol" pitchFamily="18" charset="2"/>
              </a:rPr>
              <a:t>DCs</a:t>
            </a:r>
            <a:endParaRPr lang="el-GR" b="1" dirty="0"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2" name="Δεξιό βέλος 1"/>
          <p:cNvSpPr/>
          <p:nvPr/>
        </p:nvSpPr>
        <p:spPr>
          <a:xfrm>
            <a:off x="2414954" y="2989385"/>
            <a:ext cx="1500554" cy="175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0" y="1957754"/>
            <a:ext cx="2309446" cy="2227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Επικουρικα</a:t>
            </a:r>
            <a:r>
              <a:rPr lang="el-G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Κύτταρα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</a:t>
            </a:r>
            <a:r>
              <a:rPr lang="el-GR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πιθηλιακά-Μεσεγχυματικά </a:t>
            </a:r>
            <a:r>
              <a:rPr lang="el-GR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κύτταρα</a:t>
            </a: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el-GR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Συμμετέχουν στη φλεγμονώδη αντίδραση</a:t>
            </a:r>
            <a:endParaRPr lang="en-US" sz="2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el-GR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60" y="3187597"/>
            <a:ext cx="1007070" cy="1004159"/>
          </a:xfrm>
          <a:prstGeom prst="rect">
            <a:avLst/>
          </a:prstGeom>
        </p:spPr>
      </p:pic>
      <p:sp>
        <p:nvSpPr>
          <p:cNvPr id="134" name="Lightning Bolt 133"/>
          <p:cNvSpPr/>
          <p:nvPr/>
        </p:nvSpPr>
        <p:spPr>
          <a:xfrm rot="14409830" flipH="1" flipV="1">
            <a:off x="6331583" y="2500005"/>
            <a:ext cx="451245" cy="743916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466256" y="2097366"/>
            <a:ext cx="102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release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triggers</a:t>
            </a:r>
            <a:endParaRPr lang="el-GR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3911349" y="57251"/>
            <a:ext cx="4197935" cy="2932346"/>
            <a:chOff x="2387348" y="57251"/>
            <a:chExt cx="4197935" cy="2932346"/>
          </a:xfrm>
        </p:grpSpPr>
        <p:grpSp>
          <p:nvGrpSpPr>
            <p:cNvPr id="90" name="Group 90"/>
            <p:cNvGrpSpPr/>
            <p:nvPr/>
          </p:nvGrpSpPr>
          <p:grpSpPr>
            <a:xfrm>
              <a:off x="3694079" y="797034"/>
              <a:ext cx="1404582" cy="1623928"/>
              <a:chOff x="441761" y="1485877"/>
              <a:chExt cx="1404582" cy="1623928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127072" y="1827862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09425" y="187464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41761" y="1680098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275140" y="2232206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653109" y="1588797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867983" y="1487585"/>
                <a:ext cx="144867" cy="1127156"/>
              </a:xfrm>
              <a:custGeom>
                <a:avLst/>
                <a:gdLst>
                  <a:gd name="connsiteX0" fmla="*/ 159860 w 208662"/>
                  <a:gd name="connsiteY0" fmla="*/ 1619916 h 1623517"/>
                  <a:gd name="connsiteX1" fmla="*/ 121494 w 208662"/>
                  <a:gd name="connsiteY1" fmla="*/ 1536789 h 1623517"/>
                  <a:gd name="connsiteX2" fmla="*/ 102311 w 208662"/>
                  <a:gd name="connsiteY2" fmla="*/ 1517605 h 1623517"/>
                  <a:gd name="connsiteX3" fmla="*/ 89522 w 208662"/>
                  <a:gd name="connsiteY3" fmla="*/ 1479239 h 1623517"/>
                  <a:gd name="connsiteX4" fmla="*/ 83127 w 208662"/>
                  <a:gd name="connsiteY4" fmla="*/ 1460056 h 1623517"/>
                  <a:gd name="connsiteX5" fmla="*/ 70338 w 208662"/>
                  <a:gd name="connsiteY5" fmla="*/ 1440872 h 1623517"/>
                  <a:gd name="connsiteX6" fmla="*/ 63944 w 208662"/>
                  <a:gd name="connsiteY6" fmla="*/ 1421689 h 1623517"/>
                  <a:gd name="connsiteX7" fmla="*/ 38366 w 208662"/>
                  <a:gd name="connsiteY7" fmla="*/ 1383323 h 1623517"/>
                  <a:gd name="connsiteX8" fmla="*/ 31972 w 208662"/>
                  <a:gd name="connsiteY8" fmla="*/ 1364140 h 1623517"/>
                  <a:gd name="connsiteX9" fmla="*/ 19183 w 208662"/>
                  <a:gd name="connsiteY9" fmla="*/ 1344956 h 1623517"/>
                  <a:gd name="connsiteX10" fmla="*/ 6394 w 208662"/>
                  <a:gd name="connsiteY10" fmla="*/ 1306590 h 1623517"/>
                  <a:gd name="connsiteX11" fmla="*/ 0 w 208662"/>
                  <a:gd name="connsiteY11" fmla="*/ 1268224 h 1623517"/>
                  <a:gd name="connsiteX12" fmla="*/ 12789 w 208662"/>
                  <a:gd name="connsiteY12" fmla="*/ 1172307 h 1623517"/>
                  <a:gd name="connsiteX13" fmla="*/ 25578 w 208662"/>
                  <a:gd name="connsiteY13" fmla="*/ 1127547 h 1623517"/>
                  <a:gd name="connsiteX14" fmla="*/ 38366 w 208662"/>
                  <a:gd name="connsiteY14" fmla="*/ 1108363 h 1623517"/>
                  <a:gd name="connsiteX15" fmla="*/ 44761 w 208662"/>
                  <a:gd name="connsiteY15" fmla="*/ 1089180 h 1623517"/>
                  <a:gd name="connsiteX16" fmla="*/ 70338 w 208662"/>
                  <a:gd name="connsiteY16" fmla="*/ 1050814 h 1623517"/>
                  <a:gd name="connsiteX17" fmla="*/ 89522 w 208662"/>
                  <a:gd name="connsiteY17" fmla="*/ 1012447 h 1623517"/>
                  <a:gd name="connsiteX18" fmla="*/ 115099 w 208662"/>
                  <a:gd name="connsiteY18" fmla="*/ 935714 h 1623517"/>
                  <a:gd name="connsiteX19" fmla="*/ 121494 w 208662"/>
                  <a:gd name="connsiteY19" fmla="*/ 916531 h 1623517"/>
                  <a:gd name="connsiteX20" fmla="*/ 127888 w 208662"/>
                  <a:gd name="connsiteY20" fmla="*/ 897348 h 1623517"/>
                  <a:gd name="connsiteX21" fmla="*/ 147071 w 208662"/>
                  <a:gd name="connsiteY21" fmla="*/ 788643 h 1623517"/>
                  <a:gd name="connsiteX22" fmla="*/ 140677 w 208662"/>
                  <a:gd name="connsiteY22" fmla="*/ 667149 h 1623517"/>
                  <a:gd name="connsiteX23" fmla="*/ 134283 w 208662"/>
                  <a:gd name="connsiteY23" fmla="*/ 615994 h 1623517"/>
                  <a:gd name="connsiteX24" fmla="*/ 121494 w 208662"/>
                  <a:gd name="connsiteY24" fmla="*/ 552050 h 1623517"/>
                  <a:gd name="connsiteX25" fmla="*/ 115099 w 208662"/>
                  <a:gd name="connsiteY25" fmla="*/ 475317 h 1623517"/>
                  <a:gd name="connsiteX26" fmla="*/ 121494 w 208662"/>
                  <a:gd name="connsiteY26" fmla="*/ 341035 h 1623517"/>
                  <a:gd name="connsiteX27" fmla="*/ 127888 w 208662"/>
                  <a:gd name="connsiteY27" fmla="*/ 315457 h 1623517"/>
                  <a:gd name="connsiteX28" fmla="*/ 134283 w 208662"/>
                  <a:gd name="connsiteY28" fmla="*/ 283485 h 1623517"/>
                  <a:gd name="connsiteX29" fmla="*/ 147071 w 208662"/>
                  <a:gd name="connsiteY29" fmla="*/ 245119 h 1623517"/>
                  <a:gd name="connsiteX30" fmla="*/ 159860 w 208662"/>
                  <a:gd name="connsiteY30" fmla="*/ 206752 h 1623517"/>
                  <a:gd name="connsiteX31" fmla="*/ 166255 w 208662"/>
                  <a:gd name="connsiteY31" fmla="*/ 187569 h 1623517"/>
                  <a:gd name="connsiteX32" fmla="*/ 179043 w 208662"/>
                  <a:gd name="connsiteY32" fmla="*/ 136414 h 1623517"/>
                  <a:gd name="connsiteX33" fmla="*/ 185438 w 208662"/>
                  <a:gd name="connsiteY33" fmla="*/ 117231 h 1623517"/>
                  <a:gd name="connsiteX34" fmla="*/ 198227 w 208662"/>
                  <a:gd name="connsiteY34" fmla="*/ 98047 h 1623517"/>
                  <a:gd name="connsiteX35" fmla="*/ 198227 w 208662"/>
                  <a:gd name="connsiteY35" fmla="*/ 2131 h 1623517"/>
                  <a:gd name="connsiteX36" fmla="*/ 185438 w 208662"/>
                  <a:gd name="connsiteY36" fmla="*/ 40498 h 1623517"/>
                  <a:gd name="connsiteX37" fmla="*/ 172649 w 208662"/>
                  <a:gd name="connsiteY37" fmla="*/ 59681 h 1623517"/>
                  <a:gd name="connsiteX38" fmla="*/ 185438 w 208662"/>
                  <a:gd name="connsiteY38" fmla="*/ 40498 h 1623517"/>
                  <a:gd name="connsiteX39" fmla="*/ 191832 w 208662"/>
                  <a:gd name="connsiteY39" fmla="*/ 21314 h 1623517"/>
                  <a:gd name="connsiteX40" fmla="*/ 179043 w 208662"/>
                  <a:gd name="connsiteY40" fmla="*/ 72470 h 1623517"/>
                  <a:gd name="connsiteX41" fmla="*/ 166255 w 208662"/>
                  <a:gd name="connsiteY41" fmla="*/ 91653 h 1623517"/>
                  <a:gd name="connsiteX42" fmla="*/ 153466 w 208662"/>
                  <a:gd name="connsiteY42" fmla="*/ 130019 h 1623517"/>
                  <a:gd name="connsiteX43" fmla="*/ 140677 w 208662"/>
                  <a:gd name="connsiteY43" fmla="*/ 168386 h 1623517"/>
                  <a:gd name="connsiteX44" fmla="*/ 134283 w 208662"/>
                  <a:gd name="connsiteY44" fmla="*/ 187569 h 1623517"/>
                  <a:gd name="connsiteX45" fmla="*/ 121494 w 208662"/>
                  <a:gd name="connsiteY45" fmla="*/ 251513 h 1623517"/>
                  <a:gd name="connsiteX46" fmla="*/ 127888 w 208662"/>
                  <a:gd name="connsiteY46" fmla="*/ 404979 h 1623517"/>
                  <a:gd name="connsiteX47" fmla="*/ 134283 w 208662"/>
                  <a:gd name="connsiteY47" fmla="*/ 424162 h 1623517"/>
                  <a:gd name="connsiteX48" fmla="*/ 140677 w 208662"/>
                  <a:gd name="connsiteY48" fmla="*/ 449740 h 1623517"/>
                  <a:gd name="connsiteX49" fmla="*/ 153466 w 208662"/>
                  <a:gd name="connsiteY49" fmla="*/ 494500 h 1623517"/>
                  <a:gd name="connsiteX50" fmla="*/ 159860 w 208662"/>
                  <a:gd name="connsiteY50" fmla="*/ 577628 h 1623517"/>
                  <a:gd name="connsiteX51" fmla="*/ 166255 w 208662"/>
                  <a:gd name="connsiteY51" fmla="*/ 596811 h 1623517"/>
                  <a:gd name="connsiteX52" fmla="*/ 159860 w 208662"/>
                  <a:gd name="connsiteY52" fmla="*/ 897348 h 1623517"/>
                  <a:gd name="connsiteX53" fmla="*/ 153466 w 208662"/>
                  <a:gd name="connsiteY53" fmla="*/ 916531 h 1623517"/>
                  <a:gd name="connsiteX54" fmla="*/ 140677 w 208662"/>
                  <a:gd name="connsiteY54" fmla="*/ 935714 h 1623517"/>
                  <a:gd name="connsiteX55" fmla="*/ 108705 w 208662"/>
                  <a:gd name="connsiteY55" fmla="*/ 993264 h 1623517"/>
                  <a:gd name="connsiteX56" fmla="*/ 89522 w 208662"/>
                  <a:gd name="connsiteY56" fmla="*/ 1006053 h 1623517"/>
                  <a:gd name="connsiteX57" fmla="*/ 83127 w 208662"/>
                  <a:gd name="connsiteY57" fmla="*/ 1025236 h 1623517"/>
                  <a:gd name="connsiteX58" fmla="*/ 70338 w 208662"/>
                  <a:gd name="connsiteY58" fmla="*/ 1044419 h 1623517"/>
                  <a:gd name="connsiteX59" fmla="*/ 63944 w 208662"/>
                  <a:gd name="connsiteY59" fmla="*/ 1069997 h 1623517"/>
                  <a:gd name="connsiteX60" fmla="*/ 83127 w 208662"/>
                  <a:gd name="connsiteY60" fmla="*/ 1133941 h 1623517"/>
                  <a:gd name="connsiteX61" fmla="*/ 89522 w 208662"/>
                  <a:gd name="connsiteY61" fmla="*/ 1153124 h 1623517"/>
                  <a:gd name="connsiteX62" fmla="*/ 95916 w 208662"/>
                  <a:gd name="connsiteY62" fmla="*/ 1172307 h 1623517"/>
                  <a:gd name="connsiteX63" fmla="*/ 108705 w 208662"/>
                  <a:gd name="connsiteY63" fmla="*/ 1191491 h 1623517"/>
                  <a:gd name="connsiteX64" fmla="*/ 121494 w 208662"/>
                  <a:gd name="connsiteY64" fmla="*/ 1229857 h 1623517"/>
                  <a:gd name="connsiteX65" fmla="*/ 127888 w 208662"/>
                  <a:gd name="connsiteY65" fmla="*/ 1249040 h 1623517"/>
                  <a:gd name="connsiteX66" fmla="*/ 147071 w 208662"/>
                  <a:gd name="connsiteY66" fmla="*/ 1492028 h 1623517"/>
                  <a:gd name="connsiteX67" fmla="*/ 153466 w 208662"/>
                  <a:gd name="connsiteY67" fmla="*/ 1511211 h 1623517"/>
                  <a:gd name="connsiteX68" fmla="*/ 166255 w 208662"/>
                  <a:gd name="connsiteY68" fmla="*/ 1530394 h 1623517"/>
                  <a:gd name="connsiteX69" fmla="*/ 185438 w 208662"/>
                  <a:gd name="connsiteY69" fmla="*/ 1600733 h 1623517"/>
                  <a:gd name="connsiteX70" fmla="*/ 159860 w 208662"/>
                  <a:gd name="connsiteY70" fmla="*/ 1619916 h 16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8662" h="1623517">
                    <a:moveTo>
                      <a:pt x="159860" y="1619916"/>
                    </a:moveTo>
                    <a:cubicBezTo>
                      <a:pt x="152318" y="1601061"/>
                      <a:pt x="131730" y="1547025"/>
                      <a:pt x="121494" y="1536789"/>
                    </a:cubicBezTo>
                    <a:lnTo>
                      <a:pt x="102311" y="1517605"/>
                    </a:lnTo>
                    <a:lnTo>
                      <a:pt x="89522" y="1479239"/>
                    </a:lnTo>
                    <a:cubicBezTo>
                      <a:pt x="87390" y="1472845"/>
                      <a:pt x="86866" y="1465664"/>
                      <a:pt x="83127" y="1460056"/>
                    </a:cubicBezTo>
                    <a:lnTo>
                      <a:pt x="70338" y="1440872"/>
                    </a:lnTo>
                    <a:cubicBezTo>
                      <a:pt x="68207" y="1434478"/>
                      <a:pt x="67217" y="1427581"/>
                      <a:pt x="63944" y="1421689"/>
                    </a:cubicBezTo>
                    <a:cubicBezTo>
                      <a:pt x="56480" y="1408253"/>
                      <a:pt x="38366" y="1383323"/>
                      <a:pt x="38366" y="1383323"/>
                    </a:cubicBezTo>
                    <a:cubicBezTo>
                      <a:pt x="36235" y="1376929"/>
                      <a:pt x="34986" y="1370169"/>
                      <a:pt x="31972" y="1364140"/>
                    </a:cubicBezTo>
                    <a:cubicBezTo>
                      <a:pt x="28535" y="1357266"/>
                      <a:pt x="22304" y="1351979"/>
                      <a:pt x="19183" y="1344956"/>
                    </a:cubicBezTo>
                    <a:cubicBezTo>
                      <a:pt x="13708" y="1332637"/>
                      <a:pt x="6394" y="1306590"/>
                      <a:pt x="6394" y="1306590"/>
                    </a:cubicBezTo>
                    <a:cubicBezTo>
                      <a:pt x="4263" y="1293801"/>
                      <a:pt x="0" y="1281189"/>
                      <a:pt x="0" y="1268224"/>
                    </a:cubicBezTo>
                    <a:cubicBezTo>
                      <a:pt x="0" y="1181477"/>
                      <a:pt x="103" y="1216706"/>
                      <a:pt x="12789" y="1172307"/>
                    </a:cubicBezTo>
                    <a:cubicBezTo>
                      <a:pt x="15523" y="1162737"/>
                      <a:pt x="20464" y="1137774"/>
                      <a:pt x="25578" y="1127547"/>
                    </a:cubicBezTo>
                    <a:cubicBezTo>
                      <a:pt x="29015" y="1120673"/>
                      <a:pt x="34929" y="1115237"/>
                      <a:pt x="38366" y="1108363"/>
                    </a:cubicBezTo>
                    <a:cubicBezTo>
                      <a:pt x="41380" y="1102334"/>
                      <a:pt x="41488" y="1095072"/>
                      <a:pt x="44761" y="1089180"/>
                    </a:cubicBezTo>
                    <a:cubicBezTo>
                      <a:pt x="52225" y="1075744"/>
                      <a:pt x="65477" y="1065395"/>
                      <a:pt x="70338" y="1050814"/>
                    </a:cubicBezTo>
                    <a:cubicBezTo>
                      <a:pt x="79164" y="1024340"/>
                      <a:pt x="72994" y="1037239"/>
                      <a:pt x="89522" y="1012447"/>
                    </a:cubicBezTo>
                    <a:lnTo>
                      <a:pt x="115099" y="935714"/>
                    </a:lnTo>
                    <a:lnTo>
                      <a:pt x="121494" y="916531"/>
                    </a:lnTo>
                    <a:lnTo>
                      <a:pt x="127888" y="897348"/>
                    </a:lnTo>
                    <a:cubicBezTo>
                      <a:pt x="141630" y="801154"/>
                      <a:pt x="131145" y="836423"/>
                      <a:pt x="147071" y="788643"/>
                    </a:cubicBezTo>
                    <a:cubicBezTo>
                      <a:pt x="144940" y="748145"/>
                      <a:pt x="143673" y="707592"/>
                      <a:pt x="140677" y="667149"/>
                    </a:cubicBezTo>
                    <a:cubicBezTo>
                      <a:pt x="139408" y="650012"/>
                      <a:pt x="137108" y="632945"/>
                      <a:pt x="134283" y="615994"/>
                    </a:cubicBezTo>
                    <a:cubicBezTo>
                      <a:pt x="123694" y="552464"/>
                      <a:pt x="130880" y="636522"/>
                      <a:pt x="121494" y="552050"/>
                    </a:cubicBezTo>
                    <a:cubicBezTo>
                      <a:pt x="118660" y="526541"/>
                      <a:pt x="117231" y="500895"/>
                      <a:pt x="115099" y="475317"/>
                    </a:cubicBezTo>
                    <a:cubicBezTo>
                      <a:pt x="117231" y="430556"/>
                      <a:pt x="117920" y="385704"/>
                      <a:pt x="121494" y="341035"/>
                    </a:cubicBezTo>
                    <a:cubicBezTo>
                      <a:pt x="122195" y="332275"/>
                      <a:pt x="125982" y="324036"/>
                      <a:pt x="127888" y="315457"/>
                    </a:cubicBezTo>
                    <a:cubicBezTo>
                      <a:pt x="130246" y="304847"/>
                      <a:pt x="131423" y="293970"/>
                      <a:pt x="134283" y="283485"/>
                    </a:cubicBezTo>
                    <a:cubicBezTo>
                      <a:pt x="137830" y="270480"/>
                      <a:pt x="142808" y="257908"/>
                      <a:pt x="147071" y="245119"/>
                    </a:cubicBezTo>
                    <a:lnTo>
                      <a:pt x="159860" y="206752"/>
                    </a:lnTo>
                    <a:cubicBezTo>
                      <a:pt x="161992" y="200358"/>
                      <a:pt x="164620" y="194108"/>
                      <a:pt x="166255" y="187569"/>
                    </a:cubicBezTo>
                    <a:cubicBezTo>
                      <a:pt x="170518" y="170517"/>
                      <a:pt x="173484" y="153088"/>
                      <a:pt x="179043" y="136414"/>
                    </a:cubicBezTo>
                    <a:cubicBezTo>
                      <a:pt x="181175" y="130020"/>
                      <a:pt x="182424" y="123260"/>
                      <a:pt x="185438" y="117231"/>
                    </a:cubicBezTo>
                    <a:cubicBezTo>
                      <a:pt x="188875" y="110357"/>
                      <a:pt x="193964" y="104442"/>
                      <a:pt x="198227" y="98047"/>
                    </a:cubicBezTo>
                    <a:cubicBezTo>
                      <a:pt x="205910" y="67312"/>
                      <a:pt x="217259" y="33851"/>
                      <a:pt x="198227" y="2131"/>
                    </a:cubicBezTo>
                    <a:cubicBezTo>
                      <a:pt x="191291" y="-9429"/>
                      <a:pt x="192916" y="29281"/>
                      <a:pt x="185438" y="40498"/>
                    </a:cubicBezTo>
                    <a:lnTo>
                      <a:pt x="172649" y="59681"/>
                    </a:lnTo>
                    <a:lnTo>
                      <a:pt x="185438" y="40498"/>
                    </a:lnTo>
                    <a:cubicBezTo>
                      <a:pt x="187569" y="34103"/>
                      <a:pt x="191832" y="14573"/>
                      <a:pt x="191832" y="21314"/>
                    </a:cubicBezTo>
                    <a:cubicBezTo>
                      <a:pt x="191832" y="28614"/>
                      <a:pt x="184090" y="62376"/>
                      <a:pt x="179043" y="72470"/>
                    </a:cubicBezTo>
                    <a:cubicBezTo>
                      <a:pt x="175606" y="79344"/>
                      <a:pt x="169376" y="84630"/>
                      <a:pt x="166255" y="91653"/>
                    </a:cubicBezTo>
                    <a:cubicBezTo>
                      <a:pt x="160780" y="103972"/>
                      <a:pt x="157729" y="117230"/>
                      <a:pt x="153466" y="130019"/>
                    </a:cubicBezTo>
                    <a:lnTo>
                      <a:pt x="140677" y="168386"/>
                    </a:lnTo>
                    <a:cubicBezTo>
                      <a:pt x="138546" y="174780"/>
                      <a:pt x="135918" y="181030"/>
                      <a:pt x="134283" y="187569"/>
                    </a:cubicBezTo>
                    <a:cubicBezTo>
                      <a:pt x="124743" y="225725"/>
                      <a:pt x="129333" y="204478"/>
                      <a:pt x="121494" y="251513"/>
                    </a:cubicBezTo>
                    <a:cubicBezTo>
                      <a:pt x="123625" y="302668"/>
                      <a:pt x="124106" y="353919"/>
                      <a:pt x="127888" y="404979"/>
                    </a:cubicBezTo>
                    <a:cubicBezTo>
                      <a:pt x="128386" y="411701"/>
                      <a:pt x="132431" y="417681"/>
                      <a:pt x="134283" y="424162"/>
                    </a:cubicBezTo>
                    <a:cubicBezTo>
                      <a:pt x="136697" y="432612"/>
                      <a:pt x="138263" y="441290"/>
                      <a:pt x="140677" y="449740"/>
                    </a:cubicBezTo>
                    <a:cubicBezTo>
                      <a:pt x="159037" y="514005"/>
                      <a:pt x="133457" y="414475"/>
                      <a:pt x="153466" y="494500"/>
                    </a:cubicBezTo>
                    <a:cubicBezTo>
                      <a:pt x="155597" y="522209"/>
                      <a:pt x="156413" y="550051"/>
                      <a:pt x="159860" y="577628"/>
                    </a:cubicBezTo>
                    <a:cubicBezTo>
                      <a:pt x="160696" y="584316"/>
                      <a:pt x="166255" y="590071"/>
                      <a:pt x="166255" y="596811"/>
                    </a:cubicBezTo>
                    <a:cubicBezTo>
                      <a:pt x="166255" y="697013"/>
                      <a:pt x="163865" y="797226"/>
                      <a:pt x="159860" y="897348"/>
                    </a:cubicBezTo>
                    <a:cubicBezTo>
                      <a:pt x="159591" y="904083"/>
                      <a:pt x="156480" y="910502"/>
                      <a:pt x="153466" y="916531"/>
                    </a:cubicBezTo>
                    <a:cubicBezTo>
                      <a:pt x="150029" y="923405"/>
                      <a:pt x="144940" y="929320"/>
                      <a:pt x="140677" y="935714"/>
                    </a:cubicBezTo>
                    <a:cubicBezTo>
                      <a:pt x="134014" y="955706"/>
                      <a:pt x="127554" y="980698"/>
                      <a:pt x="108705" y="993264"/>
                    </a:cubicBezTo>
                    <a:lnTo>
                      <a:pt x="89522" y="1006053"/>
                    </a:lnTo>
                    <a:cubicBezTo>
                      <a:pt x="87390" y="1012447"/>
                      <a:pt x="86141" y="1019207"/>
                      <a:pt x="83127" y="1025236"/>
                    </a:cubicBezTo>
                    <a:cubicBezTo>
                      <a:pt x="79690" y="1032110"/>
                      <a:pt x="73365" y="1037355"/>
                      <a:pt x="70338" y="1044419"/>
                    </a:cubicBezTo>
                    <a:cubicBezTo>
                      <a:pt x="66876" y="1052497"/>
                      <a:pt x="66075" y="1061471"/>
                      <a:pt x="63944" y="1069997"/>
                    </a:cubicBezTo>
                    <a:cubicBezTo>
                      <a:pt x="73606" y="1108650"/>
                      <a:pt x="67560" y="1087243"/>
                      <a:pt x="83127" y="1133941"/>
                    </a:cubicBezTo>
                    <a:lnTo>
                      <a:pt x="89522" y="1153124"/>
                    </a:lnTo>
                    <a:cubicBezTo>
                      <a:pt x="91653" y="1159518"/>
                      <a:pt x="92177" y="1166699"/>
                      <a:pt x="95916" y="1172307"/>
                    </a:cubicBezTo>
                    <a:lnTo>
                      <a:pt x="108705" y="1191491"/>
                    </a:lnTo>
                    <a:lnTo>
                      <a:pt x="121494" y="1229857"/>
                    </a:lnTo>
                    <a:lnTo>
                      <a:pt x="127888" y="1249040"/>
                    </a:lnTo>
                    <a:cubicBezTo>
                      <a:pt x="131050" y="1343892"/>
                      <a:pt x="119816" y="1410271"/>
                      <a:pt x="147071" y="1492028"/>
                    </a:cubicBezTo>
                    <a:cubicBezTo>
                      <a:pt x="149203" y="1498422"/>
                      <a:pt x="150452" y="1505182"/>
                      <a:pt x="153466" y="1511211"/>
                    </a:cubicBezTo>
                    <a:cubicBezTo>
                      <a:pt x="156903" y="1518085"/>
                      <a:pt x="161992" y="1524000"/>
                      <a:pt x="166255" y="1530394"/>
                    </a:cubicBezTo>
                    <a:cubicBezTo>
                      <a:pt x="173759" y="1552908"/>
                      <a:pt x="183430" y="1576636"/>
                      <a:pt x="185438" y="1600733"/>
                    </a:cubicBezTo>
                    <a:cubicBezTo>
                      <a:pt x="186677" y="1615601"/>
                      <a:pt x="185438" y="1630573"/>
                      <a:pt x="159860" y="161991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196059" y="1581971"/>
                <a:ext cx="331072" cy="952133"/>
              </a:xfrm>
              <a:custGeom>
                <a:avLst/>
                <a:gdLst>
                  <a:gd name="connsiteX0" fmla="*/ 66368 w 476865"/>
                  <a:gd name="connsiteY0" fmla="*/ 1369142 h 1371420"/>
                  <a:gd name="connsiteX1" fmla="*/ 73742 w 476865"/>
                  <a:gd name="connsiteY1" fmla="*/ 1356851 h 1371420"/>
                  <a:gd name="connsiteX2" fmla="*/ 76200 w 476865"/>
                  <a:gd name="connsiteY2" fmla="*/ 1349477 h 1371420"/>
                  <a:gd name="connsiteX3" fmla="*/ 78658 w 476865"/>
                  <a:gd name="connsiteY3" fmla="*/ 1268361 h 1371420"/>
                  <a:gd name="connsiteX4" fmla="*/ 83574 w 476865"/>
                  <a:gd name="connsiteY4" fmla="*/ 1184787 h 1371420"/>
                  <a:gd name="connsiteX5" fmla="*/ 81116 w 476865"/>
                  <a:gd name="connsiteY5" fmla="*/ 1106129 h 1371420"/>
                  <a:gd name="connsiteX6" fmla="*/ 78658 w 476865"/>
                  <a:gd name="connsiteY6" fmla="*/ 1086464 h 1371420"/>
                  <a:gd name="connsiteX7" fmla="*/ 76200 w 476865"/>
                  <a:gd name="connsiteY7" fmla="*/ 1032387 h 1371420"/>
                  <a:gd name="connsiteX8" fmla="*/ 71284 w 476865"/>
                  <a:gd name="connsiteY8" fmla="*/ 993058 h 1371420"/>
                  <a:gd name="connsiteX9" fmla="*/ 68826 w 476865"/>
                  <a:gd name="connsiteY9" fmla="*/ 970935 h 1371420"/>
                  <a:gd name="connsiteX10" fmla="*/ 66368 w 476865"/>
                  <a:gd name="connsiteY10" fmla="*/ 958645 h 1371420"/>
                  <a:gd name="connsiteX11" fmla="*/ 63910 w 476865"/>
                  <a:gd name="connsiteY11" fmla="*/ 938980 h 1371420"/>
                  <a:gd name="connsiteX12" fmla="*/ 58994 w 476865"/>
                  <a:gd name="connsiteY12" fmla="*/ 921774 h 1371420"/>
                  <a:gd name="connsiteX13" fmla="*/ 56536 w 476865"/>
                  <a:gd name="connsiteY13" fmla="*/ 904567 h 1371420"/>
                  <a:gd name="connsiteX14" fmla="*/ 54077 w 476865"/>
                  <a:gd name="connsiteY14" fmla="*/ 892277 h 1371420"/>
                  <a:gd name="connsiteX15" fmla="*/ 49161 w 476865"/>
                  <a:gd name="connsiteY15" fmla="*/ 865238 h 1371420"/>
                  <a:gd name="connsiteX16" fmla="*/ 46703 w 476865"/>
                  <a:gd name="connsiteY16" fmla="*/ 848032 h 1371420"/>
                  <a:gd name="connsiteX17" fmla="*/ 41787 w 476865"/>
                  <a:gd name="connsiteY17" fmla="*/ 833284 h 1371420"/>
                  <a:gd name="connsiteX18" fmla="*/ 39329 w 476865"/>
                  <a:gd name="connsiteY18" fmla="*/ 820993 h 1371420"/>
                  <a:gd name="connsiteX19" fmla="*/ 31955 w 476865"/>
                  <a:gd name="connsiteY19" fmla="*/ 798871 h 1371420"/>
                  <a:gd name="connsiteX20" fmla="*/ 29497 w 476865"/>
                  <a:gd name="connsiteY20" fmla="*/ 791496 h 1371420"/>
                  <a:gd name="connsiteX21" fmla="*/ 27039 w 476865"/>
                  <a:gd name="connsiteY21" fmla="*/ 781664 h 1371420"/>
                  <a:gd name="connsiteX22" fmla="*/ 22123 w 476865"/>
                  <a:gd name="connsiteY22" fmla="*/ 766916 h 1371420"/>
                  <a:gd name="connsiteX23" fmla="*/ 19665 w 476865"/>
                  <a:gd name="connsiteY23" fmla="*/ 759542 h 1371420"/>
                  <a:gd name="connsiteX24" fmla="*/ 14748 w 476865"/>
                  <a:gd name="connsiteY24" fmla="*/ 742335 h 1371420"/>
                  <a:gd name="connsiteX25" fmla="*/ 12290 w 476865"/>
                  <a:gd name="connsiteY25" fmla="*/ 732503 h 1371420"/>
                  <a:gd name="connsiteX26" fmla="*/ 7374 w 476865"/>
                  <a:gd name="connsiteY26" fmla="*/ 717754 h 1371420"/>
                  <a:gd name="connsiteX27" fmla="*/ 4916 w 476865"/>
                  <a:gd name="connsiteY27" fmla="*/ 705464 h 1371420"/>
                  <a:gd name="connsiteX28" fmla="*/ 2458 w 476865"/>
                  <a:gd name="connsiteY28" fmla="*/ 698090 h 1371420"/>
                  <a:gd name="connsiteX29" fmla="*/ 0 w 476865"/>
                  <a:gd name="connsiteY29" fmla="*/ 683342 h 1371420"/>
                  <a:gd name="connsiteX30" fmla="*/ 2458 w 476865"/>
                  <a:gd name="connsiteY30" fmla="*/ 575187 h 1371420"/>
                  <a:gd name="connsiteX31" fmla="*/ 4916 w 476865"/>
                  <a:gd name="connsiteY31" fmla="*/ 548148 h 1371420"/>
                  <a:gd name="connsiteX32" fmla="*/ 9832 w 476865"/>
                  <a:gd name="connsiteY32" fmla="*/ 530942 h 1371420"/>
                  <a:gd name="connsiteX33" fmla="*/ 14748 w 476865"/>
                  <a:gd name="connsiteY33" fmla="*/ 506361 h 1371420"/>
                  <a:gd name="connsiteX34" fmla="*/ 19665 w 476865"/>
                  <a:gd name="connsiteY34" fmla="*/ 498987 h 1371420"/>
                  <a:gd name="connsiteX35" fmla="*/ 27039 w 476865"/>
                  <a:gd name="connsiteY35" fmla="*/ 481780 h 1371420"/>
                  <a:gd name="connsiteX36" fmla="*/ 31955 w 476865"/>
                  <a:gd name="connsiteY36" fmla="*/ 464574 h 1371420"/>
                  <a:gd name="connsiteX37" fmla="*/ 36871 w 476865"/>
                  <a:gd name="connsiteY37" fmla="*/ 457200 h 1371420"/>
                  <a:gd name="connsiteX38" fmla="*/ 46703 w 476865"/>
                  <a:gd name="connsiteY38" fmla="*/ 439993 h 1371420"/>
                  <a:gd name="connsiteX39" fmla="*/ 54077 w 476865"/>
                  <a:gd name="connsiteY39" fmla="*/ 422787 h 1371420"/>
                  <a:gd name="connsiteX40" fmla="*/ 56536 w 476865"/>
                  <a:gd name="connsiteY40" fmla="*/ 415413 h 1371420"/>
                  <a:gd name="connsiteX41" fmla="*/ 66368 w 476865"/>
                  <a:gd name="connsiteY41" fmla="*/ 403122 h 1371420"/>
                  <a:gd name="connsiteX42" fmla="*/ 68826 w 476865"/>
                  <a:gd name="connsiteY42" fmla="*/ 395748 h 1371420"/>
                  <a:gd name="connsiteX43" fmla="*/ 81116 w 476865"/>
                  <a:gd name="connsiteY43" fmla="*/ 378542 h 1371420"/>
                  <a:gd name="connsiteX44" fmla="*/ 86032 w 476865"/>
                  <a:gd name="connsiteY44" fmla="*/ 368709 h 1371420"/>
                  <a:gd name="connsiteX45" fmla="*/ 100781 w 476865"/>
                  <a:gd name="connsiteY45" fmla="*/ 346587 h 1371420"/>
                  <a:gd name="connsiteX46" fmla="*/ 105697 w 476865"/>
                  <a:gd name="connsiteY46" fmla="*/ 339213 h 1371420"/>
                  <a:gd name="connsiteX47" fmla="*/ 110613 w 476865"/>
                  <a:gd name="connsiteY47" fmla="*/ 334296 h 1371420"/>
                  <a:gd name="connsiteX48" fmla="*/ 125361 w 476865"/>
                  <a:gd name="connsiteY48" fmla="*/ 312174 h 1371420"/>
                  <a:gd name="connsiteX49" fmla="*/ 130277 w 476865"/>
                  <a:gd name="connsiteY49" fmla="*/ 304800 h 1371420"/>
                  <a:gd name="connsiteX50" fmla="*/ 135194 w 476865"/>
                  <a:gd name="connsiteY50" fmla="*/ 299884 h 1371420"/>
                  <a:gd name="connsiteX51" fmla="*/ 145026 w 476865"/>
                  <a:gd name="connsiteY51" fmla="*/ 285135 h 1371420"/>
                  <a:gd name="connsiteX52" fmla="*/ 154858 w 476865"/>
                  <a:gd name="connsiteY52" fmla="*/ 275303 h 1371420"/>
                  <a:gd name="connsiteX53" fmla="*/ 159774 w 476865"/>
                  <a:gd name="connsiteY53" fmla="*/ 265471 h 1371420"/>
                  <a:gd name="connsiteX54" fmla="*/ 164690 w 476865"/>
                  <a:gd name="connsiteY54" fmla="*/ 260554 h 1371420"/>
                  <a:gd name="connsiteX55" fmla="*/ 172065 w 476865"/>
                  <a:gd name="connsiteY55" fmla="*/ 248264 h 1371420"/>
                  <a:gd name="connsiteX56" fmla="*/ 181897 w 476865"/>
                  <a:gd name="connsiteY56" fmla="*/ 238432 h 1371420"/>
                  <a:gd name="connsiteX57" fmla="*/ 189271 w 476865"/>
                  <a:gd name="connsiteY57" fmla="*/ 228600 h 1371420"/>
                  <a:gd name="connsiteX58" fmla="*/ 208936 w 476865"/>
                  <a:gd name="connsiteY58" fmla="*/ 208935 h 1371420"/>
                  <a:gd name="connsiteX59" fmla="*/ 213852 w 476865"/>
                  <a:gd name="connsiteY59" fmla="*/ 199103 h 1371420"/>
                  <a:gd name="connsiteX60" fmla="*/ 233516 w 476865"/>
                  <a:gd name="connsiteY60" fmla="*/ 184354 h 1371420"/>
                  <a:gd name="connsiteX61" fmla="*/ 243348 w 476865"/>
                  <a:gd name="connsiteY61" fmla="*/ 176980 h 1371420"/>
                  <a:gd name="connsiteX62" fmla="*/ 258097 w 476865"/>
                  <a:gd name="connsiteY62" fmla="*/ 164690 h 1371420"/>
                  <a:gd name="connsiteX63" fmla="*/ 267929 w 476865"/>
                  <a:gd name="connsiteY63" fmla="*/ 154858 h 1371420"/>
                  <a:gd name="connsiteX64" fmla="*/ 275303 w 476865"/>
                  <a:gd name="connsiteY64" fmla="*/ 149942 h 1371420"/>
                  <a:gd name="connsiteX65" fmla="*/ 287594 w 476865"/>
                  <a:gd name="connsiteY65" fmla="*/ 140109 h 1371420"/>
                  <a:gd name="connsiteX66" fmla="*/ 294968 w 476865"/>
                  <a:gd name="connsiteY66" fmla="*/ 135193 h 1371420"/>
                  <a:gd name="connsiteX67" fmla="*/ 304800 w 476865"/>
                  <a:gd name="connsiteY67" fmla="*/ 125361 h 1371420"/>
                  <a:gd name="connsiteX68" fmla="*/ 312174 w 476865"/>
                  <a:gd name="connsiteY68" fmla="*/ 122903 h 1371420"/>
                  <a:gd name="connsiteX69" fmla="*/ 324465 w 476865"/>
                  <a:gd name="connsiteY69" fmla="*/ 108154 h 1371420"/>
                  <a:gd name="connsiteX70" fmla="*/ 331839 w 476865"/>
                  <a:gd name="connsiteY70" fmla="*/ 103238 h 1371420"/>
                  <a:gd name="connsiteX71" fmla="*/ 341671 w 476865"/>
                  <a:gd name="connsiteY71" fmla="*/ 95864 h 1371420"/>
                  <a:gd name="connsiteX72" fmla="*/ 349045 w 476865"/>
                  <a:gd name="connsiteY72" fmla="*/ 90948 h 1371420"/>
                  <a:gd name="connsiteX73" fmla="*/ 356419 w 476865"/>
                  <a:gd name="connsiteY73" fmla="*/ 83574 h 1371420"/>
                  <a:gd name="connsiteX74" fmla="*/ 371168 w 476865"/>
                  <a:gd name="connsiteY74" fmla="*/ 73742 h 1371420"/>
                  <a:gd name="connsiteX75" fmla="*/ 378542 w 476865"/>
                  <a:gd name="connsiteY75" fmla="*/ 68825 h 1371420"/>
                  <a:gd name="connsiteX76" fmla="*/ 385916 w 476865"/>
                  <a:gd name="connsiteY76" fmla="*/ 63909 h 1371420"/>
                  <a:gd name="connsiteX77" fmla="*/ 393290 w 476865"/>
                  <a:gd name="connsiteY77" fmla="*/ 58993 h 1371420"/>
                  <a:gd name="connsiteX78" fmla="*/ 410497 w 476865"/>
                  <a:gd name="connsiteY78" fmla="*/ 49161 h 1371420"/>
                  <a:gd name="connsiteX79" fmla="*/ 415413 w 476865"/>
                  <a:gd name="connsiteY79" fmla="*/ 41787 h 1371420"/>
                  <a:gd name="connsiteX80" fmla="*/ 422787 w 476865"/>
                  <a:gd name="connsiteY80" fmla="*/ 39329 h 1371420"/>
                  <a:gd name="connsiteX81" fmla="*/ 430161 w 476865"/>
                  <a:gd name="connsiteY81" fmla="*/ 34413 h 1371420"/>
                  <a:gd name="connsiteX82" fmla="*/ 454742 w 476865"/>
                  <a:gd name="connsiteY82" fmla="*/ 14748 h 1371420"/>
                  <a:gd name="connsiteX83" fmla="*/ 469490 w 476865"/>
                  <a:gd name="connsiteY83" fmla="*/ 4916 h 1371420"/>
                  <a:gd name="connsiteX84" fmla="*/ 476865 w 476865"/>
                  <a:gd name="connsiteY84" fmla="*/ 0 h 1371420"/>
                  <a:gd name="connsiteX85" fmla="*/ 464574 w 476865"/>
                  <a:gd name="connsiteY85" fmla="*/ 17206 h 1371420"/>
                  <a:gd name="connsiteX86" fmla="*/ 459658 w 476865"/>
                  <a:gd name="connsiteY86" fmla="*/ 27038 h 1371420"/>
                  <a:gd name="connsiteX87" fmla="*/ 452284 w 476865"/>
                  <a:gd name="connsiteY87" fmla="*/ 31954 h 1371420"/>
                  <a:gd name="connsiteX88" fmla="*/ 447368 w 476865"/>
                  <a:gd name="connsiteY88" fmla="*/ 36871 h 1371420"/>
                  <a:gd name="connsiteX89" fmla="*/ 439994 w 476865"/>
                  <a:gd name="connsiteY89" fmla="*/ 41787 h 1371420"/>
                  <a:gd name="connsiteX90" fmla="*/ 417871 w 476865"/>
                  <a:gd name="connsiteY90" fmla="*/ 58993 h 1371420"/>
                  <a:gd name="connsiteX91" fmla="*/ 405581 w 476865"/>
                  <a:gd name="connsiteY91" fmla="*/ 73742 h 1371420"/>
                  <a:gd name="connsiteX92" fmla="*/ 398206 w 476865"/>
                  <a:gd name="connsiteY92" fmla="*/ 78658 h 1371420"/>
                  <a:gd name="connsiteX93" fmla="*/ 383458 w 476865"/>
                  <a:gd name="connsiteY93" fmla="*/ 93406 h 1371420"/>
                  <a:gd name="connsiteX94" fmla="*/ 376084 w 476865"/>
                  <a:gd name="connsiteY94" fmla="*/ 98322 h 1371420"/>
                  <a:gd name="connsiteX95" fmla="*/ 363794 w 476865"/>
                  <a:gd name="connsiteY95" fmla="*/ 110613 h 1371420"/>
                  <a:gd name="connsiteX96" fmla="*/ 358877 w 476865"/>
                  <a:gd name="connsiteY96" fmla="*/ 115529 h 1371420"/>
                  <a:gd name="connsiteX97" fmla="*/ 351503 w 476865"/>
                  <a:gd name="connsiteY97" fmla="*/ 120445 h 1371420"/>
                  <a:gd name="connsiteX98" fmla="*/ 339213 w 476865"/>
                  <a:gd name="connsiteY98" fmla="*/ 132735 h 1371420"/>
                  <a:gd name="connsiteX99" fmla="*/ 326923 w 476865"/>
                  <a:gd name="connsiteY99" fmla="*/ 142567 h 1371420"/>
                  <a:gd name="connsiteX100" fmla="*/ 307258 w 476865"/>
                  <a:gd name="connsiteY100" fmla="*/ 157316 h 1371420"/>
                  <a:gd name="connsiteX101" fmla="*/ 297426 w 476865"/>
                  <a:gd name="connsiteY101" fmla="*/ 172064 h 1371420"/>
                  <a:gd name="connsiteX102" fmla="*/ 275303 w 476865"/>
                  <a:gd name="connsiteY102" fmla="*/ 191729 h 1371420"/>
                  <a:gd name="connsiteX103" fmla="*/ 263013 w 476865"/>
                  <a:gd name="connsiteY103" fmla="*/ 204019 h 1371420"/>
                  <a:gd name="connsiteX104" fmla="*/ 250723 w 476865"/>
                  <a:gd name="connsiteY104" fmla="*/ 221225 h 1371420"/>
                  <a:gd name="connsiteX105" fmla="*/ 245806 w 476865"/>
                  <a:gd name="connsiteY105" fmla="*/ 226142 h 1371420"/>
                  <a:gd name="connsiteX106" fmla="*/ 243348 w 476865"/>
                  <a:gd name="connsiteY106" fmla="*/ 233516 h 1371420"/>
                  <a:gd name="connsiteX107" fmla="*/ 235974 w 476865"/>
                  <a:gd name="connsiteY107" fmla="*/ 238432 h 1371420"/>
                  <a:gd name="connsiteX108" fmla="*/ 228600 w 476865"/>
                  <a:gd name="connsiteY108" fmla="*/ 245806 h 1371420"/>
                  <a:gd name="connsiteX109" fmla="*/ 226142 w 476865"/>
                  <a:gd name="connsiteY109" fmla="*/ 253180 h 1371420"/>
                  <a:gd name="connsiteX110" fmla="*/ 218768 w 476865"/>
                  <a:gd name="connsiteY110" fmla="*/ 258096 h 1371420"/>
                  <a:gd name="connsiteX111" fmla="*/ 213852 w 476865"/>
                  <a:gd name="connsiteY111" fmla="*/ 263013 h 1371420"/>
                  <a:gd name="connsiteX112" fmla="*/ 208936 w 476865"/>
                  <a:gd name="connsiteY112" fmla="*/ 270387 h 1371420"/>
                  <a:gd name="connsiteX113" fmla="*/ 204019 w 476865"/>
                  <a:gd name="connsiteY113" fmla="*/ 275303 h 1371420"/>
                  <a:gd name="connsiteX114" fmla="*/ 199103 w 476865"/>
                  <a:gd name="connsiteY114" fmla="*/ 282677 h 1371420"/>
                  <a:gd name="connsiteX115" fmla="*/ 191729 w 476865"/>
                  <a:gd name="connsiteY115" fmla="*/ 290051 h 1371420"/>
                  <a:gd name="connsiteX116" fmla="*/ 186813 w 476865"/>
                  <a:gd name="connsiteY116" fmla="*/ 297425 h 1371420"/>
                  <a:gd name="connsiteX117" fmla="*/ 172065 w 476865"/>
                  <a:gd name="connsiteY117" fmla="*/ 307258 h 1371420"/>
                  <a:gd name="connsiteX118" fmla="*/ 154858 w 476865"/>
                  <a:gd name="connsiteY118" fmla="*/ 326922 h 1371420"/>
                  <a:gd name="connsiteX119" fmla="*/ 152400 w 476865"/>
                  <a:gd name="connsiteY119" fmla="*/ 334296 h 1371420"/>
                  <a:gd name="connsiteX120" fmla="*/ 137652 w 476865"/>
                  <a:gd name="connsiteY120" fmla="*/ 356419 h 1371420"/>
                  <a:gd name="connsiteX121" fmla="*/ 132736 w 476865"/>
                  <a:gd name="connsiteY121" fmla="*/ 363793 h 1371420"/>
                  <a:gd name="connsiteX122" fmla="*/ 130277 w 476865"/>
                  <a:gd name="connsiteY122" fmla="*/ 371167 h 1371420"/>
                  <a:gd name="connsiteX123" fmla="*/ 120445 w 476865"/>
                  <a:gd name="connsiteY123" fmla="*/ 383458 h 1371420"/>
                  <a:gd name="connsiteX124" fmla="*/ 115529 w 476865"/>
                  <a:gd name="connsiteY124" fmla="*/ 398206 h 1371420"/>
                  <a:gd name="connsiteX125" fmla="*/ 105697 w 476865"/>
                  <a:gd name="connsiteY125" fmla="*/ 412954 h 1371420"/>
                  <a:gd name="connsiteX126" fmla="*/ 103239 w 476865"/>
                  <a:gd name="connsiteY126" fmla="*/ 422787 h 1371420"/>
                  <a:gd name="connsiteX127" fmla="*/ 93406 w 476865"/>
                  <a:gd name="connsiteY127" fmla="*/ 444909 h 1371420"/>
                  <a:gd name="connsiteX128" fmla="*/ 86032 w 476865"/>
                  <a:gd name="connsiteY128" fmla="*/ 469490 h 1371420"/>
                  <a:gd name="connsiteX129" fmla="*/ 83574 w 476865"/>
                  <a:gd name="connsiteY129" fmla="*/ 476864 h 1371420"/>
                  <a:gd name="connsiteX130" fmla="*/ 78658 w 476865"/>
                  <a:gd name="connsiteY130" fmla="*/ 484238 h 1371420"/>
                  <a:gd name="connsiteX131" fmla="*/ 73742 w 476865"/>
                  <a:gd name="connsiteY131" fmla="*/ 498987 h 1371420"/>
                  <a:gd name="connsiteX132" fmla="*/ 71284 w 476865"/>
                  <a:gd name="connsiteY132" fmla="*/ 506361 h 1371420"/>
                  <a:gd name="connsiteX133" fmla="*/ 61452 w 476865"/>
                  <a:gd name="connsiteY133" fmla="*/ 521109 h 1371420"/>
                  <a:gd name="connsiteX134" fmla="*/ 56536 w 476865"/>
                  <a:gd name="connsiteY134" fmla="*/ 528484 h 1371420"/>
                  <a:gd name="connsiteX135" fmla="*/ 46703 w 476865"/>
                  <a:gd name="connsiteY135" fmla="*/ 543232 h 1371420"/>
                  <a:gd name="connsiteX136" fmla="*/ 44245 w 476865"/>
                  <a:gd name="connsiteY136" fmla="*/ 550606 h 1371420"/>
                  <a:gd name="connsiteX137" fmla="*/ 39329 w 476865"/>
                  <a:gd name="connsiteY137" fmla="*/ 560438 h 1371420"/>
                  <a:gd name="connsiteX138" fmla="*/ 36871 w 476865"/>
                  <a:gd name="connsiteY138" fmla="*/ 570271 h 1371420"/>
                  <a:gd name="connsiteX139" fmla="*/ 31955 w 476865"/>
                  <a:gd name="connsiteY139" fmla="*/ 577645 h 1371420"/>
                  <a:gd name="connsiteX140" fmla="*/ 24581 w 476865"/>
                  <a:gd name="connsiteY140" fmla="*/ 592393 h 1371420"/>
                  <a:gd name="connsiteX141" fmla="*/ 17206 w 476865"/>
                  <a:gd name="connsiteY141" fmla="*/ 616974 h 1371420"/>
                  <a:gd name="connsiteX142" fmla="*/ 14748 w 476865"/>
                  <a:gd name="connsiteY142" fmla="*/ 624348 h 1371420"/>
                  <a:gd name="connsiteX143" fmla="*/ 12290 w 476865"/>
                  <a:gd name="connsiteY143" fmla="*/ 631722 h 1371420"/>
                  <a:gd name="connsiteX144" fmla="*/ 7374 w 476865"/>
                  <a:gd name="connsiteY144" fmla="*/ 639096 h 1371420"/>
                  <a:gd name="connsiteX145" fmla="*/ 9832 w 476865"/>
                  <a:gd name="connsiteY145" fmla="*/ 727587 h 1371420"/>
                  <a:gd name="connsiteX146" fmla="*/ 14748 w 476865"/>
                  <a:gd name="connsiteY146" fmla="*/ 742335 h 1371420"/>
                  <a:gd name="connsiteX147" fmla="*/ 17206 w 476865"/>
                  <a:gd name="connsiteY147" fmla="*/ 749709 h 1371420"/>
                  <a:gd name="connsiteX148" fmla="*/ 24581 w 476865"/>
                  <a:gd name="connsiteY148" fmla="*/ 764458 h 1371420"/>
                  <a:gd name="connsiteX149" fmla="*/ 31955 w 476865"/>
                  <a:gd name="connsiteY149" fmla="*/ 786580 h 1371420"/>
                  <a:gd name="connsiteX150" fmla="*/ 34413 w 476865"/>
                  <a:gd name="connsiteY150" fmla="*/ 793954 h 1371420"/>
                  <a:gd name="connsiteX151" fmla="*/ 36871 w 476865"/>
                  <a:gd name="connsiteY151" fmla="*/ 801329 h 1371420"/>
                  <a:gd name="connsiteX152" fmla="*/ 34413 w 476865"/>
                  <a:gd name="connsiteY152" fmla="*/ 877529 h 1371420"/>
                  <a:gd name="connsiteX153" fmla="*/ 29497 w 476865"/>
                  <a:gd name="connsiteY153" fmla="*/ 914400 h 1371420"/>
                  <a:gd name="connsiteX154" fmla="*/ 36871 w 476865"/>
                  <a:gd name="connsiteY154" fmla="*/ 1064342 h 1371420"/>
                  <a:gd name="connsiteX155" fmla="*/ 39329 w 476865"/>
                  <a:gd name="connsiteY155" fmla="*/ 1071716 h 1371420"/>
                  <a:gd name="connsiteX156" fmla="*/ 41787 w 476865"/>
                  <a:gd name="connsiteY156" fmla="*/ 1108587 h 1371420"/>
                  <a:gd name="connsiteX157" fmla="*/ 46703 w 476865"/>
                  <a:gd name="connsiteY157" fmla="*/ 1140542 h 1371420"/>
                  <a:gd name="connsiteX158" fmla="*/ 49161 w 476865"/>
                  <a:gd name="connsiteY158" fmla="*/ 1206909 h 1371420"/>
                  <a:gd name="connsiteX159" fmla="*/ 51619 w 476865"/>
                  <a:gd name="connsiteY159" fmla="*/ 1214284 h 1371420"/>
                  <a:gd name="connsiteX160" fmla="*/ 56536 w 476865"/>
                  <a:gd name="connsiteY160" fmla="*/ 1236406 h 1371420"/>
                  <a:gd name="connsiteX161" fmla="*/ 61452 w 476865"/>
                  <a:gd name="connsiteY161" fmla="*/ 1258529 h 1371420"/>
                  <a:gd name="connsiteX162" fmla="*/ 66368 w 476865"/>
                  <a:gd name="connsiteY162" fmla="*/ 1278193 h 1371420"/>
                  <a:gd name="connsiteX163" fmla="*/ 68826 w 476865"/>
                  <a:gd name="connsiteY163" fmla="*/ 1307690 h 1371420"/>
                  <a:gd name="connsiteX164" fmla="*/ 66368 w 476865"/>
                  <a:gd name="connsiteY164" fmla="*/ 1369142 h 137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76865" h="1371420">
                    <a:moveTo>
                      <a:pt x="66368" y="1369142"/>
                    </a:moveTo>
                    <a:cubicBezTo>
                      <a:pt x="67187" y="1377335"/>
                      <a:pt x="71605" y="1361124"/>
                      <a:pt x="73742" y="1356851"/>
                    </a:cubicBezTo>
                    <a:cubicBezTo>
                      <a:pt x="74901" y="1354534"/>
                      <a:pt x="76056" y="1352064"/>
                      <a:pt x="76200" y="1349477"/>
                    </a:cubicBezTo>
                    <a:cubicBezTo>
                      <a:pt x="77700" y="1322468"/>
                      <a:pt x="77618" y="1295392"/>
                      <a:pt x="78658" y="1268361"/>
                    </a:cubicBezTo>
                    <a:cubicBezTo>
                      <a:pt x="79787" y="1239001"/>
                      <a:pt x="81640" y="1213790"/>
                      <a:pt x="83574" y="1184787"/>
                    </a:cubicBezTo>
                    <a:cubicBezTo>
                      <a:pt x="82755" y="1158568"/>
                      <a:pt x="82426" y="1132328"/>
                      <a:pt x="81116" y="1106129"/>
                    </a:cubicBezTo>
                    <a:cubicBezTo>
                      <a:pt x="80786" y="1099531"/>
                      <a:pt x="79097" y="1093055"/>
                      <a:pt x="78658" y="1086464"/>
                    </a:cubicBezTo>
                    <a:cubicBezTo>
                      <a:pt x="77458" y="1068460"/>
                      <a:pt x="77326" y="1050396"/>
                      <a:pt x="76200" y="1032387"/>
                    </a:cubicBezTo>
                    <a:cubicBezTo>
                      <a:pt x="74220" y="1000700"/>
                      <a:pt x="74507" y="1017228"/>
                      <a:pt x="71284" y="993058"/>
                    </a:cubicBezTo>
                    <a:cubicBezTo>
                      <a:pt x="70303" y="985703"/>
                      <a:pt x="69875" y="978280"/>
                      <a:pt x="68826" y="970935"/>
                    </a:cubicBezTo>
                    <a:cubicBezTo>
                      <a:pt x="68235" y="966799"/>
                      <a:pt x="67003" y="962774"/>
                      <a:pt x="66368" y="958645"/>
                    </a:cubicBezTo>
                    <a:cubicBezTo>
                      <a:pt x="65364" y="952116"/>
                      <a:pt x="64996" y="945496"/>
                      <a:pt x="63910" y="938980"/>
                    </a:cubicBezTo>
                    <a:cubicBezTo>
                      <a:pt x="62881" y="932807"/>
                      <a:pt x="60942" y="927618"/>
                      <a:pt x="58994" y="921774"/>
                    </a:cubicBezTo>
                    <a:cubicBezTo>
                      <a:pt x="58175" y="916038"/>
                      <a:pt x="57489" y="910282"/>
                      <a:pt x="56536" y="904567"/>
                    </a:cubicBezTo>
                    <a:cubicBezTo>
                      <a:pt x="55849" y="900446"/>
                      <a:pt x="54712" y="896406"/>
                      <a:pt x="54077" y="892277"/>
                    </a:cubicBezTo>
                    <a:cubicBezTo>
                      <a:pt x="50105" y="866463"/>
                      <a:pt x="54176" y="880284"/>
                      <a:pt x="49161" y="865238"/>
                    </a:cubicBezTo>
                    <a:cubicBezTo>
                      <a:pt x="48342" y="859503"/>
                      <a:pt x="48006" y="853677"/>
                      <a:pt x="46703" y="848032"/>
                    </a:cubicBezTo>
                    <a:cubicBezTo>
                      <a:pt x="45538" y="842983"/>
                      <a:pt x="42803" y="838365"/>
                      <a:pt x="41787" y="833284"/>
                    </a:cubicBezTo>
                    <a:cubicBezTo>
                      <a:pt x="40968" y="829187"/>
                      <a:pt x="40428" y="825024"/>
                      <a:pt x="39329" y="820993"/>
                    </a:cubicBezTo>
                    <a:lnTo>
                      <a:pt x="31955" y="798871"/>
                    </a:lnTo>
                    <a:cubicBezTo>
                      <a:pt x="31136" y="796413"/>
                      <a:pt x="30125" y="794010"/>
                      <a:pt x="29497" y="791496"/>
                    </a:cubicBezTo>
                    <a:cubicBezTo>
                      <a:pt x="28678" y="788219"/>
                      <a:pt x="28010" y="784900"/>
                      <a:pt x="27039" y="781664"/>
                    </a:cubicBezTo>
                    <a:cubicBezTo>
                      <a:pt x="25550" y="776701"/>
                      <a:pt x="23762" y="771832"/>
                      <a:pt x="22123" y="766916"/>
                    </a:cubicBezTo>
                    <a:cubicBezTo>
                      <a:pt x="21304" y="764458"/>
                      <a:pt x="20294" y="762056"/>
                      <a:pt x="19665" y="759542"/>
                    </a:cubicBezTo>
                    <a:cubicBezTo>
                      <a:pt x="11968" y="728762"/>
                      <a:pt x="21809" y="767050"/>
                      <a:pt x="14748" y="742335"/>
                    </a:cubicBezTo>
                    <a:cubicBezTo>
                      <a:pt x="13820" y="739087"/>
                      <a:pt x="13261" y="735739"/>
                      <a:pt x="12290" y="732503"/>
                    </a:cubicBezTo>
                    <a:cubicBezTo>
                      <a:pt x="10801" y="727539"/>
                      <a:pt x="8390" y="722836"/>
                      <a:pt x="7374" y="717754"/>
                    </a:cubicBezTo>
                    <a:cubicBezTo>
                      <a:pt x="6555" y="713657"/>
                      <a:pt x="5929" y="709517"/>
                      <a:pt x="4916" y="705464"/>
                    </a:cubicBezTo>
                    <a:cubicBezTo>
                      <a:pt x="4288" y="702950"/>
                      <a:pt x="3020" y="700619"/>
                      <a:pt x="2458" y="698090"/>
                    </a:cubicBezTo>
                    <a:cubicBezTo>
                      <a:pt x="1377" y="693225"/>
                      <a:pt x="819" y="688258"/>
                      <a:pt x="0" y="683342"/>
                    </a:cubicBezTo>
                    <a:cubicBezTo>
                      <a:pt x="819" y="647290"/>
                      <a:pt x="1148" y="611224"/>
                      <a:pt x="2458" y="575187"/>
                    </a:cubicBezTo>
                    <a:cubicBezTo>
                      <a:pt x="2787" y="566143"/>
                      <a:pt x="3720" y="557119"/>
                      <a:pt x="4916" y="548148"/>
                    </a:cubicBezTo>
                    <a:cubicBezTo>
                      <a:pt x="5602" y="543004"/>
                      <a:pt x="8147" y="535997"/>
                      <a:pt x="9832" y="530942"/>
                    </a:cubicBezTo>
                    <a:cubicBezTo>
                      <a:pt x="10737" y="524604"/>
                      <a:pt x="11316" y="513224"/>
                      <a:pt x="14748" y="506361"/>
                    </a:cubicBezTo>
                    <a:cubicBezTo>
                      <a:pt x="16069" y="503719"/>
                      <a:pt x="18026" y="501445"/>
                      <a:pt x="19665" y="498987"/>
                    </a:cubicBezTo>
                    <a:cubicBezTo>
                      <a:pt x="24780" y="478523"/>
                      <a:pt x="18552" y="498754"/>
                      <a:pt x="27039" y="481780"/>
                    </a:cubicBezTo>
                    <a:cubicBezTo>
                      <a:pt x="31822" y="472214"/>
                      <a:pt x="27230" y="475600"/>
                      <a:pt x="31955" y="464574"/>
                    </a:cubicBezTo>
                    <a:cubicBezTo>
                      <a:pt x="33119" y="461859"/>
                      <a:pt x="35405" y="459765"/>
                      <a:pt x="36871" y="457200"/>
                    </a:cubicBezTo>
                    <a:cubicBezTo>
                      <a:pt x="49345" y="435369"/>
                      <a:pt x="34726" y="457958"/>
                      <a:pt x="46703" y="439993"/>
                    </a:cubicBezTo>
                    <a:cubicBezTo>
                      <a:pt x="51817" y="419536"/>
                      <a:pt x="45591" y="439757"/>
                      <a:pt x="54077" y="422787"/>
                    </a:cubicBezTo>
                    <a:cubicBezTo>
                      <a:pt x="55236" y="420470"/>
                      <a:pt x="55203" y="417635"/>
                      <a:pt x="56536" y="415413"/>
                    </a:cubicBezTo>
                    <a:cubicBezTo>
                      <a:pt x="70244" y="392568"/>
                      <a:pt x="51622" y="432613"/>
                      <a:pt x="66368" y="403122"/>
                    </a:cubicBezTo>
                    <a:cubicBezTo>
                      <a:pt x="67527" y="400805"/>
                      <a:pt x="67667" y="398065"/>
                      <a:pt x="68826" y="395748"/>
                    </a:cubicBezTo>
                    <a:cubicBezTo>
                      <a:pt x="71426" y="390547"/>
                      <a:pt x="78332" y="382997"/>
                      <a:pt x="81116" y="378542"/>
                    </a:cubicBezTo>
                    <a:cubicBezTo>
                      <a:pt x="83058" y="375434"/>
                      <a:pt x="84147" y="371851"/>
                      <a:pt x="86032" y="368709"/>
                    </a:cubicBezTo>
                    <a:cubicBezTo>
                      <a:pt x="90592" y="361109"/>
                      <a:pt x="95865" y="353961"/>
                      <a:pt x="100781" y="346587"/>
                    </a:cubicBezTo>
                    <a:cubicBezTo>
                      <a:pt x="102420" y="344129"/>
                      <a:pt x="103608" y="341302"/>
                      <a:pt x="105697" y="339213"/>
                    </a:cubicBezTo>
                    <a:cubicBezTo>
                      <a:pt x="107336" y="337574"/>
                      <a:pt x="109222" y="336150"/>
                      <a:pt x="110613" y="334296"/>
                    </a:cubicBezTo>
                    <a:lnTo>
                      <a:pt x="125361" y="312174"/>
                    </a:lnTo>
                    <a:cubicBezTo>
                      <a:pt x="127000" y="309716"/>
                      <a:pt x="128188" y="306889"/>
                      <a:pt x="130277" y="304800"/>
                    </a:cubicBezTo>
                    <a:cubicBezTo>
                      <a:pt x="131916" y="303161"/>
                      <a:pt x="133803" y="301738"/>
                      <a:pt x="135194" y="299884"/>
                    </a:cubicBezTo>
                    <a:cubicBezTo>
                      <a:pt x="138739" y="295157"/>
                      <a:pt x="140848" y="289313"/>
                      <a:pt x="145026" y="285135"/>
                    </a:cubicBezTo>
                    <a:cubicBezTo>
                      <a:pt x="148303" y="281858"/>
                      <a:pt x="152077" y="279011"/>
                      <a:pt x="154858" y="275303"/>
                    </a:cubicBezTo>
                    <a:cubicBezTo>
                      <a:pt x="157057" y="272372"/>
                      <a:pt x="157742" y="268520"/>
                      <a:pt x="159774" y="265471"/>
                    </a:cubicBezTo>
                    <a:cubicBezTo>
                      <a:pt x="161060" y="263543"/>
                      <a:pt x="163343" y="262440"/>
                      <a:pt x="164690" y="260554"/>
                    </a:cubicBezTo>
                    <a:cubicBezTo>
                      <a:pt x="167467" y="256666"/>
                      <a:pt x="169132" y="252035"/>
                      <a:pt x="172065" y="248264"/>
                    </a:cubicBezTo>
                    <a:cubicBezTo>
                      <a:pt x="174911" y="244606"/>
                      <a:pt x="178845" y="241920"/>
                      <a:pt x="181897" y="238432"/>
                    </a:cubicBezTo>
                    <a:cubicBezTo>
                      <a:pt x="184595" y="235349"/>
                      <a:pt x="186503" y="231620"/>
                      <a:pt x="189271" y="228600"/>
                    </a:cubicBezTo>
                    <a:cubicBezTo>
                      <a:pt x="195535" y="221766"/>
                      <a:pt x="208936" y="208935"/>
                      <a:pt x="208936" y="208935"/>
                    </a:cubicBezTo>
                    <a:cubicBezTo>
                      <a:pt x="210575" y="205658"/>
                      <a:pt x="211261" y="201694"/>
                      <a:pt x="213852" y="199103"/>
                    </a:cubicBezTo>
                    <a:cubicBezTo>
                      <a:pt x="219646" y="193309"/>
                      <a:pt x="226961" y="189270"/>
                      <a:pt x="233516" y="184354"/>
                    </a:cubicBezTo>
                    <a:cubicBezTo>
                      <a:pt x="236793" y="181896"/>
                      <a:pt x="240451" y="179877"/>
                      <a:pt x="243348" y="176980"/>
                    </a:cubicBezTo>
                    <a:cubicBezTo>
                      <a:pt x="268936" y="151396"/>
                      <a:pt x="234129" y="185234"/>
                      <a:pt x="258097" y="164690"/>
                    </a:cubicBezTo>
                    <a:cubicBezTo>
                      <a:pt x="261616" y="161674"/>
                      <a:pt x="264410" y="157874"/>
                      <a:pt x="267929" y="154858"/>
                    </a:cubicBezTo>
                    <a:cubicBezTo>
                      <a:pt x="270172" y="152935"/>
                      <a:pt x="272940" y="151715"/>
                      <a:pt x="275303" y="149942"/>
                    </a:cubicBezTo>
                    <a:cubicBezTo>
                      <a:pt x="279500" y="146794"/>
                      <a:pt x="283397" y="143257"/>
                      <a:pt x="287594" y="140109"/>
                    </a:cubicBezTo>
                    <a:cubicBezTo>
                      <a:pt x="289957" y="138336"/>
                      <a:pt x="292725" y="137116"/>
                      <a:pt x="294968" y="135193"/>
                    </a:cubicBezTo>
                    <a:cubicBezTo>
                      <a:pt x="298487" y="132177"/>
                      <a:pt x="301028" y="128055"/>
                      <a:pt x="304800" y="125361"/>
                    </a:cubicBezTo>
                    <a:cubicBezTo>
                      <a:pt x="306908" y="123855"/>
                      <a:pt x="309716" y="123722"/>
                      <a:pt x="312174" y="122903"/>
                    </a:cubicBezTo>
                    <a:cubicBezTo>
                      <a:pt x="317008" y="115652"/>
                      <a:pt x="317367" y="114069"/>
                      <a:pt x="324465" y="108154"/>
                    </a:cubicBezTo>
                    <a:cubicBezTo>
                      <a:pt x="326734" y="106263"/>
                      <a:pt x="329435" y="104955"/>
                      <a:pt x="331839" y="103238"/>
                    </a:cubicBezTo>
                    <a:cubicBezTo>
                      <a:pt x="335173" y="100857"/>
                      <a:pt x="338337" y="98245"/>
                      <a:pt x="341671" y="95864"/>
                    </a:cubicBezTo>
                    <a:cubicBezTo>
                      <a:pt x="344075" y="94147"/>
                      <a:pt x="346776" y="92839"/>
                      <a:pt x="349045" y="90948"/>
                    </a:cubicBezTo>
                    <a:cubicBezTo>
                      <a:pt x="351715" y="88723"/>
                      <a:pt x="353675" y="85708"/>
                      <a:pt x="356419" y="83574"/>
                    </a:cubicBezTo>
                    <a:cubicBezTo>
                      <a:pt x="361083" y="79947"/>
                      <a:pt x="366252" y="77020"/>
                      <a:pt x="371168" y="73742"/>
                    </a:cubicBezTo>
                    <a:lnTo>
                      <a:pt x="378542" y="68825"/>
                    </a:lnTo>
                    <a:lnTo>
                      <a:pt x="385916" y="63909"/>
                    </a:lnTo>
                    <a:cubicBezTo>
                      <a:pt x="388374" y="62270"/>
                      <a:pt x="390648" y="60314"/>
                      <a:pt x="393290" y="58993"/>
                    </a:cubicBezTo>
                    <a:cubicBezTo>
                      <a:pt x="405765" y="52756"/>
                      <a:pt x="400074" y="56110"/>
                      <a:pt x="410497" y="49161"/>
                    </a:cubicBezTo>
                    <a:cubicBezTo>
                      <a:pt x="412136" y="46703"/>
                      <a:pt x="413106" y="43632"/>
                      <a:pt x="415413" y="41787"/>
                    </a:cubicBezTo>
                    <a:cubicBezTo>
                      <a:pt x="417436" y="40168"/>
                      <a:pt x="420470" y="40488"/>
                      <a:pt x="422787" y="39329"/>
                    </a:cubicBezTo>
                    <a:cubicBezTo>
                      <a:pt x="425429" y="38008"/>
                      <a:pt x="427918" y="36336"/>
                      <a:pt x="430161" y="34413"/>
                    </a:cubicBezTo>
                    <a:cubicBezTo>
                      <a:pt x="454679" y="13398"/>
                      <a:pt x="422745" y="36080"/>
                      <a:pt x="454742" y="14748"/>
                    </a:cubicBezTo>
                    <a:lnTo>
                      <a:pt x="469490" y="4916"/>
                    </a:lnTo>
                    <a:lnTo>
                      <a:pt x="476865" y="0"/>
                    </a:lnTo>
                    <a:cubicBezTo>
                      <a:pt x="463385" y="26954"/>
                      <a:pt x="481187" y="-6052"/>
                      <a:pt x="464574" y="17206"/>
                    </a:cubicBezTo>
                    <a:cubicBezTo>
                      <a:pt x="462444" y="20188"/>
                      <a:pt x="462004" y="24223"/>
                      <a:pt x="459658" y="27038"/>
                    </a:cubicBezTo>
                    <a:cubicBezTo>
                      <a:pt x="457767" y="29307"/>
                      <a:pt x="454591" y="30108"/>
                      <a:pt x="452284" y="31954"/>
                    </a:cubicBezTo>
                    <a:cubicBezTo>
                      <a:pt x="450474" y="33402"/>
                      <a:pt x="449178" y="35423"/>
                      <a:pt x="447368" y="36871"/>
                    </a:cubicBezTo>
                    <a:cubicBezTo>
                      <a:pt x="445061" y="38717"/>
                      <a:pt x="442217" y="39842"/>
                      <a:pt x="439994" y="41787"/>
                    </a:cubicBezTo>
                    <a:cubicBezTo>
                      <a:pt x="420152" y="59148"/>
                      <a:pt x="436022" y="49918"/>
                      <a:pt x="417871" y="58993"/>
                    </a:cubicBezTo>
                    <a:cubicBezTo>
                      <a:pt x="414290" y="63768"/>
                      <a:pt x="410461" y="69838"/>
                      <a:pt x="405581" y="73742"/>
                    </a:cubicBezTo>
                    <a:cubicBezTo>
                      <a:pt x="403274" y="75588"/>
                      <a:pt x="400414" y="76695"/>
                      <a:pt x="398206" y="78658"/>
                    </a:cubicBezTo>
                    <a:cubicBezTo>
                      <a:pt x="393010" y="83277"/>
                      <a:pt x="389243" y="89550"/>
                      <a:pt x="383458" y="93406"/>
                    </a:cubicBezTo>
                    <a:cubicBezTo>
                      <a:pt x="381000" y="95045"/>
                      <a:pt x="378307" y="96377"/>
                      <a:pt x="376084" y="98322"/>
                    </a:cubicBezTo>
                    <a:cubicBezTo>
                      <a:pt x="371724" y="102137"/>
                      <a:pt x="367891" y="106516"/>
                      <a:pt x="363794" y="110613"/>
                    </a:cubicBezTo>
                    <a:cubicBezTo>
                      <a:pt x="362155" y="112252"/>
                      <a:pt x="360805" y="114243"/>
                      <a:pt x="358877" y="115529"/>
                    </a:cubicBezTo>
                    <a:lnTo>
                      <a:pt x="351503" y="120445"/>
                    </a:lnTo>
                    <a:cubicBezTo>
                      <a:pt x="338394" y="140109"/>
                      <a:pt x="355600" y="116348"/>
                      <a:pt x="339213" y="132735"/>
                    </a:cubicBezTo>
                    <a:cubicBezTo>
                      <a:pt x="328095" y="143853"/>
                      <a:pt x="341279" y="137782"/>
                      <a:pt x="326923" y="142567"/>
                    </a:cubicBezTo>
                    <a:cubicBezTo>
                      <a:pt x="312800" y="156690"/>
                      <a:pt x="320129" y="153026"/>
                      <a:pt x="307258" y="157316"/>
                    </a:cubicBezTo>
                    <a:cubicBezTo>
                      <a:pt x="303981" y="162232"/>
                      <a:pt x="302342" y="168787"/>
                      <a:pt x="297426" y="172064"/>
                    </a:cubicBezTo>
                    <a:cubicBezTo>
                      <a:pt x="288560" y="177975"/>
                      <a:pt x="282038" y="181626"/>
                      <a:pt x="275303" y="191729"/>
                    </a:cubicBezTo>
                    <a:cubicBezTo>
                      <a:pt x="268748" y="201561"/>
                      <a:pt x="272845" y="197464"/>
                      <a:pt x="263013" y="204019"/>
                    </a:cubicBezTo>
                    <a:cubicBezTo>
                      <a:pt x="258756" y="210404"/>
                      <a:pt x="255804" y="215128"/>
                      <a:pt x="250723" y="221225"/>
                    </a:cubicBezTo>
                    <a:cubicBezTo>
                      <a:pt x="249239" y="223006"/>
                      <a:pt x="247445" y="224503"/>
                      <a:pt x="245806" y="226142"/>
                    </a:cubicBezTo>
                    <a:cubicBezTo>
                      <a:pt x="244987" y="228600"/>
                      <a:pt x="244967" y="231493"/>
                      <a:pt x="243348" y="233516"/>
                    </a:cubicBezTo>
                    <a:cubicBezTo>
                      <a:pt x="241503" y="235823"/>
                      <a:pt x="238243" y="236541"/>
                      <a:pt x="235974" y="238432"/>
                    </a:cubicBezTo>
                    <a:cubicBezTo>
                      <a:pt x="233304" y="240657"/>
                      <a:pt x="231058" y="243348"/>
                      <a:pt x="228600" y="245806"/>
                    </a:cubicBezTo>
                    <a:cubicBezTo>
                      <a:pt x="227781" y="248264"/>
                      <a:pt x="227761" y="251157"/>
                      <a:pt x="226142" y="253180"/>
                    </a:cubicBezTo>
                    <a:cubicBezTo>
                      <a:pt x="224297" y="255487"/>
                      <a:pt x="221075" y="256250"/>
                      <a:pt x="218768" y="258096"/>
                    </a:cubicBezTo>
                    <a:cubicBezTo>
                      <a:pt x="216958" y="259544"/>
                      <a:pt x="215300" y="261203"/>
                      <a:pt x="213852" y="263013"/>
                    </a:cubicBezTo>
                    <a:cubicBezTo>
                      <a:pt x="212007" y="265320"/>
                      <a:pt x="210782" y="268080"/>
                      <a:pt x="208936" y="270387"/>
                    </a:cubicBezTo>
                    <a:cubicBezTo>
                      <a:pt x="207488" y="272197"/>
                      <a:pt x="205467" y="273493"/>
                      <a:pt x="204019" y="275303"/>
                    </a:cubicBezTo>
                    <a:cubicBezTo>
                      <a:pt x="202173" y="277610"/>
                      <a:pt x="200994" y="280408"/>
                      <a:pt x="199103" y="282677"/>
                    </a:cubicBezTo>
                    <a:cubicBezTo>
                      <a:pt x="196878" y="285347"/>
                      <a:pt x="193954" y="287381"/>
                      <a:pt x="191729" y="290051"/>
                    </a:cubicBezTo>
                    <a:cubicBezTo>
                      <a:pt x="189838" y="292320"/>
                      <a:pt x="189036" y="295480"/>
                      <a:pt x="186813" y="297425"/>
                    </a:cubicBezTo>
                    <a:cubicBezTo>
                      <a:pt x="182367" y="301316"/>
                      <a:pt x="172065" y="307258"/>
                      <a:pt x="172065" y="307258"/>
                    </a:cubicBezTo>
                    <a:cubicBezTo>
                      <a:pt x="160593" y="324464"/>
                      <a:pt x="167148" y="318729"/>
                      <a:pt x="154858" y="326922"/>
                    </a:cubicBezTo>
                    <a:cubicBezTo>
                      <a:pt x="154039" y="329380"/>
                      <a:pt x="153658" y="332031"/>
                      <a:pt x="152400" y="334296"/>
                    </a:cubicBezTo>
                    <a:cubicBezTo>
                      <a:pt x="152396" y="334303"/>
                      <a:pt x="140112" y="352728"/>
                      <a:pt x="137652" y="356419"/>
                    </a:cubicBezTo>
                    <a:cubicBezTo>
                      <a:pt x="136013" y="358877"/>
                      <a:pt x="133671" y="360991"/>
                      <a:pt x="132736" y="363793"/>
                    </a:cubicBezTo>
                    <a:cubicBezTo>
                      <a:pt x="131916" y="366251"/>
                      <a:pt x="131610" y="368945"/>
                      <a:pt x="130277" y="371167"/>
                    </a:cubicBezTo>
                    <a:cubicBezTo>
                      <a:pt x="121526" y="385751"/>
                      <a:pt x="128872" y="364497"/>
                      <a:pt x="120445" y="383458"/>
                    </a:cubicBezTo>
                    <a:cubicBezTo>
                      <a:pt x="118340" y="388193"/>
                      <a:pt x="118403" y="393894"/>
                      <a:pt x="115529" y="398206"/>
                    </a:cubicBezTo>
                    <a:lnTo>
                      <a:pt x="105697" y="412954"/>
                    </a:lnTo>
                    <a:cubicBezTo>
                      <a:pt x="104878" y="416232"/>
                      <a:pt x="104570" y="419682"/>
                      <a:pt x="103239" y="422787"/>
                    </a:cubicBezTo>
                    <a:cubicBezTo>
                      <a:pt x="93556" y="445381"/>
                      <a:pt x="102576" y="408224"/>
                      <a:pt x="93406" y="444909"/>
                    </a:cubicBezTo>
                    <a:cubicBezTo>
                      <a:pt x="89691" y="459769"/>
                      <a:pt x="92016" y="451537"/>
                      <a:pt x="86032" y="469490"/>
                    </a:cubicBezTo>
                    <a:cubicBezTo>
                      <a:pt x="85213" y="471948"/>
                      <a:pt x="85011" y="474708"/>
                      <a:pt x="83574" y="476864"/>
                    </a:cubicBezTo>
                    <a:lnTo>
                      <a:pt x="78658" y="484238"/>
                    </a:lnTo>
                    <a:lnTo>
                      <a:pt x="73742" y="498987"/>
                    </a:lnTo>
                    <a:cubicBezTo>
                      <a:pt x="72923" y="501445"/>
                      <a:pt x="72721" y="504205"/>
                      <a:pt x="71284" y="506361"/>
                    </a:cubicBezTo>
                    <a:lnTo>
                      <a:pt x="61452" y="521109"/>
                    </a:lnTo>
                    <a:cubicBezTo>
                      <a:pt x="59813" y="523567"/>
                      <a:pt x="57471" y="525681"/>
                      <a:pt x="56536" y="528484"/>
                    </a:cubicBezTo>
                    <a:cubicBezTo>
                      <a:pt x="52977" y="539156"/>
                      <a:pt x="55909" y="534026"/>
                      <a:pt x="46703" y="543232"/>
                    </a:cubicBezTo>
                    <a:cubicBezTo>
                      <a:pt x="45884" y="545690"/>
                      <a:pt x="45266" y="548225"/>
                      <a:pt x="44245" y="550606"/>
                    </a:cubicBezTo>
                    <a:cubicBezTo>
                      <a:pt x="42802" y="553974"/>
                      <a:pt x="40616" y="557007"/>
                      <a:pt x="39329" y="560438"/>
                    </a:cubicBezTo>
                    <a:cubicBezTo>
                      <a:pt x="38143" y="563601"/>
                      <a:pt x="38202" y="567166"/>
                      <a:pt x="36871" y="570271"/>
                    </a:cubicBezTo>
                    <a:cubicBezTo>
                      <a:pt x="35707" y="572986"/>
                      <a:pt x="33276" y="575003"/>
                      <a:pt x="31955" y="577645"/>
                    </a:cubicBezTo>
                    <a:cubicBezTo>
                      <a:pt x="21778" y="597998"/>
                      <a:pt x="38670" y="571260"/>
                      <a:pt x="24581" y="592393"/>
                    </a:cubicBezTo>
                    <a:cubicBezTo>
                      <a:pt x="20866" y="607255"/>
                      <a:pt x="23192" y="599017"/>
                      <a:pt x="17206" y="616974"/>
                    </a:cubicBezTo>
                    <a:lnTo>
                      <a:pt x="14748" y="624348"/>
                    </a:lnTo>
                    <a:cubicBezTo>
                      <a:pt x="13929" y="626806"/>
                      <a:pt x="13727" y="629566"/>
                      <a:pt x="12290" y="631722"/>
                    </a:cubicBezTo>
                    <a:lnTo>
                      <a:pt x="7374" y="639096"/>
                    </a:lnTo>
                    <a:cubicBezTo>
                      <a:pt x="8193" y="668593"/>
                      <a:pt x="7730" y="698154"/>
                      <a:pt x="9832" y="727587"/>
                    </a:cubicBezTo>
                    <a:cubicBezTo>
                      <a:pt x="10201" y="732756"/>
                      <a:pt x="13109" y="737419"/>
                      <a:pt x="14748" y="742335"/>
                    </a:cubicBezTo>
                    <a:lnTo>
                      <a:pt x="17206" y="749709"/>
                    </a:lnTo>
                    <a:cubicBezTo>
                      <a:pt x="26174" y="776609"/>
                      <a:pt x="11873" y="735864"/>
                      <a:pt x="24581" y="764458"/>
                    </a:cubicBezTo>
                    <a:lnTo>
                      <a:pt x="31955" y="786580"/>
                    </a:lnTo>
                    <a:lnTo>
                      <a:pt x="34413" y="793954"/>
                    </a:lnTo>
                    <a:lnTo>
                      <a:pt x="36871" y="801329"/>
                    </a:lnTo>
                    <a:cubicBezTo>
                      <a:pt x="36052" y="826729"/>
                      <a:pt x="35715" y="852149"/>
                      <a:pt x="34413" y="877529"/>
                    </a:cubicBezTo>
                    <a:cubicBezTo>
                      <a:pt x="34159" y="882483"/>
                      <a:pt x="30326" y="908599"/>
                      <a:pt x="29497" y="914400"/>
                    </a:cubicBezTo>
                    <a:cubicBezTo>
                      <a:pt x="30173" y="948889"/>
                      <a:pt x="23761" y="1018455"/>
                      <a:pt x="36871" y="1064342"/>
                    </a:cubicBezTo>
                    <a:cubicBezTo>
                      <a:pt x="37583" y="1066833"/>
                      <a:pt x="38510" y="1069258"/>
                      <a:pt x="39329" y="1071716"/>
                    </a:cubicBezTo>
                    <a:cubicBezTo>
                      <a:pt x="40148" y="1084006"/>
                      <a:pt x="40805" y="1096309"/>
                      <a:pt x="41787" y="1108587"/>
                    </a:cubicBezTo>
                    <a:cubicBezTo>
                      <a:pt x="43788" y="1133601"/>
                      <a:pt x="41866" y="1126030"/>
                      <a:pt x="46703" y="1140542"/>
                    </a:cubicBezTo>
                    <a:cubicBezTo>
                      <a:pt x="47522" y="1162664"/>
                      <a:pt x="47688" y="1184821"/>
                      <a:pt x="49161" y="1206909"/>
                    </a:cubicBezTo>
                    <a:cubicBezTo>
                      <a:pt x="49333" y="1209495"/>
                      <a:pt x="51057" y="1211754"/>
                      <a:pt x="51619" y="1214284"/>
                    </a:cubicBezTo>
                    <a:cubicBezTo>
                      <a:pt x="62706" y="1264177"/>
                      <a:pt x="48236" y="1207361"/>
                      <a:pt x="56536" y="1236406"/>
                    </a:cubicBezTo>
                    <a:cubicBezTo>
                      <a:pt x="61575" y="1254040"/>
                      <a:pt x="56392" y="1238289"/>
                      <a:pt x="61452" y="1258529"/>
                    </a:cubicBezTo>
                    <a:cubicBezTo>
                      <a:pt x="69012" y="1288770"/>
                      <a:pt x="57306" y="1232882"/>
                      <a:pt x="66368" y="1278193"/>
                    </a:cubicBezTo>
                    <a:cubicBezTo>
                      <a:pt x="67187" y="1288025"/>
                      <a:pt x="68826" y="1297824"/>
                      <a:pt x="68826" y="1307690"/>
                    </a:cubicBezTo>
                    <a:cubicBezTo>
                      <a:pt x="68826" y="1322461"/>
                      <a:pt x="65549" y="1360949"/>
                      <a:pt x="66368" y="136914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310398" y="1564429"/>
                <a:ext cx="295235" cy="995564"/>
              </a:xfrm>
              <a:custGeom>
                <a:avLst/>
                <a:gdLst>
                  <a:gd name="connsiteX0" fmla="*/ 31955 w 425246"/>
                  <a:gd name="connsiteY0" fmla="*/ 1433737 h 1433976"/>
                  <a:gd name="connsiteX1" fmla="*/ 27039 w 425246"/>
                  <a:gd name="connsiteY1" fmla="*/ 1379659 h 1433976"/>
                  <a:gd name="connsiteX2" fmla="*/ 24581 w 425246"/>
                  <a:gd name="connsiteY2" fmla="*/ 1369827 h 1433976"/>
                  <a:gd name="connsiteX3" fmla="*/ 22123 w 425246"/>
                  <a:gd name="connsiteY3" fmla="*/ 1340330 h 1433976"/>
                  <a:gd name="connsiteX4" fmla="*/ 19665 w 425246"/>
                  <a:gd name="connsiteY4" fmla="*/ 1332956 h 1433976"/>
                  <a:gd name="connsiteX5" fmla="*/ 17207 w 425246"/>
                  <a:gd name="connsiteY5" fmla="*/ 1320666 h 1433976"/>
                  <a:gd name="connsiteX6" fmla="*/ 9833 w 425246"/>
                  <a:gd name="connsiteY6" fmla="*/ 1296085 h 1433976"/>
                  <a:gd name="connsiteX7" fmla="*/ 9833 w 425246"/>
                  <a:gd name="connsiteY7" fmla="*/ 1173182 h 1433976"/>
                  <a:gd name="connsiteX8" fmla="*/ 14749 w 425246"/>
                  <a:gd name="connsiteY8" fmla="*/ 1148601 h 1433976"/>
                  <a:gd name="connsiteX9" fmla="*/ 17207 w 425246"/>
                  <a:gd name="connsiteY9" fmla="*/ 1128937 h 1433976"/>
                  <a:gd name="connsiteX10" fmla="*/ 27039 w 425246"/>
                  <a:gd name="connsiteY10" fmla="*/ 1096982 h 1433976"/>
                  <a:gd name="connsiteX11" fmla="*/ 36871 w 425246"/>
                  <a:gd name="connsiteY11" fmla="*/ 1072401 h 1433976"/>
                  <a:gd name="connsiteX12" fmla="*/ 44246 w 425246"/>
                  <a:gd name="connsiteY12" fmla="*/ 1050279 h 1433976"/>
                  <a:gd name="connsiteX13" fmla="*/ 46704 w 425246"/>
                  <a:gd name="connsiteY13" fmla="*/ 1040446 h 1433976"/>
                  <a:gd name="connsiteX14" fmla="*/ 56536 w 425246"/>
                  <a:gd name="connsiteY14" fmla="*/ 1023240 h 1433976"/>
                  <a:gd name="connsiteX15" fmla="*/ 58994 w 425246"/>
                  <a:gd name="connsiteY15" fmla="*/ 1015866 h 1433976"/>
                  <a:gd name="connsiteX16" fmla="*/ 68826 w 425246"/>
                  <a:gd name="connsiteY16" fmla="*/ 998659 h 1433976"/>
                  <a:gd name="connsiteX17" fmla="*/ 76200 w 425246"/>
                  <a:gd name="connsiteY17" fmla="*/ 981453 h 1433976"/>
                  <a:gd name="connsiteX18" fmla="*/ 81116 w 425246"/>
                  <a:gd name="connsiteY18" fmla="*/ 974079 h 1433976"/>
                  <a:gd name="connsiteX19" fmla="*/ 83575 w 425246"/>
                  <a:gd name="connsiteY19" fmla="*/ 966704 h 1433976"/>
                  <a:gd name="connsiteX20" fmla="*/ 90949 w 425246"/>
                  <a:gd name="connsiteY20" fmla="*/ 959330 h 1433976"/>
                  <a:gd name="connsiteX21" fmla="*/ 103239 w 425246"/>
                  <a:gd name="connsiteY21" fmla="*/ 937208 h 1433976"/>
                  <a:gd name="connsiteX22" fmla="*/ 117987 w 425246"/>
                  <a:gd name="connsiteY22" fmla="*/ 910169 h 1433976"/>
                  <a:gd name="connsiteX23" fmla="*/ 122904 w 425246"/>
                  <a:gd name="connsiteY23" fmla="*/ 905253 h 1433976"/>
                  <a:gd name="connsiteX24" fmla="*/ 132736 w 425246"/>
                  <a:gd name="connsiteY24" fmla="*/ 890504 h 1433976"/>
                  <a:gd name="connsiteX25" fmla="*/ 137652 w 425246"/>
                  <a:gd name="connsiteY25" fmla="*/ 883130 h 1433976"/>
                  <a:gd name="connsiteX26" fmla="*/ 145026 w 425246"/>
                  <a:gd name="connsiteY26" fmla="*/ 875756 h 1433976"/>
                  <a:gd name="connsiteX27" fmla="*/ 149942 w 425246"/>
                  <a:gd name="connsiteY27" fmla="*/ 865924 h 1433976"/>
                  <a:gd name="connsiteX28" fmla="*/ 157316 w 425246"/>
                  <a:gd name="connsiteY28" fmla="*/ 858550 h 1433976"/>
                  <a:gd name="connsiteX29" fmla="*/ 162233 w 425246"/>
                  <a:gd name="connsiteY29" fmla="*/ 851175 h 1433976"/>
                  <a:gd name="connsiteX30" fmla="*/ 176981 w 425246"/>
                  <a:gd name="connsiteY30" fmla="*/ 836427 h 1433976"/>
                  <a:gd name="connsiteX31" fmla="*/ 189271 w 425246"/>
                  <a:gd name="connsiteY31" fmla="*/ 821679 h 1433976"/>
                  <a:gd name="connsiteX32" fmla="*/ 194187 w 425246"/>
                  <a:gd name="connsiteY32" fmla="*/ 814304 h 1433976"/>
                  <a:gd name="connsiteX33" fmla="*/ 199104 w 425246"/>
                  <a:gd name="connsiteY33" fmla="*/ 809388 h 1433976"/>
                  <a:gd name="connsiteX34" fmla="*/ 204020 w 425246"/>
                  <a:gd name="connsiteY34" fmla="*/ 802014 h 1433976"/>
                  <a:gd name="connsiteX35" fmla="*/ 218768 w 425246"/>
                  <a:gd name="connsiteY35" fmla="*/ 789724 h 1433976"/>
                  <a:gd name="connsiteX36" fmla="*/ 223684 w 425246"/>
                  <a:gd name="connsiteY36" fmla="*/ 779891 h 1433976"/>
                  <a:gd name="connsiteX37" fmla="*/ 231058 w 425246"/>
                  <a:gd name="connsiteY37" fmla="*/ 774975 h 1433976"/>
                  <a:gd name="connsiteX38" fmla="*/ 235975 w 425246"/>
                  <a:gd name="connsiteY38" fmla="*/ 770059 h 1433976"/>
                  <a:gd name="connsiteX39" fmla="*/ 258097 w 425246"/>
                  <a:gd name="connsiteY39" fmla="*/ 745479 h 1433976"/>
                  <a:gd name="connsiteX40" fmla="*/ 260555 w 425246"/>
                  <a:gd name="connsiteY40" fmla="*/ 738104 h 1433976"/>
                  <a:gd name="connsiteX41" fmla="*/ 270387 w 425246"/>
                  <a:gd name="connsiteY41" fmla="*/ 723356 h 1433976"/>
                  <a:gd name="connsiteX42" fmla="*/ 272846 w 425246"/>
                  <a:gd name="connsiteY42" fmla="*/ 715982 h 1433976"/>
                  <a:gd name="connsiteX43" fmla="*/ 287594 w 425246"/>
                  <a:gd name="connsiteY43" fmla="*/ 698775 h 1433976"/>
                  <a:gd name="connsiteX44" fmla="*/ 297426 w 425246"/>
                  <a:gd name="connsiteY44" fmla="*/ 679111 h 1433976"/>
                  <a:gd name="connsiteX45" fmla="*/ 302342 w 425246"/>
                  <a:gd name="connsiteY45" fmla="*/ 669279 h 1433976"/>
                  <a:gd name="connsiteX46" fmla="*/ 307258 w 425246"/>
                  <a:gd name="connsiteY46" fmla="*/ 661904 h 1433976"/>
                  <a:gd name="connsiteX47" fmla="*/ 309716 w 425246"/>
                  <a:gd name="connsiteY47" fmla="*/ 654530 h 1433976"/>
                  <a:gd name="connsiteX48" fmla="*/ 314633 w 425246"/>
                  <a:gd name="connsiteY48" fmla="*/ 647156 h 1433976"/>
                  <a:gd name="connsiteX49" fmla="*/ 324465 w 425246"/>
                  <a:gd name="connsiteY49" fmla="*/ 627491 h 1433976"/>
                  <a:gd name="connsiteX50" fmla="*/ 329381 w 425246"/>
                  <a:gd name="connsiteY50" fmla="*/ 617659 h 1433976"/>
                  <a:gd name="connsiteX51" fmla="*/ 334297 w 425246"/>
                  <a:gd name="connsiteY51" fmla="*/ 610285 h 1433976"/>
                  <a:gd name="connsiteX52" fmla="*/ 339213 w 425246"/>
                  <a:gd name="connsiteY52" fmla="*/ 595537 h 1433976"/>
                  <a:gd name="connsiteX53" fmla="*/ 341671 w 425246"/>
                  <a:gd name="connsiteY53" fmla="*/ 588162 h 1433976"/>
                  <a:gd name="connsiteX54" fmla="*/ 344129 w 425246"/>
                  <a:gd name="connsiteY54" fmla="*/ 578330 h 1433976"/>
                  <a:gd name="connsiteX55" fmla="*/ 349046 w 425246"/>
                  <a:gd name="connsiteY55" fmla="*/ 573414 h 1433976"/>
                  <a:gd name="connsiteX56" fmla="*/ 356420 w 425246"/>
                  <a:gd name="connsiteY56" fmla="*/ 546375 h 1433976"/>
                  <a:gd name="connsiteX57" fmla="*/ 361336 w 425246"/>
                  <a:gd name="connsiteY57" fmla="*/ 519337 h 1433976"/>
                  <a:gd name="connsiteX58" fmla="*/ 366252 w 425246"/>
                  <a:gd name="connsiteY58" fmla="*/ 477550 h 1433976"/>
                  <a:gd name="connsiteX59" fmla="*/ 368710 w 425246"/>
                  <a:gd name="connsiteY59" fmla="*/ 462801 h 1433976"/>
                  <a:gd name="connsiteX60" fmla="*/ 376084 w 425246"/>
                  <a:gd name="connsiteY60" fmla="*/ 398891 h 1433976"/>
                  <a:gd name="connsiteX61" fmla="*/ 383458 w 425246"/>
                  <a:gd name="connsiteY61" fmla="*/ 364479 h 1433976"/>
                  <a:gd name="connsiteX62" fmla="*/ 383458 w 425246"/>
                  <a:gd name="connsiteY62" fmla="*/ 364479 h 1433976"/>
                  <a:gd name="connsiteX63" fmla="*/ 388375 w 425246"/>
                  <a:gd name="connsiteY63" fmla="*/ 344814 h 1433976"/>
                  <a:gd name="connsiteX64" fmla="*/ 390833 w 425246"/>
                  <a:gd name="connsiteY64" fmla="*/ 325150 h 1433976"/>
                  <a:gd name="connsiteX65" fmla="*/ 395749 w 425246"/>
                  <a:gd name="connsiteY65" fmla="*/ 295653 h 1433976"/>
                  <a:gd name="connsiteX66" fmla="*/ 400665 w 425246"/>
                  <a:gd name="connsiteY66" fmla="*/ 251408 h 1433976"/>
                  <a:gd name="connsiteX67" fmla="*/ 403123 w 425246"/>
                  <a:gd name="connsiteY67" fmla="*/ 241575 h 1433976"/>
                  <a:gd name="connsiteX68" fmla="*/ 408039 w 425246"/>
                  <a:gd name="connsiteY68" fmla="*/ 130962 h 1433976"/>
                  <a:gd name="connsiteX69" fmla="*/ 412955 w 425246"/>
                  <a:gd name="connsiteY69" fmla="*/ 54762 h 1433976"/>
                  <a:gd name="connsiteX70" fmla="*/ 415413 w 425246"/>
                  <a:gd name="connsiteY70" fmla="*/ 685 h 1433976"/>
                  <a:gd name="connsiteX71" fmla="*/ 417871 w 425246"/>
                  <a:gd name="connsiteY71" fmla="*/ 10517 h 1433976"/>
                  <a:gd name="connsiteX72" fmla="*/ 420329 w 425246"/>
                  <a:gd name="connsiteY72" fmla="*/ 22808 h 1433976"/>
                  <a:gd name="connsiteX73" fmla="*/ 425246 w 425246"/>
                  <a:gd name="connsiteY73" fmla="*/ 59679 h 1433976"/>
                  <a:gd name="connsiteX74" fmla="*/ 422787 w 425246"/>
                  <a:gd name="connsiteY74" fmla="*/ 150627 h 1433976"/>
                  <a:gd name="connsiteX75" fmla="*/ 417871 w 425246"/>
                  <a:gd name="connsiteY75" fmla="*/ 305485 h 1433976"/>
                  <a:gd name="connsiteX76" fmla="*/ 415413 w 425246"/>
                  <a:gd name="connsiteY76" fmla="*/ 337440 h 1433976"/>
                  <a:gd name="connsiteX77" fmla="*/ 412955 w 425246"/>
                  <a:gd name="connsiteY77" fmla="*/ 349730 h 1433976"/>
                  <a:gd name="connsiteX78" fmla="*/ 408039 w 425246"/>
                  <a:gd name="connsiteY78" fmla="*/ 396433 h 1433976"/>
                  <a:gd name="connsiteX79" fmla="*/ 405581 w 425246"/>
                  <a:gd name="connsiteY79" fmla="*/ 438220 h 1433976"/>
                  <a:gd name="connsiteX80" fmla="*/ 400665 w 425246"/>
                  <a:gd name="connsiteY80" fmla="*/ 489840 h 1433976"/>
                  <a:gd name="connsiteX81" fmla="*/ 395749 w 425246"/>
                  <a:gd name="connsiteY81" fmla="*/ 534085 h 1433976"/>
                  <a:gd name="connsiteX82" fmla="*/ 390833 w 425246"/>
                  <a:gd name="connsiteY82" fmla="*/ 553750 h 1433976"/>
                  <a:gd name="connsiteX83" fmla="*/ 388375 w 425246"/>
                  <a:gd name="connsiteY83" fmla="*/ 563582 h 1433976"/>
                  <a:gd name="connsiteX84" fmla="*/ 385916 w 425246"/>
                  <a:gd name="connsiteY84" fmla="*/ 570956 h 1433976"/>
                  <a:gd name="connsiteX85" fmla="*/ 381000 w 425246"/>
                  <a:gd name="connsiteY85" fmla="*/ 588162 h 1433976"/>
                  <a:gd name="connsiteX86" fmla="*/ 371168 w 425246"/>
                  <a:gd name="connsiteY86" fmla="*/ 607827 h 1433976"/>
                  <a:gd name="connsiteX87" fmla="*/ 358878 w 425246"/>
                  <a:gd name="connsiteY87" fmla="*/ 644698 h 1433976"/>
                  <a:gd name="connsiteX88" fmla="*/ 353962 w 425246"/>
                  <a:gd name="connsiteY88" fmla="*/ 661904 h 1433976"/>
                  <a:gd name="connsiteX89" fmla="*/ 349046 w 425246"/>
                  <a:gd name="connsiteY89" fmla="*/ 676653 h 1433976"/>
                  <a:gd name="connsiteX90" fmla="*/ 346587 w 425246"/>
                  <a:gd name="connsiteY90" fmla="*/ 684027 h 1433976"/>
                  <a:gd name="connsiteX91" fmla="*/ 336755 w 425246"/>
                  <a:gd name="connsiteY91" fmla="*/ 706150 h 1433976"/>
                  <a:gd name="connsiteX92" fmla="*/ 331839 w 425246"/>
                  <a:gd name="connsiteY92" fmla="*/ 720898 h 1433976"/>
                  <a:gd name="connsiteX93" fmla="*/ 329381 w 425246"/>
                  <a:gd name="connsiteY93" fmla="*/ 728272 h 1433976"/>
                  <a:gd name="connsiteX94" fmla="*/ 324465 w 425246"/>
                  <a:gd name="connsiteY94" fmla="*/ 735646 h 1433976"/>
                  <a:gd name="connsiteX95" fmla="*/ 317091 w 425246"/>
                  <a:gd name="connsiteY95" fmla="*/ 747937 h 1433976"/>
                  <a:gd name="connsiteX96" fmla="*/ 307258 w 425246"/>
                  <a:gd name="connsiteY96" fmla="*/ 767601 h 1433976"/>
                  <a:gd name="connsiteX97" fmla="*/ 304800 w 425246"/>
                  <a:gd name="connsiteY97" fmla="*/ 777433 h 1433976"/>
                  <a:gd name="connsiteX98" fmla="*/ 299884 w 425246"/>
                  <a:gd name="connsiteY98" fmla="*/ 782350 h 1433976"/>
                  <a:gd name="connsiteX99" fmla="*/ 294968 w 425246"/>
                  <a:gd name="connsiteY99" fmla="*/ 792182 h 1433976"/>
                  <a:gd name="connsiteX100" fmla="*/ 290052 w 425246"/>
                  <a:gd name="connsiteY100" fmla="*/ 799556 h 1433976"/>
                  <a:gd name="connsiteX101" fmla="*/ 287594 w 425246"/>
                  <a:gd name="connsiteY101" fmla="*/ 806930 h 1433976"/>
                  <a:gd name="connsiteX102" fmla="*/ 277762 w 425246"/>
                  <a:gd name="connsiteY102" fmla="*/ 821679 h 1433976"/>
                  <a:gd name="connsiteX103" fmla="*/ 275304 w 425246"/>
                  <a:gd name="connsiteY103" fmla="*/ 829053 h 1433976"/>
                  <a:gd name="connsiteX104" fmla="*/ 270387 w 425246"/>
                  <a:gd name="connsiteY104" fmla="*/ 833969 h 1433976"/>
                  <a:gd name="connsiteX105" fmla="*/ 258097 w 425246"/>
                  <a:gd name="connsiteY105" fmla="*/ 848717 h 1433976"/>
                  <a:gd name="connsiteX106" fmla="*/ 255639 w 425246"/>
                  <a:gd name="connsiteY106" fmla="*/ 856091 h 1433976"/>
                  <a:gd name="connsiteX107" fmla="*/ 243349 w 425246"/>
                  <a:gd name="connsiteY107" fmla="*/ 865924 h 1433976"/>
                  <a:gd name="connsiteX108" fmla="*/ 238433 w 425246"/>
                  <a:gd name="connsiteY108" fmla="*/ 873298 h 1433976"/>
                  <a:gd name="connsiteX109" fmla="*/ 231058 w 425246"/>
                  <a:gd name="connsiteY109" fmla="*/ 878214 h 1433976"/>
                  <a:gd name="connsiteX110" fmla="*/ 213852 w 425246"/>
                  <a:gd name="connsiteY110" fmla="*/ 890504 h 1433976"/>
                  <a:gd name="connsiteX111" fmla="*/ 208936 w 425246"/>
                  <a:gd name="connsiteY111" fmla="*/ 897879 h 1433976"/>
                  <a:gd name="connsiteX112" fmla="*/ 181897 w 425246"/>
                  <a:gd name="connsiteY112" fmla="*/ 917543 h 1433976"/>
                  <a:gd name="connsiteX113" fmla="*/ 169607 w 425246"/>
                  <a:gd name="connsiteY113" fmla="*/ 929833 h 1433976"/>
                  <a:gd name="connsiteX114" fmla="*/ 157316 w 425246"/>
                  <a:gd name="connsiteY114" fmla="*/ 937208 h 1433976"/>
                  <a:gd name="connsiteX115" fmla="*/ 152400 w 425246"/>
                  <a:gd name="connsiteY115" fmla="*/ 944582 h 1433976"/>
                  <a:gd name="connsiteX116" fmla="*/ 137652 w 425246"/>
                  <a:gd name="connsiteY116" fmla="*/ 954414 h 1433976"/>
                  <a:gd name="connsiteX117" fmla="*/ 130278 w 425246"/>
                  <a:gd name="connsiteY117" fmla="*/ 959330 h 1433976"/>
                  <a:gd name="connsiteX118" fmla="*/ 122904 w 425246"/>
                  <a:gd name="connsiteY118" fmla="*/ 964246 h 1433976"/>
                  <a:gd name="connsiteX119" fmla="*/ 110613 w 425246"/>
                  <a:gd name="connsiteY119" fmla="*/ 976537 h 1433976"/>
                  <a:gd name="connsiteX120" fmla="*/ 103239 w 425246"/>
                  <a:gd name="connsiteY120" fmla="*/ 981453 h 1433976"/>
                  <a:gd name="connsiteX121" fmla="*/ 88491 w 425246"/>
                  <a:gd name="connsiteY121" fmla="*/ 993743 h 1433976"/>
                  <a:gd name="connsiteX122" fmla="*/ 86033 w 425246"/>
                  <a:gd name="connsiteY122" fmla="*/ 1001117 h 1433976"/>
                  <a:gd name="connsiteX123" fmla="*/ 76200 w 425246"/>
                  <a:gd name="connsiteY123" fmla="*/ 1010950 h 1433976"/>
                  <a:gd name="connsiteX124" fmla="*/ 73742 w 425246"/>
                  <a:gd name="connsiteY124" fmla="*/ 1018324 h 1433976"/>
                  <a:gd name="connsiteX125" fmla="*/ 63910 w 425246"/>
                  <a:gd name="connsiteY125" fmla="*/ 1033072 h 1433976"/>
                  <a:gd name="connsiteX126" fmla="*/ 56536 w 425246"/>
                  <a:gd name="connsiteY126" fmla="*/ 1047820 h 1433976"/>
                  <a:gd name="connsiteX127" fmla="*/ 51620 w 425246"/>
                  <a:gd name="connsiteY127" fmla="*/ 1062569 h 1433976"/>
                  <a:gd name="connsiteX128" fmla="*/ 46704 w 425246"/>
                  <a:gd name="connsiteY128" fmla="*/ 1069943 h 1433976"/>
                  <a:gd name="connsiteX129" fmla="*/ 39329 w 425246"/>
                  <a:gd name="connsiteY129" fmla="*/ 1084691 h 1433976"/>
                  <a:gd name="connsiteX130" fmla="*/ 31955 w 425246"/>
                  <a:gd name="connsiteY130" fmla="*/ 1106814 h 1433976"/>
                  <a:gd name="connsiteX131" fmla="*/ 29497 w 425246"/>
                  <a:gd name="connsiteY131" fmla="*/ 1114188 h 1433976"/>
                  <a:gd name="connsiteX132" fmla="*/ 24581 w 425246"/>
                  <a:gd name="connsiteY132" fmla="*/ 1121562 h 1433976"/>
                  <a:gd name="connsiteX133" fmla="*/ 19665 w 425246"/>
                  <a:gd name="connsiteY133" fmla="*/ 1141227 h 1433976"/>
                  <a:gd name="connsiteX134" fmla="*/ 14749 w 425246"/>
                  <a:gd name="connsiteY134" fmla="*/ 1155975 h 1433976"/>
                  <a:gd name="connsiteX135" fmla="*/ 12291 w 425246"/>
                  <a:gd name="connsiteY135" fmla="*/ 1163350 h 1433976"/>
                  <a:gd name="connsiteX136" fmla="*/ 7375 w 425246"/>
                  <a:gd name="connsiteY136" fmla="*/ 1185472 h 1433976"/>
                  <a:gd name="connsiteX137" fmla="*/ 4916 w 425246"/>
                  <a:gd name="connsiteY137" fmla="*/ 1234633 h 1433976"/>
                  <a:gd name="connsiteX138" fmla="*/ 2458 w 425246"/>
                  <a:gd name="connsiteY138" fmla="*/ 1264130 h 1433976"/>
                  <a:gd name="connsiteX139" fmla="*/ 0 w 425246"/>
                  <a:gd name="connsiteY139" fmla="*/ 1305917 h 1433976"/>
                  <a:gd name="connsiteX140" fmla="*/ 2458 w 425246"/>
                  <a:gd name="connsiteY140" fmla="*/ 1350162 h 1433976"/>
                  <a:gd name="connsiteX141" fmla="*/ 4916 w 425246"/>
                  <a:gd name="connsiteY141" fmla="*/ 1357537 h 1433976"/>
                  <a:gd name="connsiteX142" fmla="*/ 31955 w 425246"/>
                  <a:gd name="connsiteY142" fmla="*/ 1433737 h 143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5246" h="1433976">
                    <a:moveTo>
                      <a:pt x="31955" y="1433737"/>
                    </a:moveTo>
                    <a:cubicBezTo>
                      <a:pt x="35642" y="1437424"/>
                      <a:pt x="29114" y="1397640"/>
                      <a:pt x="27039" y="1379659"/>
                    </a:cubicBezTo>
                    <a:cubicBezTo>
                      <a:pt x="26652" y="1376303"/>
                      <a:pt x="25000" y="1373179"/>
                      <a:pt x="24581" y="1369827"/>
                    </a:cubicBezTo>
                    <a:cubicBezTo>
                      <a:pt x="23357" y="1360037"/>
                      <a:pt x="23427" y="1350110"/>
                      <a:pt x="22123" y="1340330"/>
                    </a:cubicBezTo>
                    <a:cubicBezTo>
                      <a:pt x="21781" y="1337762"/>
                      <a:pt x="20293" y="1335470"/>
                      <a:pt x="19665" y="1332956"/>
                    </a:cubicBezTo>
                    <a:cubicBezTo>
                      <a:pt x="18652" y="1328903"/>
                      <a:pt x="17954" y="1324776"/>
                      <a:pt x="17207" y="1320666"/>
                    </a:cubicBezTo>
                    <a:cubicBezTo>
                      <a:pt x="13709" y="1301428"/>
                      <a:pt x="17299" y="1311018"/>
                      <a:pt x="9833" y="1296085"/>
                    </a:cubicBezTo>
                    <a:cubicBezTo>
                      <a:pt x="6132" y="1236873"/>
                      <a:pt x="5937" y="1253054"/>
                      <a:pt x="9833" y="1173182"/>
                    </a:cubicBezTo>
                    <a:cubicBezTo>
                      <a:pt x="10479" y="1159946"/>
                      <a:pt x="11433" y="1158549"/>
                      <a:pt x="14749" y="1148601"/>
                    </a:cubicBezTo>
                    <a:cubicBezTo>
                      <a:pt x="15568" y="1142046"/>
                      <a:pt x="15990" y="1135430"/>
                      <a:pt x="17207" y="1128937"/>
                    </a:cubicBezTo>
                    <a:cubicBezTo>
                      <a:pt x="21205" y="1107616"/>
                      <a:pt x="20912" y="1113831"/>
                      <a:pt x="27039" y="1096982"/>
                    </a:cubicBezTo>
                    <a:cubicBezTo>
                      <a:pt x="35139" y="1074706"/>
                      <a:pt x="28205" y="1089732"/>
                      <a:pt x="36871" y="1072401"/>
                    </a:cubicBezTo>
                    <a:cubicBezTo>
                      <a:pt x="42258" y="1045464"/>
                      <a:pt x="35521" y="1073543"/>
                      <a:pt x="44246" y="1050279"/>
                    </a:cubicBezTo>
                    <a:cubicBezTo>
                      <a:pt x="45432" y="1047116"/>
                      <a:pt x="45518" y="1043609"/>
                      <a:pt x="46704" y="1040446"/>
                    </a:cubicBezTo>
                    <a:cubicBezTo>
                      <a:pt x="53167" y="1023211"/>
                      <a:pt x="49406" y="1037501"/>
                      <a:pt x="56536" y="1023240"/>
                    </a:cubicBezTo>
                    <a:cubicBezTo>
                      <a:pt x="57695" y="1020923"/>
                      <a:pt x="57835" y="1018183"/>
                      <a:pt x="58994" y="1015866"/>
                    </a:cubicBezTo>
                    <a:cubicBezTo>
                      <a:pt x="71336" y="991179"/>
                      <a:pt x="55899" y="1028823"/>
                      <a:pt x="68826" y="998659"/>
                    </a:cubicBezTo>
                    <a:cubicBezTo>
                      <a:pt x="74735" y="984871"/>
                      <a:pt x="66883" y="997757"/>
                      <a:pt x="76200" y="981453"/>
                    </a:cubicBezTo>
                    <a:cubicBezTo>
                      <a:pt x="77666" y="978888"/>
                      <a:pt x="79795" y="976721"/>
                      <a:pt x="81116" y="974079"/>
                    </a:cubicBezTo>
                    <a:cubicBezTo>
                      <a:pt x="82275" y="971761"/>
                      <a:pt x="82138" y="968860"/>
                      <a:pt x="83575" y="966704"/>
                    </a:cubicBezTo>
                    <a:cubicBezTo>
                      <a:pt x="85503" y="963812"/>
                      <a:pt x="88491" y="961788"/>
                      <a:pt x="90949" y="959330"/>
                    </a:cubicBezTo>
                    <a:cubicBezTo>
                      <a:pt x="97747" y="938936"/>
                      <a:pt x="86333" y="971021"/>
                      <a:pt x="103239" y="937208"/>
                    </a:cubicBezTo>
                    <a:cubicBezTo>
                      <a:pt x="106964" y="929758"/>
                      <a:pt x="112000" y="917652"/>
                      <a:pt x="117987" y="910169"/>
                    </a:cubicBezTo>
                    <a:cubicBezTo>
                      <a:pt x="119435" y="908359"/>
                      <a:pt x="121513" y="907107"/>
                      <a:pt x="122904" y="905253"/>
                    </a:cubicBezTo>
                    <a:cubicBezTo>
                      <a:pt x="126449" y="900526"/>
                      <a:pt x="129459" y="895420"/>
                      <a:pt x="132736" y="890504"/>
                    </a:cubicBezTo>
                    <a:cubicBezTo>
                      <a:pt x="134375" y="888046"/>
                      <a:pt x="135563" y="885219"/>
                      <a:pt x="137652" y="883130"/>
                    </a:cubicBezTo>
                    <a:cubicBezTo>
                      <a:pt x="140110" y="880672"/>
                      <a:pt x="143006" y="878585"/>
                      <a:pt x="145026" y="875756"/>
                    </a:cubicBezTo>
                    <a:cubicBezTo>
                      <a:pt x="147156" y="872774"/>
                      <a:pt x="147812" y="868906"/>
                      <a:pt x="149942" y="865924"/>
                    </a:cubicBezTo>
                    <a:cubicBezTo>
                      <a:pt x="151962" y="863095"/>
                      <a:pt x="155091" y="861220"/>
                      <a:pt x="157316" y="858550"/>
                    </a:cubicBezTo>
                    <a:cubicBezTo>
                      <a:pt x="159208" y="856280"/>
                      <a:pt x="160270" y="853383"/>
                      <a:pt x="162233" y="851175"/>
                    </a:cubicBezTo>
                    <a:cubicBezTo>
                      <a:pt x="166852" y="845979"/>
                      <a:pt x="173125" y="842212"/>
                      <a:pt x="176981" y="836427"/>
                    </a:cubicBezTo>
                    <a:cubicBezTo>
                      <a:pt x="189190" y="818113"/>
                      <a:pt x="173495" y="840611"/>
                      <a:pt x="189271" y="821679"/>
                    </a:cubicBezTo>
                    <a:cubicBezTo>
                      <a:pt x="191162" y="819409"/>
                      <a:pt x="192341" y="816611"/>
                      <a:pt x="194187" y="814304"/>
                    </a:cubicBezTo>
                    <a:cubicBezTo>
                      <a:pt x="195635" y="812494"/>
                      <a:pt x="197656" y="811198"/>
                      <a:pt x="199104" y="809388"/>
                    </a:cubicBezTo>
                    <a:cubicBezTo>
                      <a:pt x="200950" y="807081"/>
                      <a:pt x="202129" y="804283"/>
                      <a:pt x="204020" y="802014"/>
                    </a:cubicBezTo>
                    <a:cubicBezTo>
                      <a:pt x="209934" y="794917"/>
                      <a:pt x="211517" y="794558"/>
                      <a:pt x="218768" y="789724"/>
                    </a:cubicBezTo>
                    <a:cubicBezTo>
                      <a:pt x="220407" y="786446"/>
                      <a:pt x="221338" y="782706"/>
                      <a:pt x="223684" y="779891"/>
                    </a:cubicBezTo>
                    <a:cubicBezTo>
                      <a:pt x="225575" y="777621"/>
                      <a:pt x="228751" y="776820"/>
                      <a:pt x="231058" y="774975"/>
                    </a:cubicBezTo>
                    <a:cubicBezTo>
                      <a:pt x="232868" y="773527"/>
                      <a:pt x="234527" y="771869"/>
                      <a:pt x="235975" y="770059"/>
                    </a:cubicBezTo>
                    <a:cubicBezTo>
                      <a:pt x="254858" y="746457"/>
                      <a:pt x="243054" y="755508"/>
                      <a:pt x="258097" y="745479"/>
                    </a:cubicBezTo>
                    <a:cubicBezTo>
                      <a:pt x="258916" y="743021"/>
                      <a:pt x="259297" y="740369"/>
                      <a:pt x="260555" y="738104"/>
                    </a:cubicBezTo>
                    <a:cubicBezTo>
                      <a:pt x="263424" y="732939"/>
                      <a:pt x="268518" y="728961"/>
                      <a:pt x="270387" y="723356"/>
                    </a:cubicBezTo>
                    <a:cubicBezTo>
                      <a:pt x="271207" y="720898"/>
                      <a:pt x="271340" y="718090"/>
                      <a:pt x="272846" y="715982"/>
                    </a:cubicBezTo>
                    <a:cubicBezTo>
                      <a:pt x="286736" y="696537"/>
                      <a:pt x="278852" y="714802"/>
                      <a:pt x="287594" y="698775"/>
                    </a:cubicBezTo>
                    <a:cubicBezTo>
                      <a:pt x="291103" y="692341"/>
                      <a:pt x="294149" y="685666"/>
                      <a:pt x="297426" y="679111"/>
                    </a:cubicBezTo>
                    <a:cubicBezTo>
                      <a:pt x="299065" y="675834"/>
                      <a:pt x="300310" y="672328"/>
                      <a:pt x="302342" y="669279"/>
                    </a:cubicBezTo>
                    <a:cubicBezTo>
                      <a:pt x="303981" y="666821"/>
                      <a:pt x="305937" y="664547"/>
                      <a:pt x="307258" y="661904"/>
                    </a:cubicBezTo>
                    <a:cubicBezTo>
                      <a:pt x="308417" y="659587"/>
                      <a:pt x="308557" y="656847"/>
                      <a:pt x="309716" y="654530"/>
                    </a:cubicBezTo>
                    <a:cubicBezTo>
                      <a:pt x="311037" y="651888"/>
                      <a:pt x="313218" y="649750"/>
                      <a:pt x="314633" y="647156"/>
                    </a:cubicBezTo>
                    <a:cubicBezTo>
                      <a:pt x="318142" y="640722"/>
                      <a:pt x="321188" y="634046"/>
                      <a:pt x="324465" y="627491"/>
                    </a:cubicBezTo>
                    <a:cubicBezTo>
                      <a:pt x="326104" y="624214"/>
                      <a:pt x="327348" y="620708"/>
                      <a:pt x="329381" y="617659"/>
                    </a:cubicBezTo>
                    <a:cubicBezTo>
                      <a:pt x="331020" y="615201"/>
                      <a:pt x="333097" y="612985"/>
                      <a:pt x="334297" y="610285"/>
                    </a:cubicBezTo>
                    <a:cubicBezTo>
                      <a:pt x="336402" y="605550"/>
                      <a:pt x="337574" y="600453"/>
                      <a:pt x="339213" y="595537"/>
                    </a:cubicBezTo>
                    <a:cubicBezTo>
                      <a:pt x="340032" y="593079"/>
                      <a:pt x="341043" y="590676"/>
                      <a:pt x="341671" y="588162"/>
                    </a:cubicBezTo>
                    <a:cubicBezTo>
                      <a:pt x="342490" y="584885"/>
                      <a:pt x="342618" y="581351"/>
                      <a:pt x="344129" y="578330"/>
                    </a:cubicBezTo>
                    <a:cubicBezTo>
                      <a:pt x="345166" y="576257"/>
                      <a:pt x="347407" y="575053"/>
                      <a:pt x="349046" y="573414"/>
                    </a:cubicBezTo>
                    <a:cubicBezTo>
                      <a:pt x="353437" y="560241"/>
                      <a:pt x="354434" y="559281"/>
                      <a:pt x="356420" y="546375"/>
                    </a:cubicBezTo>
                    <a:cubicBezTo>
                      <a:pt x="360390" y="520567"/>
                      <a:pt x="356322" y="534379"/>
                      <a:pt x="361336" y="519337"/>
                    </a:cubicBezTo>
                    <a:cubicBezTo>
                      <a:pt x="369229" y="464081"/>
                      <a:pt x="357148" y="550385"/>
                      <a:pt x="366252" y="477550"/>
                    </a:cubicBezTo>
                    <a:cubicBezTo>
                      <a:pt x="366870" y="472604"/>
                      <a:pt x="368197" y="467759"/>
                      <a:pt x="368710" y="462801"/>
                    </a:cubicBezTo>
                    <a:cubicBezTo>
                      <a:pt x="375264" y="399443"/>
                      <a:pt x="367451" y="424793"/>
                      <a:pt x="376084" y="398891"/>
                    </a:cubicBezTo>
                    <a:cubicBezTo>
                      <a:pt x="379185" y="374085"/>
                      <a:pt x="376453" y="385494"/>
                      <a:pt x="383458" y="364479"/>
                    </a:cubicBezTo>
                    <a:lnTo>
                      <a:pt x="383458" y="364479"/>
                    </a:lnTo>
                    <a:cubicBezTo>
                      <a:pt x="386424" y="349647"/>
                      <a:pt x="384594" y="356152"/>
                      <a:pt x="388375" y="344814"/>
                    </a:cubicBezTo>
                    <a:cubicBezTo>
                      <a:pt x="389194" y="338259"/>
                      <a:pt x="389853" y="331683"/>
                      <a:pt x="390833" y="325150"/>
                    </a:cubicBezTo>
                    <a:cubicBezTo>
                      <a:pt x="392312" y="315292"/>
                      <a:pt x="394757" y="305571"/>
                      <a:pt x="395749" y="295653"/>
                    </a:cubicBezTo>
                    <a:cubicBezTo>
                      <a:pt x="396696" y="286183"/>
                      <a:pt x="398925" y="261848"/>
                      <a:pt x="400665" y="251408"/>
                    </a:cubicBezTo>
                    <a:cubicBezTo>
                      <a:pt x="401220" y="248075"/>
                      <a:pt x="402304" y="244853"/>
                      <a:pt x="403123" y="241575"/>
                    </a:cubicBezTo>
                    <a:cubicBezTo>
                      <a:pt x="407457" y="167887"/>
                      <a:pt x="404214" y="228513"/>
                      <a:pt x="408039" y="130962"/>
                    </a:cubicBezTo>
                    <a:cubicBezTo>
                      <a:pt x="410392" y="70965"/>
                      <a:pt x="408295" y="92045"/>
                      <a:pt x="412955" y="54762"/>
                    </a:cubicBezTo>
                    <a:cubicBezTo>
                      <a:pt x="413774" y="36736"/>
                      <a:pt x="413420" y="18619"/>
                      <a:pt x="415413" y="685"/>
                    </a:cubicBezTo>
                    <a:cubicBezTo>
                      <a:pt x="415786" y="-2673"/>
                      <a:pt x="417138" y="7219"/>
                      <a:pt x="417871" y="10517"/>
                    </a:cubicBezTo>
                    <a:cubicBezTo>
                      <a:pt x="418777" y="14596"/>
                      <a:pt x="419738" y="18672"/>
                      <a:pt x="420329" y="22808"/>
                    </a:cubicBezTo>
                    <a:cubicBezTo>
                      <a:pt x="429340" y="85888"/>
                      <a:pt x="417534" y="13425"/>
                      <a:pt x="425246" y="59679"/>
                    </a:cubicBezTo>
                    <a:cubicBezTo>
                      <a:pt x="424426" y="89995"/>
                      <a:pt x="423419" y="120307"/>
                      <a:pt x="422787" y="150627"/>
                    </a:cubicBezTo>
                    <a:cubicBezTo>
                      <a:pt x="419642" y="301549"/>
                      <a:pt x="432099" y="248572"/>
                      <a:pt x="417871" y="305485"/>
                    </a:cubicBezTo>
                    <a:cubicBezTo>
                      <a:pt x="417052" y="316137"/>
                      <a:pt x="416593" y="326822"/>
                      <a:pt x="415413" y="337440"/>
                    </a:cubicBezTo>
                    <a:cubicBezTo>
                      <a:pt x="414952" y="341592"/>
                      <a:pt x="413546" y="345594"/>
                      <a:pt x="412955" y="349730"/>
                    </a:cubicBezTo>
                    <a:cubicBezTo>
                      <a:pt x="412175" y="355191"/>
                      <a:pt x="408364" y="392043"/>
                      <a:pt x="408039" y="396433"/>
                    </a:cubicBezTo>
                    <a:cubicBezTo>
                      <a:pt x="407008" y="410348"/>
                      <a:pt x="406541" y="424300"/>
                      <a:pt x="405581" y="438220"/>
                    </a:cubicBezTo>
                    <a:cubicBezTo>
                      <a:pt x="402007" y="490044"/>
                      <a:pt x="404588" y="446681"/>
                      <a:pt x="400665" y="489840"/>
                    </a:cubicBezTo>
                    <a:cubicBezTo>
                      <a:pt x="398217" y="516768"/>
                      <a:pt x="400173" y="514914"/>
                      <a:pt x="395749" y="534085"/>
                    </a:cubicBezTo>
                    <a:cubicBezTo>
                      <a:pt x="394230" y="540669"/>
                      <a:pt x="392472" y="547195"/>
                      <a:pt x="390833" y="553750"/>
                    </a:cubicBezTo>
                    <a:cubicBezTo>
                      <a:pt x="390014" y="557027"/>
                      <a:pt x="389444" y="560377"/>
                      <a:pt x="388375" y="563582"/>
                    </a:cubicBezTo>
                    <a:cubicBezTo>
                      <a:pt x="387555" y="566040"/>
                      <a:pt x="386628" y="568465"/>
                      <a:pt x="385916" y="570956"/>
                    </a:cubicBezTo>
                    <a:cubicBezTo>
                      <a:pt x="384471" y="576013"/>
                      <a:pt x="383267" y="583173"/>
                      <a:pt x="381000" y="588162"/>
                    </a:cubicBezTo>
                    <a:cubicBezTo>
                      <a:pt x="377967" y="594834"/>
                      <a:pt x="373486" y="600874"/>
                      <a:pt x="371168" y="607827"/>
                    </a:cubicBezTo>
                    <a:lnTo>
                      <a:pt x="358878" y="644698"/>
                    </a:lnTo>
                    <a:cubicBezTo>
                      <a:pt x="350620" y="669471"/>
                      <a:pt x="363217" y="631051"/>
                      <a:pt x="353962" y="661904"/>
                    </a:cubicBezTo>
                    <a:cubicBezTo>
                      <a:pt x="352473" y="666868"/>
                      <a:pt x="350685" y="671737"/>
                      <a:pt x="349046" y="676653"/>
                    </a:cubicBezTo>
                    <a:cubicBezTo>
                      <a:pt x="348227" y="679111"/>
                      <a:pt x="348024" y="681871"/>
                      <a:pt x="346587" y="684027"/>
                    </a:cubicBezTo>
                    <a:cubicBezTo>
                      <a:pt x="338796" y="695713"/>
                      <a:pt x="342605" y="688598"/>
                      <a:pt x="336755" y="706150"/>
                    </a:cubicBezTo>
                    <a:lnTo>
                      <a:pt x="331839" y="720898"/>
                    </a:lnTo>
                    <a:cubicBezTo>
                      <a:pt x="331020" y="723356"/>
                      <a:pt x="330818" y="726116"/>
                      <a:pt x="329381" y="728272"/>
                    </a:cubicBezTo>
                    <a:cubicBezTo>
                      <a:pt x="327742" y="730730"/>
                      <a:pt x="325786" y="733004"/>
                      <a:pt x="324465" y="735646"/>
                    </a:cubicBezTo>
                    <a:cubicBezTo>
                      <a:pt x="318083" y="748411"/>
                      <a:pt x="326694" y="738332"/>
                      <a:pt x="317091" y="747937"/>
                    </a:cubicBezTo>
                    <a:cubicBezTo>
                      <a:pt x="311442" y="764884"/>
                      <a:pt x="315840" y="759021"/>
                      <a:pt x="307258" y="767601"/>
                    </a:cubicBezTo>
                    <a:cubicBezTo>
                      <a:pt x="306439" y="770878"/>
                      <a:pt x="306311" y="774411"/>
                      <a:pt x="304800" y="777433"/>
                    </a:cubicBezTo>
                    <a:cubicBezTo>
                      <a:pt x="303764" y="779506"/>
                      <a:pt x="301170" y="780422"/>
                      <a:pt x="299884" y="782350"/>
                    </a:cubicBezTo>
                    <a:cubicBezTo>
                      <a:pt x="297852" y="785399"/>
                      <a:pt x="296786" y="789001"/>
                      <a:pt x="294968" y="792182"/>
                    </a:cubicBezTo>
                    <a:cubicBezTo>
                      <a:pt x="293502" y="794747"/>
                      <a:pt x="291373" y="796914"/>
                      <a:pt x="290052" y="799556"/>
                    </a:cubicBezTo>
                    <a:cubicBezTo>
                      <a:pt x="288893" y="801873"/>
                      <a:pt x="288852" y="804665"/>
                      <a:pt x="287594" y="806930"/>
                    </a:cubicBezTo>
                    <a:cubicBezTo>
                      <a:pt x="284725" y="812095"/>
                      <a:pt x="279630" y="816074"/>
                      <a:pt x="277762" y="821679"/>
                    </a:cubicBezTo>
                    <a:cubicBezTo>
                      <a:pt x="276943" y="824137"/>
                      <a:pt x="276637" y="826831"/>
                      <a:pt x="275304" y="829053"/>
                    </a:cubicBezTo>
                    <a:cubicBezTo>
                      <a:pt x="274111" y="831040"/>
                      <a:pt x="271835" y="832159"/>
                      <a:pt x="270387" y="833969"/>
                    </a:cubicBezTo>
                    <a:cubicBezTo>
                      <a:pt x="256692" y="851086"/>
                      <a:pt x="275622" y="831192"/>
                      <a:pt x="258097" y="848717"/>
                    </a:cubicBezTo>
                    <a:cubicBezTo>
                      <a:pt x="257278" y="851175"/>
                      <a:pt x="256972" y="853869"/>
                      <a:pt x="255639" y="856091"/>
                    </a:cubicBezTo>
                    <a:cubicBezTo>
                      <a:pt x="253303" y="859985"/>
                      <a:pt x="246701" y="863690"/>
                      <a:pt x="243349" y="865924"/>
                    </a:cubicBezTo>
                    <a:cubicBezTo>
                      <a:pt x="241710" y="868382"/>
                      <a:pt x="240522" y="871209"/>
                      <a:pt x="238433" y="873298"/>
                    </a:cubicBezTo>
                    <a:cubicBezTo>
                      <a:pt x="236344" y="875387"/>
                      <a:pt x="233462" y="876497"/>
                      <a:pt x="231058" y="878214"/>
                    </a:cubicBezTo>
                    <a:cubicBezTo>
                      <a:pt x="209698" y="893471"/>
                      <a:pt x="231244" y="878910"/>
                      <a:pt x="213852" y="890504"/>
                    </a:cubicBezTo>
                    <a:cubicBezTo>
                      <a:pt x="212213" y="892962"/>
                      <a:pt x="211025" y="895790"/>
                      <a:pt x="208936" y="897879"/>
                    </a:cubicBezTo>
                    <a:cubicBezTo>
                      <a:pt x="197195" y="909620"/>
                      <a:pt x="197127" y="894697"/>
                      <a:pt x="181897" y="917543"/>
                    </a:cubicBezTo>
                    <a:cubicBezTo>
                      <a:pt x="173468" y="930186"/>
                      <a:pt x="181313" y="920467"/>
                      <a:pt x="169607" y="929833"/>
                    </a:cubicBezTo>
                    <a:cubicBezTo>
                      <a:pt x="159966" y="937547"/>
                      <a:pt x="170124" y="932939"/>
                      <a:pt x="157316" y="937208"/>
                    </a:cubicBezTo>
                    <a:cubicBezTo>
                      <a:pt x="155677" y="939666"/>
                      <a:pt x="154623" y="942637"/>
                      <a:pt x="152400" y="944582"/>
                    </a:cubicBezTo>
                    <a:cubicBezTo>
                      <a:pt x="147954" y="948473"/>
                      <a:pt x="142568" y="951137"/>
                      <a:pt x="137652" y="954414"/>
                    </a:cubicBezTo>
                    <a:lnTo>
                      <a:pt x="130278" y="959330"/>
                    </a:lnTo>
                    <a:cubicBezTo>
                      <a:pt x="127820" y="960969"/>
                      <a:pt x="124993" y="962157"/>
                      <a:pt x="122904" y="964246"/>
                    </a:cubicBezTo>
                    <a:cubicBezTo>
                      <a:pt x="118807" y="968343"/>
                      <a:pt x="115434" y="973323"/>
                      <a:pt x="110613" y="976537"/>
                    </a:cubicBezTo>
                    <a:cubicBezTo>
                      <a:pt x="108155" y="978176"/>
                      <a:pt x="105508" y="979562"/>
                      <a:pt x="103239" y="981453"/>
                    </a:cubicBezTo>
                    <a:cubicBezTo>
                      <a:pt x="84313" y="997224"/>
                      <a:pt x="106799" y="981538"/>
                      <a:pt x="88491" y="993743"/>
                    </a:cubicBezTo>
                    <a:cubicBezTo>
                      <a:pt x="87672" y="996201"/>
                      <a:pt x="87539" y="999009"/>
                      <a:pt x="86033" y="1001117"/>
                    </a:cubicBezTo>
                    <a:cubicBezTo>
                      <a:pt x="83339" y="1004889"/>
                      <a:pt x="76200" y="1010950"/>
                      <a:pt x="76200" y="1010950"/>
                    </a:cubicBezTo>
                    <a:cubicBezTo>
                      <a:pt x="75381" y="1013408"/>
                      <a:pt x="75000" y="1016059"/>
                      <a:pt x="73742" y="1018324"/>
                    </a:cubicBezTo>
                    <a:cubicBezTo>
                      <a:pt x="70873" y="1023489"/>
                      <a:pt x="65778" y="1027467"/>
                      <a:pt x="63910" y="1033072"/>
                    </a:cubicBezTo>
                    <a:cubicBezTo>
                      <a:pt x="60518" y="1043249"/>
                      <a:pt x="62889" y="1038290"/>
                      <a:pt x="56536" y="1047820"/>
                    </a:cubicBezTo>
                    <a:cubicBezTo>
                      <a:pt x="54897" y="1052736"/>
                      <a:pt x="54495" y="1058257"/>
                      <a:pt x="51620" y="1062569"/>
                    </a:cubicBezTo>
                    <a:cubicBezTo>
                      <a:pt x="49981" y="1065027"/>
                      <a:pt x="48025" y="1067301"/>
                      <a:pt x="46704" y="1069943"/>
                    </a:cubicBezTo>
                    <a:cubicBezTo>
                      <a:pt x="36531" y="1090288"/>
                      <a:pt x="53415" y="1063567"/>
                      <a:pt x="39329" y="1084691"/>
                    </a:cubicBezTo>
                    <a:lnTo>
                      <a:pt x="31955" y="1106814"/>
                    </a:lnTo>
                    <a:cubicBezTo>
                      <a:pt x="31136" y="1109272"/>
                      <a:pt x="30934" y="1112032"/>
                      <a:pt x="29497" y="1114188"/>
                    </a:cubicBezTo>
                    <a:lnTo>
                      <a:pt x="24581" y="1121562"/>
                    </a:lnTo>
                    <a:cubicBezTo>
                      <a:pt x="17120" y="1143947"/>
                      <a:pt x="28567" y="1108586"/>
                      <a:pt x="19665" y="1141227"/>
                    </a:cubicBezTo>
                    <a:cubicBezTo>
                      <a:pt x="18302" y="1146226"/>
                      <a:pt x="16388" y="1151059"/>
                      <a:pt x="14749" y="1155975"/>
                    </a:cubicBezTo>
                    <a:cubicBezTo>
                      <a:pt x="13930" y="1158433"/>
                      <a:pt x="12717" y="1160794"/>
                      <a:pt x="12291" y="1163350"/>
                    </a:cubicBezTo>
                    <a:cubicBezTo>
                      <a:pt x="9407" y="1180654"/>
                      <a:pt x="11409" y="1173370"/>
                      <a:pt x="7375" y="1185472"/>
                    </a:cubicBezTo>
                    <a:cubicBezTo>
                      <a:pt x="6555" y="1201859"/>
                      <a:pt x="5940" y="1218257"/>
                      <a:pt x="4916" y="1234633"/>
                    </a:cubicBezTo>
                    <a:cubicBezTo>
                      <a:pt x="4300" y="1244480"/>
                      <a:pt x="3137" y="1254287"/>
                      <a:pt x="2458" y="1264130"/>
                    </a:cubicBezTo>
                    <a:cubicBezTo>
                      <a:pt x="1498" y="1278050"/>
                      <a:pt x="819" y="1291988"/>
                      <a:pt x="0" y="1305917"/>
                    </a:cubicBezTo>
                    <a:cubicBezTo>
                      <a:pt x="819" y="1320665"/>
                      <a:pt x="1058" y="1335457"/>
                      <a:pt x="2458" y="1350162"/>
                    </a:cubicBezTo>
                    <a:cubicBezTo>
                      <a:pt x="2704" y="1352742"/>
                      <a:pt x="4827" y="1354947"/>
                      <a:pt x="4916" y="1357537"/>
                    </a:cubicBezTo>
                    <a:cubicBezTo>
                      <a:pt x="5650" y="1378827"/>
                      <a:pt x="28268" y="1430050"/>
                      <a:pt x="31955" y="143373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069774" y="1571731"/>
                <a:ext cx="363497" cy="1022553"/>
              </a:xfrm>
              <a:custGeom>
                <a:avLst/>
                <a:gdLst>
                  <a:gd name="connsiteX0" fmla="*/ 516194 w 523568"/>
                  <a:gd name="connsiteY0" fmla="*/ 1472381 h 1472850"/>
                  <a:gd name="connsiteX1" fmla="*/ 508820 w 523568"/>
                  <a:gd name="connsiteY1" fmla="*/ 1430594 h 1472850"/>
                  <a:gd name="connsiteX2" fmla="*/ 503903 w 523568"/>
                  <a:gd name="connsiteY2" fmla="*/ 1418303 h 1472850"/>
                  <a:gd name="connsiteX3" fmla="*/ 498987 w 523568"/>
                  <a:gd name="connsiteY3" fmla="*/ 1401097 h 1472850"/>
                  <a:gd name="connsiteX4" fmla="*/ 494071 w 523568"/>
                  <a:gd name="connsiteY4" fmla="*/ 1386349 h 1472850"/>
                  <a:gd name="connsiteX5" fmla="*/ 491613 w 523568"/>
                  <a:gd name="connsiteY5" fmla="*/ 1376516 h 1472850"/>
                  <a:gd name="connsiteX6" fmla="*/ 489155 w 523568"/>
                  <a:gd name="connsiteY6" fmla="*/ 1361768 h 1472850"/>
                  <a:gd name="connsiteX7" fmla="*/ 484239 w 523568"/>
                  <a:gd name="connsiteY7" fmla="*/ 1351936 h 1472850"/>
                  <a:gd name="connsiteX8" fmla="*/ 481781 w 523568"/>
                  <a:gd name="connsiteY8" fmla="*/ 1339645 h 1472850"/>
                  <a:gd name="connsiteX9" fmla="*/ 474407 w 523568"/>
                  <a:gd name="connsiteY9" fmla="*/ 1319981 h 1472850"/>
                  <a:gd name="connsiteX10" fmla="*/ 469491 w 523568"/>
                  <a:gd name="connsiteY10" fmla="*/ 1312607 h 1472850"/>
                  <a:gd name="connsiteX11" fmla="*/ 467033 w 523568"/>
                  <a:gd name="connsiteY11" fmla="*/ 1302774 h 1472850"/>
                  <a:gd name="connsiteX12" fmla="*/ 462116 w 523568"/>
                  <a:gd name="connsiteY12" fmla="*/ 1288026 h 1472850"/>
                  <a:gd name="connsiteX13" fmla="*/ 459658 w 523568"/>
                  <a:gd name="connsiteY13" fmla="*/ 1270820 h 1472850"/>
                  <a:gd name="connsiteX14" fmla="*/ 454742 w 523568"/>
                  <a:gd name="connsiteY14" fmla="*/ 1260987 h 1472850"/>
                  <a:gd name="connsiteX15" fmla="*/ 452284 w 523568"/>
                  <a:gd name="connsiteY15" fmla="*/ 1246239 h 1472850"/>
                  <a:gd name="connsiteX16" fmla="*/ 449826 w 523568"/>
                  <a:gd name="connsiteY16" fmla="*/ 1236407 h 1472850"/>
                  <a:gd name="connsiteX17" fmla="*/ 447368 w 523568"/>
                  <a:gd name="connsiteY17" fmla="*/ 1224116 h 1472850"/>
                  <a:gd name="connsiteX18" fmla="*/ 439994 w 523568"/>
                  <a:gd name="connsiteY18" fmla="*/ 1204452 h 1472850"/>
                  <a:gd name="connsiteX19" fmla="*/ 437536 w 523568"/>
                  <a:gd name="connsiteY19" fmla="*/ 1184787 h 1472850"/>
                  <a:gd name="connsiteX20" fmla="*/ 427703 w 523568"/>
                  <a:gd name="connsiteY20" fmla="*/ 1150374 h 1472850"/>
                  <a:gd name="connsiteX21" fmla="*/ 422787 w 523568"/>
                  <a:gd name="connsiteY21" fmla="*/ 1125794 h 1472850"/>
                  <a:gd name="connsiteX22" fmla="*/ 417871 w 523568"/>
                  <a:gd name="connsiteY22" fmla="*/ 1108587 h 1472850"/>
                  <a:gd name="connsiteX23" fmla="*/ 412955 w 523568"/>
                  <a:gd name="connsiteY23" fmla="*/ 1088923 h 1472850"/>
                  <a:gd name="connsiteX24" fmla="*/ 403123 w 523568"/>
                  <a:gd name="connsiteY24" fmla="*/ 1071716 h 1472850"/>
                  <a:gd name="connsiteX25" fmla="*/ 400665 w 523568"/>
                  <a:gd name="connsiteY25" fmla="*/ 1064342 h 1472850"/>
                  <a:gd name="connsiteX26" fmla="*/ 385916 w 523568"/>
                  <a:gd name="connsiteY26" fmla="*/ 1044678 h 1472850"/>
                  <a:gd name="connsiteX27" fmla="*/ 373626 w 523568"/>
                  <a:gd name="connsiteY27" fmla="*/ 1032387 h 1472850"/>
                  <a:gd name="connsiteX28" fmla="*/ 368710 w 523568"/>
                  <a:gd name="connsiteY28" fmla="*/ 1022555 h 1472850"/>
                  <a:gd name="connsiteX29" fmla="*/ 353962 w 523568"/>
                  <a:gd name="connsiteY29" fmla="*/ 1012723 h 1472850"/>
                  <a:gd name="connsiteX30" fmla="*/ 341671 w 523568"/>
                  <a:gd name="connsiteY30" fmla="*/ 1002891 h 1472850"/>
                  <a:gd name="connsiteX31" fmla="*/ 336755 w 523568"/>
                  <a:gd name="connsiteY31" fmla="*/ 997974 h 1472850"/>
                  <a:gd name="connsiteX32" fmla="*/ 329381 w 523568"/>
                  <a:gd name="connsiteY32" fmla="*/ 993058 h 1472850"/>
                  <a:gd name="connsiteX33" fmla="*/ 307258 w 523568"/>
                  <a:gd name="connsiteY33" fmla="*/ 975852 h 1472850"/>
                  <a:gd name="connsiteX34" fmla="*/ 299884 w 523568"/>
                  <a:gd name="connsiteY34" fmla="*/ 970936 h 1472850"/>
                  <a:gd name="connsiteX35" fmla="*/ 294968 w 523568"/>
                  <a:gd name="connsiteY35" fmla="*/ 963562 h 1472850"/>
                  <a:gd name="connsiteX36" fmla="*/ 287594 w 523568"/>
                  <a:gd name="connsiteY36" fmla="*/ 961103 h 1472850"/>
                  <a:gd name="connsiteX37" fmla="*/ 280220 w 523568"/>
                  <a:gd name="connsiteY37" fmla="*/ 956187 h 1472850"/>
                  <a:gd name="connsiteX38" fmla="*/ 275303 w 523568"/>
                  <a:gd name="connsiteY38" fmla="*/ 951271 h 1472850"/>
                  <a:gd name="connsiteX39" fmla="*/ 258097 w 523568"/>
                  <a:gd name="connsiteY39" fmla="*/ 938981 h 1472850"/>
                  <a:gd name="connsiteX40" fmla="*/ 238433 w 523568"/>
                  <a:gd name="connsiteY40" fmla="*/ 919316 h 1472850"/>
                  <a:gd name="connsiteX41" fmla="*/ 233516 w 523568"/>
                  <a:gd name="connsiteY41" fmla="*/ 914400 h 1472850"/>
                  <a:gd name="connsiteX42" fmla="*/ 218768 w 523568"/>
                  <a:gd name="connsiteY42" fmla="*/ 902110 h 1472850"/>
                  <a:gd name="connsiteX43" fmla="*/ 213852 w 523568"/>
                  <a:gd name="connsiteY43" fmla="*/ 894736 h 1472850"/>
                  <a:gd name="connsiteX44" fmla="*/ 206478 w 523568"/>
                  <a:gd name="connsiteY44" fmla="*/ 887362 h 1472850"/>
                  <a:gd name="connsiteX45" fmla="*/ 196645 w 523568"/>
                  <a:gd name="connsiteY45" fmla="*/ 872613 h 1472850"/>
                  <a:gd name="connsiteX46" fmla="*/ 189271 w 523568"/>
                  <a:gd name="connsiteY46" fmla="*/ 865239 h 1472850"/>
                  <a:gd name="connsiteX47" fmla="*/ 184355 w 523568"/>
                  <a:gd name="connsiteY47" fmla="*/ 855407 h 1472850"/>
                  <a:gd name="connsiteX48" fmla="*/ 172065 w 523568"/>
                  <a:gd name="connsiteY48" fmla="*/ 843116 h 1472850"/>
                  <a:gd name="connsiteX49" fmla="*/ 157316 w 523568"/>
                  <a:gd name="connsiteY49" fmla="*/ 820994 h 1472850"/>
                  <a:gd name="connsiteX50" fmla="*/ 142568 w 523568"/>
                  <a:gd name="connsiteY50" fmla="*/ 806245 h 1472850"/>
                  <a:gd name="connsiteX51" fmla="*/ 137652 w 523568"/>
                  <a:gd name="connsiteY51" fmla="*/ 798871 h 1472850"/>
                  <a:gd name="connsiteX52" fmla="*/ 135194 w 523568"/>
                  <a:gd name="connsiteY52" fmla="*/ 791497 h 1472850"/>
                  <a:gd name="connsiteX53" fmla="*/ 122903 w 523568"/>
                  <a:gd name="connsiteY53" fmla="*/ 776749 h 1472850"/>
                  <a:gd name="connsiteX54" fmla="*/ 117987 w 523568"/>
                  <a:gd name="connsiteY54" fmla="*/ 769374 h 1472850"/>
                  <a:gd name="connsiteX55" fmla="*/ 110613 w 523568"/>
                  <a:gd name="connsiteY55" fmla="*/ 762000 h 1472850"/>
                  <a:gd name="connsiteX56" fmla="*/ 100781 w 523568"/>
                  <a:gd name="connsiteY56" fmla="*/ 747252 h 1472850"/>
                  <a:gd name="connsiteX57" fmla="*/ 88491 w 523568"/>
                  <a:gd name="connsiteY57" fmla="*/ 730045 h 1472850"/>
                  <a:gd name="connsiteX58" fmla="*/ 83574 w 523568"/>
                  <a:gd name="connsiteY58" fmla="*/ 725129 h 1472850"/>
                  <a:gd name="connsiteX59" fmla="*/ 73742 w 523568"/>
                  <a:gd name="connsiteY59" fmla="*/ 703007 h 1472850"/>
                  <a:gd name="connsiteX60" fmla="*/ 68826 w 523568"/>
                  <a:gd name="connsiteY60" fmla="*/ 693174 h 1472850"/>
                  <a:gd name="connsiteX61" fmla="*/ 61452 w 523568"/>
                  <a:gd name="connsiteY61" fmla="*/ 685800 h 1472850"/>
                  <a:gd name="connsiteX62" fmla="*/ 58994 w 523568"/>
                  <a:gd name="connsiteY62" fmla="*/ 678426 h 1472850"/>
                  <a:gd name="connsiteX63" fmla="*/ 46703 w 523568"/>
                  <a:gd name="connsiteY63" fmla="*/ 663678 h 1472850"/>
                  <a:gd name="connsiteX64" fmla="*/ 44245 w 523568"/>
                  <a:gd name="connsiteY64" fmla="*/ 656303 h 1472850"/>
                  <a:gd name="connsiteX65" fmla="*/ 34413 w 523568"/>
                  <a:gd name="connsiteY65" fmla="*/ 641555 h 1472850"/>
                  <a:gd name="connsiteX66" fmla="*/ 29497 w 523568"/>
                  <a:gd name="connsiteY66" fmla="*/ 634181 h 1472850"/>
                  <a:gd name="connsiteX67" fmla="*/ 24581 w 523568"/>
                  <a:gd name="connsiteY67" fmla="*/ 626807 h 1472850"/>
                  <a:gd name="connsiteX68" fmla="*/ 17207 w 523568"/>
                  <a:gd name="connsiteY68" fmla="*/ 612058 h 1472850"/>
                  <a:gd name="connsiteX69" fmla="*/ 12291 w 523568"/>
                  <a:gd name="connsiteY69" fmla="*/ 589936 h 1472850"/>
                  <a:gd name="connsiteX70" fmla="*/ 4916 w 523568"/>
                  <a:gd name="connsiteY70" fmla="*/ 567813 h 1472850"/>
                  <a:gd name="connsiteX71" fmla="*/ 0 w 523568"/>
                  <a:gd name="connsiteY71" fmla="*/ 540774 h 1472850"/>
                  <a:gd name="connsiteX72" fmla="*/ 4916 w 523568"/>
                  <a:gd name="connsiteY72" fmla="*/ 469491 h 1472850"/>
                  <a:gd name="connsiteX73" fmla="*/ 9833 w 523568"/>
                  <a:gd name="connsiteY73" fmla="*/ 449826 h 1472850"/>
                  <a:gd name="connsiteX74" fmla="*/ 14749 w 523568"/>
                  <a:gd name="connsiteY74" fmla="*/ 439994 h 1472850"/>
                  <a:gd name="connsiteX75" fmla="*/ 24581 w 523568"/>
                  <a:gd name="connsiteY75" fmla="*/ 420329 h 1472850"/>
                  <a:gd name="connsiteX76" fmla="*/ 29497 w 523568"/>
                  <a:gd name="connsiteY76" fmla="*/ 410497 h 1472850"/>
                  <a:gd name="connsiteX77" fmla="*/ 41787 w 523568"/>
                  <a:gd name="connsiteY77" fmla="*/ 393291 h 1472850"/>
                  <a:gd name="connsiteX78" fmla="*/ 51620 w 523568"/>
                  <a:gd name="connsiteY78" fmla="*/ 373626 h 1472850"/>
                  <a:gd name="connsiteX79" fmla="*/ 68826 w 523568"/>
                  <a:gd name="connsiteY79" fmla="*/ 349045 h 1472850"/>
                  <a:gd name="connsiteX80" fmla="*/ 81116 w 523568"/>
                  <a:gd name="connsiteY80" fmla="*/ 331839 h 1472850"/>
                  <a:gd name="connsiteX81" fmla="*/ 86033 w 523568"/>
                  <a:gd name="connsiteY81" fmla="*/ 322007 h 1472850"/>
                  <a:gd name="connsiteX82" fmla="*/ 98323 w 523568"/>
                  <a:gd name="connsiteY82" fmla="*/ 309716 h 1472850"/>
                  <a:gd name="connsiteX83" fmla="*/ 103239 w 523568"/>
                  <a:gd name="connsiteY83" fmla="*/ 299884 h 1472850"/>
                  <a:gd name="connsiteX84" fmla="*/ 117987 w 523568"/>
                  <a:gd name="connsiteY84" fmla="*/ 280220 h 1472850"/>
                  <a:gd name="connsiteX85" fmla="*/ 132736 w 523568"/>
                  <a:gd name="connsiteY85" fmla="*/ 255639 h 1472850"/>
                  <a:gd name="connsiteX86" fmla="*/ 137652 w 523568"/>
                  <a:gd name="connsiteY86" fmla="*/ 248265 h 1472850"/>
                  <a:gd name="connsiteX87" fmla="*/ 142568 w 523568"/>
                  <a:gd name="connsiteY87" fmla="*/ 240891 h 1472850"/>
                  <a:gd name="connsiteX88" fmla="*/ 147484 w 523568"/>
                  <a:gd name="connsiteY88" fmla="*/ 235974 h 1472850"/>
                  <a:gd name="connsiteX89" fmla="*/ 154858 w 523568"/>
                  <a:gd name="connsiteY89" fmla="*/ 218768 h 1472850"/>
                  <a:gd name="connsiteX90" fmla="*/ 162233 w 523568"/>
                  <a:gd name="connsiteY90" fmla="*/ 211394 h 1472850"/>
                  <a:gd name="connsiteX91" fmla="*/ 172065 w 523568"/>
                  <a:gd name="connsiteY91" fmla="*/ 196645 h 1472850"/>
                  <a:gd name="connsiteX92" fmla="*/ 189271 w 523568"/>
                  <a:gd name="connsiteY92" fmla="*/ 172065 h 1472850"/>
                  <a:gd name="connsiteX93" fmla="*/ 194187 w 523568"/>
                  <a:gd name="connsiteY93" fmla="*/ 164691 h 1472850"/>
                  <a:gd name="connsiteX94" fmla="*/ 199103 w 523568"/>
                  <a:gd name="connsiteY94" fmla="*/ 157316 h 1472850"/>
                  <a:gd name="connsiteX95" fmla="*/ 211394 w 523568"/>
                  <a:gd name="connsiteY95" fmla="*/ 145026 h 1472850"/>
                  <a:gd name="connsiteX96" fmla="*/ 221226 w 523568"/>
                  <a:gd name="connsiteY96" fmla="*/ 130278 h 1472850"/>
                  <a:gd name="connsiteX97" fmla="*/ 223684 w 523568"/>
                  <a:gd name="connsiteY97" fmla="*/ 122903 h 1472850"/>
                  <a:gd name="connsiteX98" fmla="*/ 231058 w 523568"/>
                  <a:gd name="connsiteY98" fmla="*/ 115529 h 1472850"/>
                  <a:gd name="connsiteX99" fmla="*/ 240891 w 523568"/>
                  <a:gd name="connsiteY99" fmla="*/ 100781 h 1472850"/>
                  <a:gd name="connsiteX100" fmla="*/ 245807 w 523568"/>
                  <a:gd name="connsiteY100" fmla="*/ 93407 h 1472850"/>
                  <a:gd name="connsiteX101" fmla="*/ 253181 w 523568"/>
                  <a:gd name="connsiteY101" fmla="*/ 86033 h 1472850"/>
                  <a:gd name="connsiteX102" fmla="*/ 267929 w 523568"/>
                  <a:gd name="connsiteY102" fmla="*/ 66368 h 1472850"/>
                  <a:gd name="connsiteX103" fmla="*/ 277762 w 523568"/>
                  <a:gd name="connsiteY103" fmla="*/ 54078 h 1472850"/>
                  <a:gd name="connsiteX104" fmla="*/ 282678 w 523568"/>
                  <a:gd name="connsiteY104" fmla="*/ 44245 h 1472850"/>
                  <a:gd name="connsiteX105" fmla="*/ 294968 w 523568"/>
                  <a:gd name="connsiteY105" fmla="*/ 29497 h 1472850"/>
                  <a:gd name="connsiteX106" fmla="*/ 302342 w 523568"/>
                  <a:gd name="connsiteY106" fmla="*/ 24581 h 1472850"/>
                  <a:gd name="connsiteX107" fmla="*/ 314633 w 523568"/>
                  <a:gd name="connsiteY107" fmla="*/ 12291 h 1472850"/>
                  <a:gd name="connsiteX108" fmla="*/ 324465 w 523568"/>
                  <a:gd name="connsiteY108" fmla="*/ 0 h 1472850"/>
                  <a:gd name="connsiteX109" fmla="*/ 319549 w 523568"/>
                  <a:gd name="connsiteY109" fmla="*/ 19665 h 1472850"/>
                  <a:gd name="connsiteX110" fmla="*/ 312174 w 523568"/>
                  <a:gd name="connsiteY110" fmla="*/ 29497 h 1472850"/>
                  <a:gd name="connsiteX111" fmla="*/ 304800 w 523568"/>
                  <a:gd name="connsiteY111" fmla="*/ 44245 h 1472850"/>
                  <a:gd name="connsiteX112" fmla="*/ 299884 w 523568"/>
                  <a:gd name="connsiteY112" fmla="*/ 49162 h 1472850"/>
                  <a:gd name="connsiteX113" fmla="*/ 290052 w 523568"/>
                  <a:gd name="connsiteY113" fmla="*/ 63910 h 1472850"/>
                  <a:gd name="connsiteX114" fmla="*/ 287594 w 523568"/>
                  <a:gd name="connsiteY114" fmla="*/ 71284 h 1472850"/>
                  <a:gd name="connsiteX115" fmla="*/ 280220 w 523568"/>
                  <a:gd name="connsiteY115" fmla="*/ 73742 h 1472850"/>
                  <a:gd name="connsiteX116" fmla="*/ 272845 w 523568"/>
                  <a:gd name="connsiteY116" fmla="*/ 88491 h 1472850"/>
                  <a:gd name="connsiteX117" fmla="*/ 270387 w 523568"/>
                  <a:gd name="connsiteY117" fmla="*/ 95865 h 1472850"/>
                  <a:gd name="connsiteX118" fmla="*/ 260555 w 523568"/>
                  <a:gd name="connsiteY118" fmla="*/ 110613 h 1472850"/>
                  <a:gd name="connsiteX119" fmla="*/ 255639 w 523568"/>
                  <a:gd name="connsiteY119" fmla="*/ 117987 h 1472850"/>
                  <a:gd name="connsiteX120" fmla="*/ 248265 w 523568"/>
                  <a:gd name="connsiteY120" fmla="*/ 125362 h 1472850"/>
                  <a:gd name="connsiteX121" fmla="*/ 245807 w 523568"/>
                  <a:gd name="connsiteY121" fmla="*/ 132736 h 1472850"/>
                  <a:gd name="connsiteX122" fmla="*/ 235974 w 523568"/>
                  <a:gd name="connsiteY122" fmla="*/ 145026 h 1472850"/>
                  <a:gd name="connsiteX123" fmla="*/ 228600 w 523568"/>
                  <a:gd name="connsiteY123" fmla="*/ 159774 h 1472850"/>
                  <a:gd name="connsiteX124" fmla="*/ 226142 w 523568"/>
                  <a:gd name="connsiteY124" fmla="*/ 167149 h 1472850"/>
                  <a:gd name="connsiteX125" fmla="*/ 208936 w 523568"/>
                  <a:gd name="connsiteY125" fmla="*/ 189271 h 1472850"/>
                  <a:gd name="connsiteX126" fmla="*/ 204020 w 523568"/>
                  <a:gd name="connsiteY126" fmla="*/ 204020 h 1472850"/>
                  <a:gd name="connsiteX127" fmla="*/ 189271 w 523568"/>
                  <a:gd name="connsiteY127" fmla="*/ 223684 h 1472850"/>
                  <a:gd name="connsiteX128" fmla="*/ 186813 w 523568"/>
                  <a:gd name="connsiteY128" fmla="*/ 231058 h 1472850"/>
                  <a:gd name="connsiteX129" fmla="*/ 174523 w 523568"/>
                  <a:gd name="connsiteY129" fmla="*/ 248265 h 1472850"/>
                  <a:gd name="connsiteX130" fmla="*/ 169607 w 523568"/>
                  <a:gd name="connsiteY130" fmla="*/ 255639 h 1472850"/>
                  <a:gd name="connsiteX131" fmla="*/ 167149 w 523568"/>
                  <a:gd name="connsiteY131" fmla="*/ 263013 h 1472850"/>
                  <a:gd name="connsiteX132" fmla="*/ 157316 w 523568"/>
                  <a:gd name="connsiteY132" fmla="*/ 277762 h 1472850"/>
                  <a:gd name="connsiteX133" fmla="*/ 145026 w 523568"/>
                  <a:gd name="connsiteY133" fmla="*/ 299884 h 1472850"/>
                  <a:gd name="connsiteX134" fmla="*/ 140110 w 523568"/>
                  <a:gd name="connsiteY134" fmla="*/ 307258 h 1472850"/>
                  <a:gd name="connsiteX135" fmla="*/ 132736 w 523568"/>
                  <a:gd name="connsiteY135" fmla="*/ 322007 h 1472850"/>
                  <a:gd name="connsiteX136" fmla="*/ 130278 w 523568"/>
                  <a:gd name="connsiteY136" fmla="*/ 329381 h 1472850"/>
                  <a:gd name="connsiteX137" fmla="*/ 122903 w 523568"/>
                  <a:gd name="connsiteY137" fmla="*/ 334297 h 1472850"/>
                  <a:gd name="connsiteX138" fmla="*/ 115529 w 523568"/>
                  <a:gd name="connsiteY138" fmla="*/ 358878 h 1472850"/>
                  <a:gd name="connsiteX139" fmla="*/ 108155 w 523568"/>
                  <a:gd name="connsiteY139" fmla="*/ 363794 h 1472850"/>
                  <a:gd name="connsiteX140" fmla="*/ 103239 w 523568"/>
                  <a:gd name="connsiteY140" fmla="*/ 371168 h 1472850"/>
                  <a:gd name="connsiteX141" fmla="*/ 100781 w 523568"/>
                  <a:gd name="connsiteY141" fmla="*/ 378542 h 1472850"/>
                  <a:gd name="connsiteX142" fmla="*/ 93407 w 523568"/>
                  <a:gd name="connsiteY142" fmla="*/ 385916 h 1472850"/>
                  <a:gd name="connsiteX143" fmla="*/ 88491 w 523568"/>
                  <a:gd name="connsiteY143" fmla="*/ 395749 h 1472850"/>
                  <a:gd name="connsiteX144" fmla="*/ 86033 w 523568"/>
                  <a:gd name="connsiteY144" fmla="*/ 405581 h 1472850"/>
                  <a:gd name="connsiteX145" fmla="*/ 81116 w 523568"/>
                  <a:gd name="connsiteY145" fmla="*/ 420329 h 1472850"/>
                  <a:gd name="connsiteX146" fmla="*/ 78658 w 523568"/>
                  <a:gd name="connsiteY146" fmla="*/ 427703 h 1472850"/>
                  <a:gd name="connsiteX147" fmla="*/ 73742 w 523568"/>
                  <a:gd name="connsiteY147" fmla="*/ 432620 h 1472850"/>
                  <a:gd name="connsiteX148" fmla="*/ 71284 w 523568"/>
                  <a:gd name="connsiteY148" fmla="*/ 439994 h 1472850"/>
                  <a:gd name="connsiteX149" fmla="*/ 66368 w 523568"/>
                  <a:gd name="connsiteY149" fmla="*/ 457200 h 1472850"/>
                  <a:gd name="connsiteX150" fmla="*/ 61452 w 523568"/>
                  <a:gd name="connsiteY150" fmla="*/ 464574 h 1472850"/>
                  <a:gd name="connsiteX151" fmla="*/ 54078 w 523568"/>
                  <a:gd name="connsiteY151" fmla="*/ 479323 h 1472850"/>
                  <a:gd name="connsiteX152" fmla="*/ 49162 w 523568"/>
                  <a:gd name="connsiteY152" fmla="*/ 494071 h 1472850"/>
                  <a:gd name="connsiteX153" fmla="*/ 44245 w 523568"/>
                  <a:gd name="connsiteY153" fmla="*/ 508820 h 1472850"/>
                  <a:gd name="connsiteX154" fmla="*/ 41787 w 523568"/>
                  <a:gd name="connsiteY154" fmla="*/ 516194 h 1472850"/>
                  <a:gd name="connsiteX155" fmla="*/ 39329 w 523568"/>
                  <a:gd name="connsiteY155" fmla="*/ 523568 h 1472850"/>
                  <a:gd name="connsiteX156" fmla="*/ 36871 w 523568"/>
                  <a:gd name="connsiteY156" fmla="*/ 538316 h 1472850"/>
                  <a:gd name="connsiteX157" fmla="*/ 31955 w 523568"/>
                  <a:gd name="connsiteY157" fmla="*/ 555523 h 1472850"/>
                  <a:gd name="connsiteX158" fmla="*/ 29497 w 523568"/>
                  <a:gd name="connsiteY158" fmla="*/ 572729 h 1472850"/>
                  <a:gd name="connsiteX159" fmla="*/ 34413 w 523568"/>
                  <a:gd name="connsiteY159" fmla="*/ 646471 h 1472850"/>
                  <a:gd name="connsiteX160" fmla="*/ 39329 w 523568"/>
                  <a:gd name="connsiteY160" fmla="*/ 661220 h 1472850"/>
                  <a:gd name="connsiteX161" fmla="*/ 41787 w 523568"/>
                  <a:gd name="connsiteY161" fmla="*/ 668594 h 1472850"/>
                  <a:gd name="connsiteX162" fmla="*/ 44245 w 523568"/>
                  <a:gd name="connsiteY162" fmla="*/ 675968 h 1472850"/>
                  <a:gd name="connsiteX163" fmla="*/ 49162 w 523568"/>
                  <a:gd name="connsiteY163" fmla="*/ 680884 h 1472850"/>
                  <a:gd name="connsiteX164" fmla="*/ 58994 w 523568"/>
                  <a:gd name="connsiteY164" fmla="*/ 705465 h 1472850"/>
                  <a:gd name="connsiteX165" fmla="*/ 63910 w 523568"/>
                  <a:gd name="connsiteY165" fmla="*/ 712839 h 1472850"/>
                  <a:gd name="connsiteX166" fmla="*/ 71284 w 523568"/>
                  <a:gd name="connsiteY166" fmla="*/ 730045 h 1472850"/>
                  <a:gd name="connsiteX167" fmla="*/ 76200 w 523568"/>
                  <a:gd name="connsiteY167" fmla="*/ 734962 h 1472850"/>
                  <a:gd name="connsiteX168" fmla="*/ 81116 w 523568"/>
                  <a:gd name="connsiteY168" fmla="*/ 744794 h 1472850"/>
                  <a:gd name="connsiteX169" fmla="*/ 83574 w 523568"/>
                  <a:gd name="connsiteY169" fmla="*/ 752168 h 1472850"/>
                  <a:gd name="connsiteX170" fmla="*/ 88491 w 523568"/>
                  <a:gd name="connsiteY170" fmla="*/ 757084 h 1472850"/>
                  <a:gd name="connsiteX171" fmla="*/ 90949 w 523568"/>
                  <a:gd name="connsiteY171" fmla="*/ 764458 h 1472850"/>
                  <a:gd name="connsiteX172" fmla="*/ 113071 w 523568"/>
                  <a:gd name="connsiteY172" fmla="*/ 781665 h 1472850"/>
                  <a:gd name="connsiteX173" fmla="*/ 127820 w 523568"/>
                  <a:gd name="connsiteY173" fmla="*/ 791497 h 1472850"/>
                  <a:gd name="connsiteX174" fmla="*/ 142568 w 523568"/>
                  <a:gd name="connsiteY174" fmla="*/ 801329 h 1472850"/>
                  <a:gd name="connsiteX175" fmla="*/ 149942 w 523568"/>
                  <a:gd name="connsiteY175" fmla="*/ 806245 h 1472850"/>
                  <a:gd name="connsiteX176" fmla="*/ 154858 w 523568"/>
                  <a:gd name="connsiteY176" fmla="*/ 813620 h 1472850"/>
                  <a:gd name="connsiteX177" fmla="*/ 169607 w 523568"/>
                  <a:gd name="connsiteY177" fmla="*/ 823452 h 1472850"/>
                  <a:gd name="connsiteX178" fmla="*/ 184355 w 523568"/>
                  <a:gd name="connsiteY178" fmla="*/ 833284 h 1472850"/>
                  <a:gd name="connsiteX179" fmla="*/ 191729 w 523568"/>
                  <a:gd name="connsiteY179" fmla="*/ 838200 h 1472850"/>
                  <a:gd name="connsiteX180" fmla="*/ 199103 w 523568"/>
                  <a:gd name="connsiteY180" fmla="*/ 843116 h 1472850"/>
                  <a:gd name="connsiteX181" fmla="*/ 204020 w 523568"/>
                  <a:gd name="connsiteY181" fmla="*/ 848033 h 1472850"/>
                  <a:gd name="connsiteX182" fmla="*/ 218768 w 523568"/>
                  <a:gd name="connsiteY182" fmla="*/ 857865 h 1472850"/>
                  <a:gd name="connsiteX183" fmla="*/ 228600 w 523568"/>
                  <a:gd name="connsiteY183" fmla="*/ 865239 h 1472850"/>
                  <a:gd name="connsiteX184" fmla="*/ 235974 w 523568"/>
                  <a:gd name="connsiteY184" fmla="*/ 872613 h 1472850"/>
                  <a:gd name="connsiteX185" fmla="*/ 245807 w 523568"/>
                  <a:gd name="connsiteY185" fmla="*/ 877529 h 1472850"/>
                  <a:gd name="connsiteX186" fmla="*/ 263013 w 523568"/>
                  <a:gd name="connsiteY186" fmla="*/ 889820 h 1472850"/>
                  <a:gd name="connsiteX187" fmla="*/ 280220 w 523568"/>
                  <a:gd name="connsiteY187" fmla="*/ 899652 h 1472850"/>
                  <a:gd name="connsiteX188" fmla="*/ 292510 w 523568"/>
                  <a:gd name="connsiteY188" fmla="*/ 909484 h 1472850"/>
                  <a:gd name="connsiteX189" fmla="*/ 307258 w 523568"/>
                  <a:gd name="connsiteY189" fmla="*/ 919316 h 1472850"/>
                  <a:gd name="connsiteX190" fmla="*/ 312174 w 523568"/>
                  <a:gd name="connsiteY190" fmla="*/ 924233 h 1472850"/>
                  <a:gd name="connsiteX191" fmla="*/ 319549 w 523568"/>
                  <a:gd name="connsiteY191" fmla="*/ 926691 h 1472850"/>
                  <a:gd name="connsiteX192" fmla="*/ 334297 w 523568"/>
                  <a:gd name="connsiteY192" fmla="*/ 936523 h 1472850"/>
                  <a:gd name="connsiteX193" fmla="*/ 341671 w 523568"/>
                  <a:gd name="connsiteY193" fmla="*/ 943897 h 1472850"/>
                  <a:gd name="connsiteX194" fmla="*/ 363794 w 523568"/>
                  <a:gd name="connsiteY194" fmla="*/ 956187 h 1472850"/>
                  <a:gd name="connsiteX195" fmla="*/ 376084 w 523568"/>
                  <a:gd name="connsiteY195" fmla="*/ 966020 h 1472850"/>
                  <a:gd name="connsiteX196" fmla="*/ 390833 w 523568"/>
                  <a:gd name="connsiteY196" fmla="*/ 973394 h 1472850"/>
                  <a:gd name="connsiteX197" fmla="*/ 405581 w 523568"/>
                  <a:gd name="connsiteY197" fmla="*/ 983226 h 1472850"/>
                  <a:gd name="connsiteX198" fmla="*/ 422787 w 523568"/>
                  <a:gd name="connsiteY198" fmla="*/ 995516 h 1472850"/>
                  <a:gd name="connsiteX199" fmla="*/ 435078 w 523568"/>
                  <a:gd name="connsiteY199" fmla="*/ 1000433 h 1472850"/>
                  <a:gd name="connsiteX200" fmla="*/ 449826 w 523568"/>
                  <a:gd name="connsiteY200" fmla="*/ 1010265 h 1472850"/>
                  <a:gd name="connsiteX201" fmla="*/ 464574 w 523568"/>
                  <a:gd name="connsiteY201" fmla="*/ 1022555 h 1472850"/>
                  <a:gd name="connsiteX202" fmla="*/ 467033 w 523568"/>
                  <a:gd name="connsiteY202" fmla="*/ 1029929 h 1472850"/>
                  <a:gd name="connsiteX203" fmla="*/ 474407 w 523568"/>
                  <a:gd name="connsiteY203" fmla="*/ 1044678 h 1472850"/>
                  <a:gd name="connsiteX204" fmla="*/ 479323 w 523568"/>
                  <a:gd name="connsiteY204" fmla="*/ 1066800 h 1472850"/>
                  <a:gd name="connsiteX205" fmla="*/ 481781 w 523568"/>
                  <a:gd name="connsiteY205" fmla="*/ 1088923 h 1472850"/>
                  <a:gd name="connsiteX206" fmla="*/ 486697 w 523568"/>
                  <a:gd name="connsiteY206" fmla="*/ 1106129 h 1472850"/>
                  <a:gd name="connsiteX207" fmla="*/ 491613 w 523568"/>
                  <a:gd name="connsiteY207" fmla="*/ 1128252 h 1472850"/>
                  <a:gd name="connsiteX208" fmla="*/ 494071 w 523568"/>
                  <a:gd name="connsiteY208" fmla="*/ 1135626 h 1472850"/>
                  <a:gd name="connsiteX209" fmla="*/ 496529 w 523568"/>
                  <a:gd name="connsiteY209" fmla="*/ 1150374 h 1472850"/>
                  <a:gd name="connsiteX210" fmla="*/ 501445 w 523568"/>
                  <a:gd name="connsiteY210" fmla="*/ 1170039 h 1472850"/>
                  <a:gd name="connsiteX211" fmla="*/ 503903 w 523568"/>
                  <a:gd name="connsiteY211" fmla="*/ 1179871 h 1472850"/>
                  <a:gd name="connsiteX212" fmla="*/ 506362 w 523568"/>
                  <a:gd name="connsiteY212" fmla="*/ 1192162 h 1472850"/>
                  <a:gd name="connsiteX213" fmla="*/ 508820 w 523568"/>
                  <a:gd name="connsiteY213" fmla="*/ 1199536 h 1472850"/>
                  <a:gd name="connsiteX214" fmla="*/ 511278 w 523568"/>
                  <a:gd name="connsiteY214" fmla="*/ 1211826 h 1472850"/>
                  <a:gd name="connsiteX215" fmla="*/ 513736 w 523568"/>
                  <a:gd name="connsiteY215" fmla="*/ 1251155 h 1472850"/>
                  <a:gd name="connsiteX216" fmla="*/ 516194 w 523568"/>
                  <a:gd name="connsiteY216" fmla="*/ 1258529 h 1472850"/>
                  <a:gd name="connsiteX217" fmla="*/ 518652 w 523568"/>
                  <a:gd name="connsiteY217" fmla="*/ 1300316 h 1472850"/>
                  <a:gd name="connsiteX218" fmla="*/ 523568 w 523568"/>
                  <a:gd name="connsiteY218" fmla="*/ 1403555 h 1472850"/>
                  <a:gd name="connsiteX219" fmla="*/ 516194 w 523568"/>
                  <a:gd name="connsiteY219" fmla="*/ 1472381 h 1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523568" h="1472850">
                    <a:moveTo>
                      <a:pt x="516194" y="1472381"/>
                    </a:moveTo>
                    <a:cubicBezTo>
                      <a:pt x="513736" y="1476887"/>
                      <a:pt x="513758" y="1447876"/>
                      <a:pt x="508820" y="1430594"/>
                    </a:cubicBezTo>
                    <a:cubicBezTo>
                      <a:pt x="507608" y="1426351"/>
                      <a:pt x="505453" y="1422435"/>
                      <a:pt x="503903" y="1418303"/>
                    </a:cubicBezTo>
                    <a:cubicBezTo>
                      <a:pt x="499774" y="1407294"/>
                      <a:pt x="502859" y="1414004"/>
                      <a:pt x="498987" y="1401097"/>
                    </a:cubicBezTo>
                    <a:cubicBezTo>
                      <a:pt x="497498" y="1396134"/>
                      <a:pt x="495328" y="1391376"/>
                      <a:pt x="494071" y="1386349"/>
                    </a:cubicBezTo>
                    <a:cubicBezTo>
                      <a:pt x="493252" y="1383071"/>
                      <a:pt x="492276" y="1379829"/>
                      <a:pt x="491613" y="1376516"/>
                    </a:cubicBezTo>
                    <a:cubicBezTo>
                      <a:pt x="490636" y="1371629"/>
                      <a:pt x="490587" y="1366542"/>
                      <a:pt x="489155" y="1361768"/>
                    </a:cubicBezTo>
                    <a:cubicBezTo>
                      <a:pt x="488102" y="1358258"/>
                      <a:pt x="485878" y="1355213"/>
                      <a:pt x="484239" y="1351936"/>
                    </a:cubicBezTo>
                    <a:cubicBezTo>
                      <a:pt x="483420" y="1347839"/>
                      <a:pt x="482794" y="1343698"/>
                      <a:pt x="481781" y="1339645"/>
                    </a:cubicBezTo>
                    <a:cubicBezTo>
                      <a:pt x="480717" y="1335390"/>
                      <a:pt x="475535" y="1322236"/>
                      <a:pt x="474407" y="1319981"/>
                    </a:cubicBezTo>
                    <a:cubicBezTo>
                      <a:pt x="473086" y="1317339"/>
                      <a:pt x="471130" y="1315065"/>
                      <a:pt x="469491" y="1312607"/>
                    </a:cubicBezTo>
                    <a:cubicBezTo>
                      <a:pt x="468672" y="1309329"/>
                      <a:pt x="468004" y="1306010"/>
                      <a:pt x="467033" y="1302774"/>
                    </a:cubicBezTo>
                    <a:cubicBezTo>
                      <a:pt x="465544" y="1297811"/>
                      <a:pt x="462116" y="1288026"/>
                      <a:pt x="462116" y="1288026"/>
                    </a:cubicBezTo>
                    <a:cubicBezTo>
                      <a:pt x="461297" y="1282291"/>
                      <a:pt x="461182" y="1276409"/>
                      <a:pt x="459658" y="1270820"/>
                    </a:cubicBezTo>
                    <a:cubicBezTo>
                      <a:pt x="458694" y="1267285"/>
                      <a:pt x="455795" y="1264497"/>
                      <a:pt x="454742" y="1260987"/>
                    </a:cubicBezTo>
                    <a:cubicBezTo>
                      <a:pt x="453310" y="1256213"/>
                      <a:pt x="453261" y="1251126"/>
                      <a:pt x="452284" y="1246239"/>
                    </a:cubicBezTo>
                    <a:cubicBezTo>
                      <a:pt x="451621" y="1242926"/>
                      <a:pt x="450559" y="1239705"/>
                      <a:pt x="449826" y="1236407"/>
                    </a:cubicBezTo>
                    <a:cubicBezTo>
                      <a:pt x="448920" y="1232328"/>
                      <a:pt x="448689" y="1228080"/>
                      <a:pt x="447368" y="1224116"/>
                    </a:cubicBezTo>
                    <a:cubicBezTo>
                      <a:pt x="434513" y="1185548"/>
                      <a:pt x="449267" y="1241546"/>
                      <a:pt x="439994" y="1204452"/>
                    </a:cubicBezTo>
                    <a:cubicBezTo>
                      <a:pt x="439175" y="1197897"/>
                      <a:pt x="438753" y="1191280"/>
                      <a:pt x="437536" y="1184787"/>
                    </a:cubicBezTo>
                    <a:cubicBezTo>
                      <a:pt x="430639" y="1148002"/>
                      <a:pt x="435312" y="1180809"/>
                      <a:pt x="427703" y="1150374"/>
                    </a:cubicBezTo>
                    <a:cubicBezTo>
                      <a:pt x="425676" y="1142268"/>
                      <a:pt x="425429" y="1133721"/>
                      <a:pt x="422787" y="1125794"/>
                    </a:cubicBezTo>
                    <a:cubicBezTo>
                      <a:pt x="420049" y="1117580"/>
                      <a:pt x="419929" y="1117849"/>
                      <a:pt x="417871" y="1108587"/>
                    </a:cubicBezTo>
                    <a:cubicBezTo>
                      <a:pt x="416096" y="1100597"/>
                      <a:pt x="415996" y="1096018"/>
                      <a:pt x="412955" y="1088923"/>
                    </a:cubicBezTo>
                    <a:cubicBezTo>
                      <a:pt x="400028" y="1058759"/>
                      <a:pt x="415465" y="1096403"/>
                      <a:pt x="403123" y="1071716"/>
                    </a:cubicBezTo>
                    <a:cubicBezTo>
                      <a:pt x="401964" y="1069399"/>
                      <a:pt x="401923" y="1066607"/>
                      <a:pt x="400665" y="1064342"/>
                    </a:cubicBezTo>
                    <a:cubicBezTo>
                      <a:pt x="385065" y="1036262"/>
                      <a:pt x="396769" y="1058245"/>
                      <a:pt x="385916" y="1044678"/>
                    </a:cubicBezTo>
                    <a:cubicBezTo>
                      <a:pt x="376550" y="1032970"/>
                      <a:pt x="386270" y="1040816"/>
                      <a:pt x="373626" y="1032387"/>
                    </a:cubicBezTo>
                    <a:cubicBezTo>
                      <a:pt x="371987" y="1029110"/>
                      <a:pt x="371301" y="1025146"/>
                      <a:pt x="368710" y="1022555"/>
                    </a:cubicBezTo>
                    <a:cubicBezTo>
                      <a:pt x="364532" y="1018377"/>
                      <a:pt x="358140" y="1016900"/>
                      <a:pt x="353962" y="1012723"/>
                    </a:cubicBezTo>
                    <a:cubicBezTo>
                      <a:pt x="342081" y="1000844"/>
                      <a:pt x="357188" y="1015306"/>
                      <a:pt x="341671" y="1002891"/>
                    </a:cubicBezTo>
                    <a:cubicBezTo>
                      <a:pt x="339861" y="1001443"/>
                      <a:pt x="338565" y="999422"/>
                      <a:pt x="336755" y="997974"/>
                    </a:cubicBezTo>
                    <a:cubicBezTo>
                      <a:pt x="334448" y="996128"/>
                      <a:pt x="331589" y="995021"/>
                      <a:pt x="329381" y="993058"/>
                    </a:cubicBezTo>
                    <a:cubicBezTo>
                      <a:pt x="309485" y="975373"/>
                      <a:pt x="322464" y="980920"/>
                      <a:pt x="307258" y="975852"/>
                    </a:cubicBezTo>
                    <a:cubicBezTo>
                      <a:pt x="304800" y="974213"/>
                      <a:pt x="301973" y="973025"/>
                      <a:pt x="299884" y="970936"/>
                    </a:cubicBezTo>
                    <a:cubicBezTo>
                      <a:pt x="297795" y="968847"/>
                      <a:pt x="297275" y="965408"/>
                      <a:pt x="294968" y="963562"/>
                    </a:cubicBezTo>
                    <a:cubicBezTo>
                      <a:pt x="292945" y="961943"/>
                      <a:pt x="289911" y="962262"/>
                      <a:pt x="287594" y="961103"/>
                    </a:cubicBezTo>
                    <a:cubicBezTo>
                      <a:pt x="284952" y="959782"/>
                      <a:pt x="282527" y="958032"/>
                      <a:pt x="280220" y="956187"/>
                    </a:cubicBezTo>
                    <a:cubicBezTo>
                      <a:pt x="278410" y="954739"/>
                      <a:pt x="277113" y="952719"/>
                      <a:pt x="275303" y="951271"/>
                    </a:cubicBezTo>
                    <a:cubicBezTo>
                      <a:pt x="263343" y="941703"/>
                      <a:pt x="271926" y="951427"/>
                      <a:pt x="258097" y="938981"/>
                    </a:cubicBezTo>
                    <a:cubicBezTo>
                      <a:pt x="258037" y="938927"/>
                      <a:pt x="242822" y="923705"/>
                      <a:pt x="238433" y="919316"/>
                    </a:cubicBezTo>
                    <a:cubicBezTo>
                      <a:pt x="236794" y="917677"/>
                      <a:pt x="235444" y="915686"/>
                      <a:pt x="233516" y="914400"/>
                    </a:cubicBezTo>
                    <a:cubicBezTo>
                      <a:pt x="226265" y="909566"/>
                      <a:pt x="224682" y="909207"/>
                      <a:pt x="218768" y="902110"/>
                    </a:cubicBezTo>
                    <a:cubicBezTo>
                      <a:pt x="216877" y="899841"/>
                      <a:pt x="215743" y="897005"/>
                      <a:pt x="213852" y="894736"/>
                    </a:cubicBezTo>
                    <a:cubicBezTo>
                      <a:pt x="211627" y="892066"/>
                      <a:pt x="208612" y="890106"/>
                      <a:pt x="206478" y="887362"/>
                    </a:cubicBezTo>
                    <a:cubicBezTo>
                      <a:pt x="202850" y="882698"/>
                      <a:pt x="200823" y="876791"/>
                      <a:pt x="196645" y="872613"/>
                    </a:cubicBezTo>
                    <a:cubicBezTo>
                      <a:pt x="194187" y="870155"/>
                      <a:pt x="191291" y="868068"/>
                      <a:pt x="189271" y="865239"/>
                    </a:cubicBezTo>
                    <a:cubicBezTo>
                      <a:pt x="187141" y="862257"/>
                      <a:pt x="186605" y="858299"/>
                      <a:pt x="184355" y="855407"/>
                    </a:cubicBezTo>
                    <a:cubicBezTo>
                      <a:pt x="180798" y="850834"/>
                      <a:pt x="175046" y="848084"/>
                      <a:pt x="172065" y="843116"/>
                    </a:cubicBezTo>
                    <a:cubicBezTo>
                      <a:pt x="167357" y="835269"/>
                      <a:pt x="163464" y="827825"/>
                      <a:pt x="157316" y="820994"/>
                    </a:cubicBezTo>
                    <a:cubicBezTo>
                      <a:pt x="152665" y="815826"/>
                      <a:pt x="146425" y="812030"/>
                      <a:pt x="142568" y="806245"/>
                    </a:cubicBezTo>
                    <a:cubicBezTo>
                      <a:pt x="140929" y="803787"/>
                      <a:pt x="138973" y="801513"/>
                      <a:pt x="137652" y="798871"/>
                    </a:cubicBezTo>
                    <a:cubicBezTo>
                      <a:pt x="136493" y="796554"/>
                      <a:pt x="136479" y="793747"/>
                      <a:pt x="135194" y="791497"/>
                    </a:cubicBezTo>
                    <a:cubicBezTo>
                      <a:pt x="126822" y="776846"/>
                      <a:pt x="130495" y="786239"/>
                      <a:pt x="122903" y="776749"/>
                    </a:cubicBezTo>
                    <a:cubicBezTo>
                      <a:pt x="121057" y="774442"/>
                      <a:pt x="119878" y="771644"/>
                      <a:pt x="117987" y="769374"/>
                    </a:cubicBezTo>
                    <a:cubicBezTo>
                      <a:pt x="115762" y="766703"/>
                      <a:pt x="112747" y="764744"/>
                      <a:pt x="110613" y="762000"/>
                    </a:cubicBezTo>
                    <a:cubicBezTo>
                      <a:pt x="106986" y="757336"/>
                      <a:pt x="104058" y="752168"/>
                      <a:pt x="100781" y="747252"/>
                    </a:cubicBezTo>
                    <a:cubicBezTo>
                      <a:pt x="96527" y="740871"/>
                      <a:pt x="93568" y="736137"/>
                      <a:pt x="88491" y="730045"/>
                    </a:cubicBezTo>
                    <a:cubicBezTo>
                      <a:pt x="87007" y="728265"/>
                      <a:pt x="85213" y="726768"/>
                      <a:pt x="83574" y="725129"/>
                    </a:cubicBezTo>
                    <a:cubicBezTo>
                      <a:pt x="74989" y="699375"/>
                      <a:pt x="83091" y="719369"/>
                      <a:pt x="73742" y="703007"/>
                    </a:cubicBezTo>
                    <a:cubicBezTo>
                      <a:pt x="71924" y="699825"/>
                      <a:pt x="70956" y="696156"/>
                      <a:pt x="68826" y="693174"/>
                    </a:cubicBezTo>
                    <a:cubicBezTo>
                      <a:pt x="66806" y="690345"/>
                      <a:pt x="63910" y="688258"/>
                      <a:pt x="61452" y="685800"/>
                    </a:cubicBezTo>
                    <a:cubicBezTo>
                      <a:pt x="60633" y="683342"/>
                      <a:pt x="60279" y="680676"/>
                      <a:pt x="58994" y="678426"/>
                    </a:cubicBezTo>
                    <a:cubicBezTo>
                      <a:pt x="55097" y="671607"/>
                      <a:pt x="51763" y="668737"/>
                      <a:pt x="46703" y="663678"/>
                    </a:cubicBezTo>
                    <a:cubicBezTo>
                      <a:pt x="45884" y="661220"/>
                      <a:pt x="45503" y="658568"/>
                      <a:pt x="44245" y="656303"/>
                    </a:cubicBezTo>
                    <a:cubicBezTo>
                      <a:pt x="41376" y="651138"/>
                      <a:pt x="37690" y="646471"/>
                      <a:pt x="34413" y="641555"/>
                    </a:cubicBezTo>
                    <a:lnTo>
                      <a:pt x="29497" y="634181"/>
                    </a:lnTo>
                    <a:cubicBezTo>
                      <a:pt x="27858" y="631723"/>
                      <a:pt x="25515" y="629610"/>
                      <a:pt x="24581" y="626807"/>
                    </a:cubicBezTo>
                    <a:cubicBezTo>
                      <a:pt x="21189" y="616630"/>
                      <a:pt x="23560" y="621589"/>
                      <a:pt x="17207" y="612058"/>
                    </a:cubicBezTo>
                    <a:cubicBezTo>
                      <a:pt x="15927" y="605656"/>
                      <a:pt x="14274" y="596381"/>
                      <a:pt x="12291" y="589936"/>
                    </a:cubicBezTo>
                    <a:cubicBezTo>
                      <a:pt x="10005" y="582506"/>
                      <a:pt x="6440" y="575435"/>
                      <a:pt x="4916" y="567813"/>
                    </a:cubicBezTo>
                    <a:cubicBezTo>
                      <a:pt x="1481" y="550636"/>
                      <a:pt x="3145" y="559644"/>
                      <a:pt x="0" y="540774"/>
                    </a:cubicBezTo>
                    <a:cubicBezTo>
                      <a:pt x="885" y="521304"/>
                      <a:pt x="496" y="491590"/>
                      <a:pt x="4916" y="469491"/>
                    </a:cubicBezTo>
                    <a:cubicBezTo>
                      <a:pt x="6241" y="462865"/>
                      <a:pt x="6811" y="455869"/>
                      <a:pt x="9833" y="449826"/>
                    </a:cubicBezTo>
                    <a:lnTo>
                      <a:pt x="14749" y="439994"/>
                    </a:lnTo>
                    <a:cubicBezTo>
                      <a:pt x="19268" y="417398"/>
                      <a:pt x="13105" y="436395"/>
                      <a:pt x="24581" y="420329"/>
                    </a:cubicBezTo>
                    <a:cubicBezTo>
                      <a:pt x="26711" y="417347"/>
                      <a:pt x="27679" y="413678"/>
                      <a:pt x="29497" y="410497"/>
                    </a:cubicBezTo>
                    <a:cubicBezTo>
                      <a:pt x="32372" y="405465"/>
                      <a:pt x="38622" y="397511"/>
                      <a:pt x="41787" y="393291"/>
                    </a:cubicBezTo>
                    <a:cubicBezTo>
                      <a:pt x="46543" y="379021"/>
                      <a:pt x="41460" y="392493"/>
                      <a:pt x="51620" y="373626"/>
                    </a:cubicBezTo>
                    <a:cubicBezTo>
                      <a:pt x="64113" y="350426"/>
                      <a:pt x="54815" y="358388"/>
                      <a:pt x="68826" y="349045"/>
                    </a:cubicBezTo>
                    <a:cubicBezTo>
                      <a:pt x="82296" y="322105"/>
                      <a:pt x="64511" y="355084"/>
                      <a:pt x="81116" y="331839"/>
                    </a:cubicBezTo>
                    <a:cubicBezTo>
                      <a:pt x="83246" y="328857"/>
                      <a:pt x="83783" y="324899"/>
                      <a:pt x="86033" y="322007"/>
                    </a:cubicBezTo>
                    <a:cubicBezTo>
                      <a:pt x="89590" y="317434"/>
                      <a:pt x="95732" y="314898"/>
                      <a:pt x="98323" y="309716"/>
                    </a:cubicBezTo>
                    <a:cubicBezTo>
                      <a:pt x="99962" y="306439"/>
                      <a:pt x="101206" y="302933"/>
                      <a:pt x="103239" y="299884"/>
                    </a:cubicBezTo>
                    <a:cubicBezTo>
                      <a:pt x="107784" y="293067"/>
                      <a:pt x="114323" y="287548"/>
                      <a:pt x="117987" y="280220"/>
                    </a:cubicBezTo>
                    <a:cubicBezTo>
                      <a:pt x="125546" y="265101"/>
                      <a:pt x="120869" y="273438"/>
                      <a:pt x="132736" y="255639"/>
                    </a:cubicBezTo>
                    <a:lnTo>
                      <a:pt x="137652" y="248265"/>
                    </a:lnTo>
                    <a:cubicBezTo>
                      <a:pt x="139291" y="245807"/>
                      <a:pt x="140479" y="242980"/>
                      <a:pt x="142568" y="240891"/>
                    </a:cubicBezTo>
                    <a:lnTo>
                      <a:pt x="147484" y="235974"/>
                    </a:lnTo>
                    <a:cubicBezTo>
                      <a:pt x="149490" y="229957"/>
                      <a:pt x="151062" y="224083"/>
                      <a:pt x="154858" y="218768"/>
                    </a:cubicBezTo>
                    <a:cubicBezTo>
                      <a:pt x="156879" y="215939"/>
                      <a:pt x="160099" y="214138"/>
                      <a:pt x="162233" y="211394"/>
                    </a:cubicBezTo>
                    <a:cubicBezTo>
                      <a:pt x="165861" y="206730"/>
                      <a:pt x="168520" y="201372"/>
                      <a:pt x="172065" y="196645"/>
                    </a:cubicBezTo>
                    <a:cubicBezTo>
                      <a:pt x="182984" y="182086"/>
                      <a:pt x="177167" y="190222"/>
                      <a:pt x="189271" y="172065"/>
                    </a:cubicBezTo>
                    <a:lnTo>
                      <a:pt x="194187" y="164691"/>
                    </a:lnTo>
                    <a:cubicBezTo>
                      <a:pt x="195826" y="162233"/>
                      <a:pt x="197014" y="159405"/>
                      <a:pt x="199103" y="157316"/>
                    </a:cubicBezTo>
                    <a:lnTo>
                      <a:pt x="211394" y="145026"/>
                    </a:lnTo>
                    <a:cubicBezTo>
                      <a:pt x="217239" y="127491"/>
                      <a:pt x="208950" y="148693"/>
                      <a:pt x="221226" y="130278"/>
                    </a:cubicBezTo>
                    <a:cubicBezTo>
                      <a:pt x="222663" y="128122"/>
                      <a:pt x="222247" y="125059"/>
                      <a:pt x="223684" y="122903"/>
                    </a:cubicBezTo>
                    <a:cubicBezTo>
                      <a:pt x="225612" y="120011"/>
                      <a:pt x="228924" y="118273"/>
                      <a:pt x="231058" y="115529"/>
                    </a:cubicBezTo>
                    <a:cubicBezTo>
                      <a:pt x="234686" y="110865"/>
                      <a:pt x="237613" y="105697"/>
                      <a:pt x="240891" y="100781"/>
                    </a:cubicBezTo>
                    <a:cubicBezTo>
                      <a:pt x="242530" y="98323"/>
                      <a:pt x="243718" y="95496"/>
                      <a:pt x="245807" y="93407"/>
                    </a:cubicBezTo>
                    <a:lnTo>
                      <a:pt x="253181" y="86033"/>
                    </a:lnTo>
                    <a:cubicBezTo>
                      <a:pt x="262134" y="68126"/>
                      <a:pt x="253022" y="83760"/>
                      <a:pt x="267929" y="66368"/>
                    </a:cubicBezTo>
                    <a:cubicBezTo>
                      <a:pt x="286519" y="44680"/>
                      <a:pt x="261037" y="70800"/>
                      <a:pt x="277762" y="54078"/>
                    </a:cubicBezTo>
                    <a:cubicBezTo>
                      <a:pt x="279401" y="50800"/>
                      <a:pt x="280860" y="47427"/>
                      <a:pt x="282678" y="44245"/>
                    </a:cubicBezTo>
                    <a:cubicBezTo>
                      <a:pt x="286193" y="38093"/>
                      <a:pt x="289423" y="34118"/>
                      <a:pt x="294968" y="29497"/>
                    </a:cubicBezTo>
                    <a:cubicBezTo>
                      <a:pt x="297237" y="27606"/>
                      <a:pt x="299884" y="26220"/>
                      <a:pt x="302342" y="24581"/>
                    </a:cubicBezTo>
                    <a:cubicBezTo>
                      <a:pt x="310771" y="11937"/>
                      <a:pt x="302925" y="21657"/>
                      <a:pt x="314633" y="12291"/>
                    </a:cubicBezTo>
                    <a:cubicBezTo>
                      <a:pt x="319634" y="8290"/>
                      <a:pt x="320817" y="5472"/>
                      <a:pt x="324465" y="0"/>
                    </a:cubicBezTo>
                    <a:cubicBezTo>
                      <a:pt x="323843" y="3111"/>
                      <a:pt x="321875" y="15595"/>
                      <a:pt x="319549" y="19665"/>
                    </a:cubicBezTo>
                    <a:cubicBezTo>
                      <a:pt x="317516" y="23222"/>
                      <a:pt x="314632" y="26220"/>
                      <a:pt x="312174" y="29497"/>
                    </a:cubicBezTo>
                    <a:cubicBezTo>
                      <a:pt x="309578" y="37286"/>
                      <a:pt x="310246" y="37437"/>
                      <a:pt x="304800" y="44245"/>
                    </a:cubicBezTo>
                    <a:cubicBezTo>
                      <a:pt x="303352" y="46055"/>
                      <a:pt x="301275" y="47308"/>
                      <a:pt x="299884" y="49162"/>
                    </a:cubicBezTo>
                    <a:cubicBezTo>
                      <a:pt x="296339" y="53889"/>
                      <a:pt x="291920" y="58305"/>
                      <a:pt x="290052" y="63910"/>
                    </a:cubicBezTo>
                    <a:cubicBezTo>
                      <a:pt x="289233" y="66368"/>
                      <a:pt x="289426" y="69452"/>
                      <a:pt x="287594" y="71284"/>
                    </a:cubicBezTo>
                    <a:cubicBezTo>
                      <a:pt x="285762" y="73116"/>
                      <a:pt x="282678" y="72923"/>
                      <a:pt x="280220" y="73742"/>
                    </a:cubicBezTo>
                    <a:cubicBezTo>
                      <a:pt x="274158" y="97989"/>
                      <a:pt x="282238" y="72837"/>
                      <a:pt x="272845" y="88491"/>
                    </a:cubicBezTo>
                    <a:cubicBezTo>
                      <a:pt x="271512" y="90713"/>
                      <a:pt x="271645" y="93600"/>
                      <a:pt x="270387" y="95865"/>
                    </a:cubicBezTo>
                    <a:cubicBezTo>
                      <a:pt x="267518" y="101030"/>
                      <a:pt x="263832" y="105697"/>
                      <a:pt x="260555" y="110613"/>
                    </a:cubicBezTo>
                    <a:cubicBezTo>
                      <a:pt x="258916" y="113071"/>
                      <a:pt x="257728" y="115898"/>
                      <a:pt x="255639" y="117987"/>
                    </a:cubicBezTo>
                    <a:lnTo>
                      <a:pt x="248265" y="125362"/>
                    </a:lnTo>
                    <a:cubicBezTo>
                      <a:pt x="247446" y="127820"/>
                      <a:pt x="246966" y="130419"/>
                      <a:pt x="245807" y="132736"/>
                    </a:cubicBezTo>
                    <a:cubicBezTo>
                      <a:pt x="242706" y="138939"/>
                      <a:pt x="240548" y="140453"/>
                      <a:pt x="235974" y="145026"/>
                    </a:cubicBezTo>
                    <a:cubicBezTo>
                      <a:pt x="229795" y="163564"/>
                      <a:pt x="238131" y="140711"/>
                      <a:pt x="228600" y="159774"/>
                    </a:cubicBezTo>
                    <a:cubicBezTo>
                      <a:pt x="227441" y="162092"/>
                      <a:pt x="227579" y="164993"/>
                      <a:pt x="226142" y="167149"/>
                    </a:cubicBezTo>
                    <a:cubicBezTo>
                      <a:pt x="217659" y="179875"/>
                      <a:pt x="215481" y="169635"/>
                      <a:pt x="208936" y="189271"/>
                    </a:cubicBezTo>
                    <a:cubicBezTo>
                      <a:pt x="207297" y="194187"/>
                      <a:pt x="207685" y="200356"/>
                      <a:pt x="204020" y="204020"/>
                    </a:cubicBezTo>
                    <a:cubicBezTo>
                      <a:pt x="198195" y="209844"/>
                      <a:pt x="192051" y="215343"/>
                      <a:pt x="189271" y="223684"/>
                    </a:cubicBezTo>
                    <a:cubicBezTo>
                      <a:pt x="188452" y="226142"/>
                      <a:pt x="187972" y="228741"/>
                      <a:pt x="186813" y="231058"/>
                    </a:cubicBezTo>
                    <a:cubicBezTo>
                      <a:pt x="184880" y="234924"/>
                      <a:pt x="176383" y="245662"/>
                      <a:pt x="174523" y="248265"/>
                    </a:cubicBezTo>
                    <a:cubicBezTo>
                      <a:pt x="172806" y="250669"/>
                      <a:pt x="170928" y="252997"/>
                      <a:pt x="169607" y="255639"/>
                    </a:cubicBezTo>
                    <a:cubicBezTo>
                      <a:pt x="168448" y="257956"/>
                      <a:pt x="168407" y="260748"/>
                      <a:pt x="167149" y="263013"/>
                    </a:cubicBezTo>
                    <a:cubicBezTo>
                      <a:pt x="164279" y="268178"/>
                      <a:pt x="157316" y="277762"/>
                      <a:pt x="157316" y="277762"/>
                    </a:cubicBezTo>
                    <a:cubicBezTo>
                      <a:pt x="152990" y="290741"/>
                      <a:pt x="156295" y="282980"/>
                      <a:pt x="145026" y="299884"/>
                    </a:cubicBezTo>
                    <a:lnTo>
                      <a:pt x="140110" y="307258"/>
                    </a:lnTo>
                    <a:cubicBezTo>
                      <a:pt x="133933" y="325793"/>
                      <a:pt x="142265" y="302949"/>
                      <a:pt x="132736" y="322007"/>
                    </a:cubicBezTo>
                    <a:cubicBezTo>
                      <a:pt x="131577" y="324324"/>
                      <a:pt x="131897" y="327358"/>
                      <a:pt x="130278" y="329381"/>
                    </a:cubicBezTo>
                    <a:cubicBezTo>
                      <a:pt x="128432" y="331688"/>
                      <a:pt x="125361" y="332658"/>
                      <a:pt x="122903" y="334297"/>
                    </a:cubicBezTo>
                    <a:cubicBezTo>
                      <a:pt x="121919" y="338233"/>
                      <a:pt x="117324" y="357681"/>
                      <a:pt x="115529" y="358878"/>
                    </a:cubicBezTo>
                    <a:lnTo>
                      <a:pt x="108155" y="363794"/>
                    </a:lnTo>
                    <a:cubicBezTo>
                      <a:pt x="106516" y="366252"/>
                      <a:pt x="104560" y="368526"/>
                      <a:pt x="103239" y="371168"/>
                    </a:cubicBezTo>
                    <a:cubicBezTo>
                      <a:pt x="102080" y="373485"/>
                      <a:pt x="102218" y="376386"/>
                      <a:pt x="100781" y="378542"/>
                    </a:cubicBezTo>
                    <a:cubicBezTo>
                      <a:pt x="98853" y="381434"/>
                      <a:pt x="95865" y="383458"/>
                      <a:pt x="93407" y="385916"/>
                    </a:cubicBezTo>
                    <a:cubicBezTo>
                      <a:pt x="91768" y="389194"/>
                      <a:pt x="89778" y="392318"/>
                      <a:pt x="88491" y="395749"/>
                    </a:cubicBezTo>
                    <a:cubicBezTo>
                      <a:pt x="87305" y="398912"/>
                      <a:pt x="87004" y="402345"/>
                      <a:pt x="86033" y="405581"/>
                    </a:cubicBezTo>
                    <a:cubicBezTo>
                      <a:pt x="84544" y="410544"/>
                      <a:pt x="82755" y="415413"/>
                      <a:pt x="81116" y="420329"/>
                    </a:cubicBezTo>
                    <a:cubicBezTo>
                      <a:pt x="80297" y="422787"/>
                      <a:pt x="80490" y="425871"/>
                      <a:pt x="78658" y="427703"/>
                    </a:cubicBezTo>
                    <a:lnTo>
                      <a:pt x="73742" y="432620"/>
                    </a:lnTo>
                    <a:cubicBezTo>
                      <a:pt x="72923" y="435078"/>
                      <a:pt x="71996" y="437503"/>
                      <a:pt x="71284" y="439994"/>
                    </a:cubicBezTo>
                    <a:cubicBezTo>
                      <a:pt x="70234" y="443669"/>
                      <a:pt x="68332" y="453271"/>
                      <a:pt x="66368" y="457200"/>
                    </a:cubicBezTo>
                    <a:cubicBezTo>
                      <a:pt x="65047" y="459842"/>
                      <a:pt x="63091" y="462116"/>
                      <a:pt x="61452" y="464574"/>
                    </a:cubicBezTo>
                    <a:cubicBezTo>
                      <a:pt x="52490" y="491464"/>
                      <a:pt x="66781" y="450741"/>
                      <a:pt x="54078" y="479323"/>
                    </a:cubicBezTo>
                    <a:cubicBezTo>
                      <a:pt x="51973" y="484058"/>
                      <a:pt x="50801" y="489155"/>
                      <a:pt x="49162" y="494071"/>
                    </a:cubicBezTo>
                    <a:lnTo>
                      <a:pt x="44245" y="508820"/>
                    </a:lnTo>
                    <a:lnTo>
                      <a:pt x="41787" y="516194"/>
                    </a:lnTo>
                    <a:cubicBezTo>
                      <a:pt x="40968" y="518652"/>
                      <a:pt x="39755" y="521012"/>
                      <a:pt x="39329" y="523568"/>
                    </a:cubicBezTo>
                    <a:cubicBezTo>
                      <a:pt x="38510" y="528484"/>
                      <a:pt x="37952" y="533451"/>
                      <a:pt x="36871" y="538316"/>
                    </a:cubicBezTo>
                    <a:cubicBezTo>
                      <a:pt x="31607" y="562004"/>
                      <a:pt x="37307" y="526088"/>
                      <a:pt x="31955" y="555523"/>
                    </a:cubicBezTo>
                    <a:cubicBezTo>
                      <a:pt x="30919" y="561223"/>
                      <a:pt x="30316" y="566994"/>
                      <a:pt x="29497" y="572729"/>
                    </a:cubicBezTo>
                    <a:cubicBezTo>
                      <a:pt x="30135" y="588689"/>
                      <a:pt x="28339" y="624200"/>
                      <a:pt x="34413" y="646471"/>
                    </a:cubicBezTo>
                    <a:cubicBezTo>
                      <a:pt x="35776" y="651471"/>
                      <a:pt x="37690" y="656304"/>
                      <a:pt x="39329" y="661220"/>
                    </a:cubicBezTo>
                    <a:lnTo>
                      <a:pt x="41787" y="668594"/>
                    </a:lnTo>
                    <a:cubicBezTo>
                      <a:pt x="42606" y="671052"/>
                      <a:pt x="42413" y="674136"/>
                      <a:pt x="44245" y="675968"/>
                    </a:cubicBezTo>
                    <a:lnTo>
                      <a:pt x="49162" y="680884"/>
                    </a:lnTo>
                    <a:cubicBezTo>
                      <a:pt x="53191" y="692971"/>
                      <a:pt x="53207" y="695338"/>
                      <a:pt x="58994" y="705465"/>
                    </a:cubicBezTo>
                    <a:cubicBezTo>
                      <a:pt x="60460" y="708030"/>
                      <a:pt x="62589" y="710197"/>
                      <a:pt x="63910" y="712839"/>
                    </a:cubicBezTo>
                    <a:cubicBezTo>
                      <a:pt x="70466" y="725951"/>
                      <a:pt x="61052" y="714696"/>
                      <a:pt x="71284" y="730045"/>
                    </a:cubicBezTo>
                    <a:cubicBezTo>
                      <a:pt x="72570" y="731973"/>
                      <a:pt x="74914" y="733034"/>
                      <a:pt x="76200" y="734962"/>
                    </a:cubicBezTo>
                    <a:cubicBezTo>
                      <a:pt x="78232" y="738011"/>
                      <a:pt x="79673" y="741426"/>
                      <a:pt x="81116" y="744794"/>
                    </a:cubicBezTo>
                    <a:cubicBezTo>
                      <a:pt x="82137" y="747175"/>
                      <a:pt x="82241" y="749946"/>
                      <a:pt x="83574" y="752168"/>
                    </a:cubicBezTo>
                    <a:cubicBezTo>
                      <a:pt x="84767" y="754155"/>
                      <a:pt x="86852" y="755445"/>
                      <a:pt x="88491" y="757084"/>
                    </a:cubicBezTo>
                    <a:cubicBezTo>
                      <a:pt x="89310" y="759542"/>
                      <a:pt x="89512" y="762302"/>
                      <a:pt x="90949" y="764458"/>
                    </a:cubicBezTo>
                    <a:cubicBezTo>
                      <a:pt x="95571" y="771391"/>
                      <a:pt x="107208" y="777756"/>
                      <a:pt x="113071" y="781665"/>
                    </a:cubicBezTo>
                    <a:lnTo>
                      <a:pt x="127820" y="791497"/>
                    </a:lnTo>
                    <a:lnTo>
                      <a:pt x="142568" y="801329"/>
                    </a:lnTo>
                    <a:lnTo>
                      <a:pt x="149942" y="806245"/>
                    </a:lnTo>
                    <a:cubicBezTo>
                      <a:pt x="151581" y="808703"/>
                      <a:pt x="152635" y="811674"/>
                      <a:pt x="154858" y="813620"/>
                    </a:cubicBezTo>
                    <a:cubicBezTo>
                      <a:pt x="159305" y="817511"/>
                      <a:pt x="164691" y="820175"/>
                      <a:pt x="169607" y="823452"/>
                    </a:cubicBezTo>
                    <a:lnTo>
                      <a:pt x="184355" y="833284"/>
                    </a:lnTo>
                    <a:lnTo>
                      <a:pt x="191729" y="838200"/>
                    </a:lnTo>
                    <a:cubicBezTo>
                      <a:pt x="194187" y="839839"/>
                      <a:pt x="197014" y="841027"/>
                      <a:pt x="199103" y="843116"/>
                    </a:cubicBezTo>
                    <a:cubicBezTo>
                      <a:pt x="200742" y="844755"/>
                      <a:pt x="202166" y="846642"/>
                      <a:pt x="204020" y="848033"/>
                    </a:cubicBezTo>
                    <a:cubicBezTo>
                      <a:pt x="208747" y="851578"/>
                      <a:pt x="214041" y="854320"/>
                      <a:pt x="218768" y="857865"/>
                    </a:cubicBezTo>
                    <a:cubicBezTo>
                      <a:pt x="222045" y="860323"/>
                      <a:pt x="225490" y="862573"/>
                      <a:pt x="228600" y="865239"/>
                    </a:cubicBezTo>
                    <a:cubicBezTo>
                      <a:pt x="231239" y="867501"/>
                      <a:pt x="233145" y="870593"/>
                      <a:pt x="235974" y="872613"/>
                    </a:cubicBezTo>
                    <a:cubicBezTo>
                      <a:pt x="238956" y="874743"/>
                      <a:pt x="242529" y="875890"/>
                      <a:pt x="245807" y="877529"/>
                    </a:cubicBezTo>
                    <a:cubicBezTo>
                      <a:pt x="259863" y="891585"/>
                      <a:pt x="245759" y="879036"/>
                      <a:pt x="263013" y="889820"/>
                    </a:cubicBezTo>
                    <a:cubicBezTo>
                      <a:pt x="280016" y="900448"/>
                      <a:pt x="265734" y="894824"/>
                      <a:pt x="280220" y="899652"/>
                    </a:cubicBezTo>
                    <a:cubicBezTo>
                      <a:pt x="289303" y="913277"/>
                      <a:pt x="279939" y="902500"/>
                      <a:pt x="292510" y="909484"/>
                    </a:cubicBezTo>
                    <a:cubicBezTo>
                      <a:pt x="297675" y="912353"/>
                      <a:pt x="303081" y="915138"/>
                      <a:pt x="307258" y="919316"/>
                    </a:cubicBezTo>
                    <a:cubicBezTo>
                      <a:pt x="308897" y="920955"/>
                      <a:pt x="310187" y="923041"/>
                      <a:pt x="312174" y="924233"/>
                    </a:cubicBezTo>
                    <a:cubicBezTo>
                      <a:pt x="314396" y="925566"/>
                      <a:pt x="317091" y="925872"/>
                      <a:pt x="319549" y="926691"/>
                    </a:cubicBezTo>
                    <a:cubicBezTo>
                      <a:pt x="343073" y="950215"/>
                      <a:pt x="312953" y="922294"/>
                      <a:pt x="334297" y="936523"/>
                    </a:cubicBezTo>
                    <a:cubicBezTo>
                      <a:pt x="337189" y="938451"/>
                      <a:pt x="338927" y="941763"/>
                      <a:pt x="341671" y="943897"/>
                    </a:cubicBezTo>
                    <a:cubicBezTo>
                      <a:pt x="369574" y="965598"/>
                      <a:pt x="345992" y="947286"/>
                      <a:pt x="363794" y="956187"/>
                    </a:cubicBezTo>
                    <a:cubicBezTo>
                      <a:pt x="373884" y="961232"/>
                      <a:pt x="368461" y="959921"/>
                      <a:pt x="376084" y="966020"/>
                    </a:cubicBezTo>
                    <a:cubicBezTo>
                      <a:pt x="382890" y="971466"/>
                      <a:pt x="383045" y="970798"/>
                      <a:pt x="390833" y="973394"/>
                    </a:cubicBezTo>
                    <a:cubicBezTo>
                      <a:pt x="395749" y="976671"/>
                      <a:pt x="400854" y="979681"/>
                      <a:pt x="405581" y="983226"/>
                    </a:cubicBezTo>
                    <a:cubicBezTo>
                      <a:pt x="407808" y="984896"/>
                      <a:pt x="419192" y="993719"/>
                      <a:pt x="422787" y="995516"/>
                    </a:cubicBezTo>
                    <a:cubicBezTo>
                      <a:pt x="426734" y="997489"/>
                      <a:pt x="430981" y="998794"/>
                      <a:pt x="435078" y="1000433"/>
                    </a:cubicBezTo>
                    <a:cubicBezTo>
                      <a:pt x="449057" y="1014412"/>
                      <a:pt x="435597" y="1003150"/>
                      <a:pt x="449826" y="1010265"/>
                    </a:cubicBezTo>
                    <a:cubicBezTo>
                      <a:pt x="456670" y="1013687"/>
                      <a:pt x="459138" y="1017119"/>
                      <a:pt x="464574" y="1022555"/>
                    </a:cubicBezTo>
                    <a:cubicBezTo>
                      <a:pt x="465394" y="1025013"/>
                      <a:pt x="465874" y="1027612"/>
                      <a:pt x="467033" y="1029929"/>
                    </a:cubicBezTo>
                    <a:cubicBezTo>
                      <a:pt x="474214" y="1044290"/>
                      <a:pt x="470289" y="1030263"/>
                      <a:pt x="474407" y="1044678"/>
                    </a:cubicBezTo>
                    <a:cubicBezTo>
                      <a:pt x="475941" y="1050046"/>
                      <a:pt x="478599" y="1061731"/>
                      <a:pt x="479323" y="1066800"/>
                    </a:cubicBezTo>
                    <a:cubicBezTo>
                      <a:pt x="480372" y="1074145"/>
                      <a:pt x="480653" y="1081590"/>
                      <a:pt x="481781" y="1088923"/>
                    </a:cubicBezTo>
                    <a:cubicBezTo>
                      <a:pt x="483062" y="1097248"/>
                      <a:pt x="484556" y="1098634"/>
                      <a:pt x="486697" y="1106129"/>
                    </a:cubicBezTo>
                    <a:cubicBezTo>
                      <a:pt x="491743" y="1123792"/>
                      <a:pt x="486545" y="1107978"/>
                      <a:pt x="491613" y="1128252"/>
                    </a:cubicBezTo>
                    <a:cubicBezTo>
                      <a:pt x="492241" y="1130766"/>
                      <a:pt x="493509" y="1133097"/>
                      <a:pt x="494071" y="1135626"/>
                    </a:cubicBezTo>
                    <a:cubicBezTo>
                      <a:pt x="495152" y="1140491"/>
                      <a:pt x="495485" y="1145501"/>
                      <a:pt x="496529" y="1150374"/>
                    </a:cubicBezTo>
                    <a:cubicBezTo>
                      <a:pt x="497945" y="1156981"/>
                      <a:pt x="499806" y="1163484"/>
                      <a:pt x="501445" y="1170039"/>
                    </a:cubicBezTo>
                    <a:cubicBezTo>
                      <a:pt x="502264" y="1173316"/>
                      <a:pt x="503240" y="1176558"/>
                      <a:pt x="503903" y="1179871"/>
                    </a:cubicBezTo>
                    <a:cubicBezTo>
                      <a:pt x="504723" y="1183968"/>
                      <a:pt x="505348" y="1188109"/>
                      <a:pt x="506362" y="1192162"/>
                    </a:cubicBezTo>
                    <a:cubicBezTo>
                      <a:pt x="506990" y="1194676"/>
                      <a:pt x="508192" y="1197022"/>
                      <a:pt x="508820" y="1199536"/>
                    </a:cubicBezTo>
                    <a:cubicBezTo>
                      <a:pt x="509833" y="1203589"/>
                      <a:pt x="510459" y="1207729"/>
                      <a:pt x="511278" y="1211826"/>
                    </a:cubicBezTo>
                    <a:cubicBezTo>
                      <a:pt x="512097" y="1224936"/>
                      <a:pt x="512361" y="1238092"/>
                      <a:pt x="513736" y="1251155"/>
                    </a:cubicBezTo>
                    <a:cubicBezTo>
                      <a:pt x="514007" y="1253732"/>
                      <a:pt x="515936" y="1255951"/>
                      <a:pt x="516194" y="1258529"/>
                    </a:cubicBezTo>
                    <a:cubicBezTo>
                      <a:pt x="517582" y="1272413"/>
                      <a:pt x="518094" y="1286374"/>
                      <a:pt x="518652" y="1300316"/>
                    </a:cubicBezTo>
                    <a:cubicBezTo>
                      <a:pt x="522676" y="1400921"/>
                      <a:pt x="517755" y="1351236"/>
                      <a:pt x="523568" y="1403555"/>
                    </a:cubicBezTo>
                    <a:cubicBezTo>
                      <a:pt x="522749" y="1424858"/>
                      <a:pt x="518652" y="1467875"/>
                      <a:pt x="516194" y="147238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1337396" y="1547466"/>
                <a:ext cx="177789" cy="1044889"/>
              </a:xfrm>
              <a:custGeom>
                <a:avLst/>
                <a:gdLst>
                  <a:gd name="connsiteX0" fmla="*/ 179881 w 256081"/>
                  <a:gd name="connsiteY0" fmla="*/ 1504874 h 1505022"/>
                  <a:gd name="connsiteX1" fmla="*/ 189713 w 256081"/>
                  <a:gd name="connsiteY1" fmla="*/ 1485209 h 1505022"/>
                  <a:gd name="connsiteX2" fmla="*/ 194629 w 256081"/>
                  <a:gd name="connsiteY2" fmla="*/ 1463087 h 1505022"/>
                  <a:gd name="connsiteX3" fmla="*/ 199546 w 256081"/>
                  <a:gd name="connsiteY3" fmla="*/ 1453254 h 1505022"/>
                  <a:gd name="connsiteX4" fmla="*/ 204462 w 256081"/>
                  <a:gd name="connsiteY4" fmla="*/ 1433590 h 1505022"/>
                  <a:gd name="connsiteX5" fmla="*/ 209378 w 256081"/>
                  <a:gd name="connsiteY5" fmla="*/ 1423758 h 1505022"/>
                  <a:gd name="connsiteX6" fmla="*/ 216752 w 256081"/>
                  <a:gd name="connsiteY6" fmla="*/ 1399177 h 1505022"/>
                  <a:gd name="connsiteX7" fmla="*/ 219210 w 256081"/>
                  <a:gd name="connsiteY7" fmla="*/ 1391803 h 1505022"/>
                  <a:gd name="connsiteX8" fmla="*/ 221668 w 256081"/>
                  <a:gd name="connsiteY8" fmla="*/ 1364764 h 1505022"/>
                  <a:gd name="connsiteX9" fmla="*/ 224126 w 256081"/>
                  <a:gd name="connsiteY9" fmla="*/ 1342642 h 1505022"/>
                  <a:gd name="connsiteX10" fmla="*/ 229042 w 256081"/>
                  <a:gd name="connsiteY10" fmla="*/ 1268900 h 1505022"/>
                  <a:gd name="connsiteX11" fmla="*/ 231500 w 256081"/>
                  <a:gd name="connsiteY11" fmla="*/ 1236945 h 1505022"/>
                  <a:gd name="connsiteX12" fmla="*/ 229042 w 256081"/>
                  <a:gd name="connsiteY12" fmla="*/ 1163203 h 1505022"/>
                  <a:gd name="connsiteX13" fmla="*/ 224126 w 256081"/>
                  <a:gd name="connsiteY13" fmla="*/ 1131248 h 1505022"/>
                  <a:gd name="connsiteX14" fmla="*/ 219210 w 256081"/>
                  <a:gd name="connsiteY14" fmla="*/ 1116500 h 1505022"/>
                  <a:gd name="connsiteX15" fmla="*/ 214294 w 256081"/>
                  <a:gd name="connsiteY15" fmla="*/ 1094377 h 1505022"/>
                  <a:gd name="connsiteX16" fmla="*/ 211836 w 256081"/>
                  <a:gd name="connsiteY16" fmla="*/ 1087003 h 1505022"/>
                  <a:gd name="connsiteX17" fmla="*/ 206920 w 256081"/>
                  <a:gd name="connsiteY17" fmla="*/ 1069796 h 1505022"/>
                  <a:gd name="connsiteX18" fmla="*/ 202004 w 256081"/>
                  <a:gd name="connsiteY18" fmla="*/ 1059964 h 1505022"/>
                  <a:gd name="connsiteX19" fmla="*/ 197088 w 256081"/>
                  <a:gd name="connsiteY19" fmla="*/ 1037842 h 1505022"/>
                  <a:gd name="connsiteX20" fmla="*/ 187255 w 256081"/>
                  <a:gd name="connsiteY20" fmla="*/ 1015719 h 1505022"/>
                  <a:gd name="connsiteX21" fmla="*/ 179881 w 256081"/>
                  <a:gd name="connsiteY21" fmla="*/ 1000971 h 1505022"/>
                  <a:gd name="connsiteX22" fmla="*/ 167591 w 256081"/>
                  <a:gd name="connsiteY22" fmla="*/ 978848 h 1505022"/>
                  <a:gd name="connsiteX23" fmla="*/ 162675 w 256081"/>
                  <a:gd name="connsiteY23" fmla="*/ 971474 h 1505022"/>
                  <a:gd name="connsiteX24" fmla="*/ 155300 w 256081"/>
                  <a:gd name="connsiteY24" fmla="*/ 964100 h 1505022"/>
                  <a:gd name="connsiteX25" fmla="*/ 145468 w 256081"/>
                  <a:gd name="connsiteY25" fmla="*/ 949351 h 1505022"/>
                  <a:gd name="connsiteX26" fmla="*/ 140552 w 256081"/>
                  <a:gd name="connsiteY26" fmla="*/ 941977 h 1505022"/>
                  <a:gd name="connsiteX27" fmla="*/ 133178 w 256081"/>
                  <a:gd name="connsiteY27" fmla="*/ 934603 h 1505022"/>
                  <a:gd name="connsiteX28" fmla="*/ 123346 w 256081"/>
                  <a:gd name="connsiteY28" fmla="*/ 919854 h 1505022"/>
                  <a:gd name="connsiteX29" fmla="*/ 118429 w 256081"/>
                  <a:gd name="connsiteY29" fmla="*/ 912480 h 1505022"/>
                  <a:gd name="connsiteX30" fmla="*/ 106139 w 256081"/>
                  <a:gd name="connsiteY30" fmla="*/ 895274 h 1505022"/>
                  <a:gd name="connsiteX31" fmla="*/ 98765 w 256081"/>
                  <a:gd name="connsiteY31" fmla="*/ 875609 h 1505022"/>
                  <a:gd name="connsiteX32" fmla="*/ 96307 w 256081"/>
                  <a:gd name="connsiteY32" fmla="*/ 868235 h 1505022"/>
                  <a:gd name="connsiteX33" fmla="*/ 86475 w 256081"/>
                  <a:gd name="connsiteY33" fmla="*/ 853487 h 1505022"/>
                  <a:gd name="connsiteX34" fmla="*/ 79100 w 256081"/>
                  <a:gd name="connsiteY34" fmla="*/ 836280 h 1505022"/>
                  <a:gd name="connsiteX35" fmla="*/ 69268 w 256081"/>
                  <a:gd name="connsiteY35" fmla="*/ 811700 h 1505022"/>
                  <a:gd name="connsiteX36" fmla="*/ 61894 w 256081"/>
                  <a:gd name="connsiteY36" fmla="*/ 796951 h 1505022"/>
                  <a:gd name="connsiteX37" fmla="*/ 54520 w 256081"/>
                  <a:gd name="connsiteY37" fmla="*/ 772371 h 1505022"/>
                  <a:gd name="connsiteX38" fmla="*/ 49604 w 256081"/>
                  <a:gd name="connsiteY38" fmla="*/ 762538 h 1505022"/>
                  <a:gd name="connsiteX39" fmla="*/ 39771 w 256081"/>
                  <a:gd name="connsiteY39" fmla="*/ 737958 h 1505022"/>
                  <a:gd name="connsiteX40" fmla="*/ 37313 w 256081"/>
                  <a:gd name="connsiteY40" fmla="*/ 725667 h 1505022"/>
                  <a:gd name="connsiteX41" fmla="*/ 32397 w 256081"/>
                  <a:gd name="connsiteY41" fmla="*/ 715835 h 1505022"/>
                  <a:gd name="connsiteX42" fmla="*/ 29939 w 256081"/>
                  <a:gd name="connsiteY42" fmla="*/ 701087 h 1505022"/>
                  <a:gd name="connsiteX43" fmla="*/ 22565 w 256081"/>
                  <a:gd name="connsiteY43" fmla="*/ 678964 h 1505022"/>
                  <a:gd name="connsiteX44" fmla="*/ 20107 w 256081"/>
                  <a:gd name="connsiteY44" fmla="*/ 671590 h 1505022"/>
                  <a:gd name="connsiteX45" fmla="*/ 17649 w 256081"/>
                  <a:gd name="connsiteY45" fmla="*/ 659300 h 1505022"/>
                  <a:gd name="connsiteX46" fmla="*/ 15191 w 256081"/>
                  <a:gd name="connsiteY46" fmla="*/ 651925 h 1505022"/>
                  <a:gd name="connsiteX47" fmla="*/ 10275 w 256081"/>
                  <a:gd name="connsiteY47" fmla="*/ 624887 h 1505022"/>
                  <a:gd name="connsiteX48" fmla="*/ 7817 w 256081"/>
                  <a:gd name="connsiteY48" fmla="*/ 615054 h 1505022"/>
                  <a:gd name="connsiteX49" fmla="*/ 2900 w 256081"/>
                  <a:gd name="connsiteY49" fmla="*/ 592932 h 1505022"/>
                  <a:gd name="connsiteX50" fmla="*/ 2900 w 256081"/>
                  <a:gd name="connsiteY50" fmla="*/ 398745 h 1505022"/>
                  <a:gd name="connsiteX51" fmla="*/ 5359 w 256081"/>
                  <a:gd name="connsiteY51" fmla="*/ 383996 h 1505022"/>
                  <a:gd name="connsiteX52" fmla="*/ 7817 w 256081"/>
                  <a:gd name="connsiteY52" fmla="*/ 366790 h 1505022"/>
                  <a:gd name="connsiteX53" fmla="*/ 10275 w 256081"/>
                  <a:gd name="connsiteY53" fmla="*/ 342209 h 1505022"/>
                  <a:gd name="connsiteX54" fmla="*/ 12733 w 256081"/>
                  <a:gd name="connsiteY54" fmla="*/ 329919 h 1505022"/>
                  <a:gd name="connsiteX55" fmla="*/ 17649 w 256081"/>
                  <a:gd name="connsiteY55" fmla="*/ 300422 h 1505022"/>
                  <a:gd name="connsiteX56" fmla="*/ 22565 w 256081"/>
                  <a:gd name="connsiteY56" fmla="*/ 261093 h 1505022"/>
                  <a:gd name="connsiteX57" fmla="*/ 25023 w 256081"/>
                  <a:gd name="connsiteY57" fmla="*/ 246345 h 1505022"/>
                  <a:gd name="connsiteX58" fmla="*/ 29939 w 256081"/>
                  <a:gd name="connsiteY58" fmla="*/ 219306 h 1505022"/>
                  <a:gd name="connsiteX59" fmla="*/ 32397 w 256081"/>
                  <a:gd name="connsiteY59" fmla="*/ 199642 h 1505022"/>
                  <a:gd name="connsiteX60" fmla="*/ 34855 w 256081"/>
                  <a:gd name="connsiteY60" fmla="*/ 192267 h 1505022"/>
                  <a:gd name="connsiteX61" fmla="*/ 37313 w 256081"/>
                  <a:gd name="connsiteY61" fmla="*/ 165229 h 1505022"/>
                  <a:gd name="connsiteX62" fmla="*/ 42229 w 256081"/>
                  <a:gd name="connsiteY62" fmla="*/ 133274 h 1505022"/>
                  <a:gd name="connsiteX63" fmla="*/ 44688 w 256081"/>
                  <a:gd name="connsiteY63" fmla="*/ 113609 h 1505022"/>
                  <a:gd name="connsiteX64" fmla="*/ 49604 w 256081"/>
                  <a:gd name="connsiteY64" fmla="*/ 91487 h 1505022"/>
                  <a:gd name="connsiteX65" fmla="*/ 52062 w 256081"/>
                  <a:gd name="connsiteY65" fmla="*/ 69364 h 1505022"/>
                  <a:gd name="connsiteX66" fmla="*/ 54520 w 256081"/>
                  <a:gd name="connsiteY66" fmla="*/ 538 h 1505022"/>
                  <a:gd name="connsiteX67" fmla="*/ 56978 w 256081"/>
                  <a:gd name="connsiteY67" fmla="*/ 7913 h 1505022"/>
                  <a:gd name="connsiteX68" fmla="*/ 61894 w 256081"/>
                  <a:gd name="connsiteY68" fmla="*/ 37409 h 1505022"/>
                  <a:gd name="connsiteX69" fmla="*/ 64352 w 256081"/>
                  <a:gd name="connsiteY69" fmla="*/ 52158 h 1505022"/>
                  <a:gd name="connsiteX70" fmla="*/ 61894 w 256081"/>
                  <a:gd name="connsiteY70" fmla="*/ 155396 h 1505022"/>
                  <a:gd name="connsiteX71" fmla="*/ 56978 w 256081"/>
                  <a:gd name="connsiteY71" fmla="*/ 216848 h 1505022"/>
                  <a:gd name="connsiteX72" fmla="*/ 52062 w 256081"/>
                  <a:gd name="connsiteY72" fmla="*/ 280758 h 1505022"/>
                  <a:gd name="connsiteX73" fmla="*/ 49604 w 256081"/>
                  <a:gd name="connsiteY73" fmla="*/ 354500 h 1505022"/>
                  <a:gd name="connsiteX74" fmla="*/ 47146 w 256081"/>
                  <a:gd name="connsiteY74" fmla="*/ 371706 h 1505022"/>
                  <a:gd name="connsiteX75" fmla="*/ 52062 w 256081"/>
                  <a:gd name="connsiteY75" fmla="*/ 541313 h 1505022"/>
                  <a:gd name="connsiteX76" fmla="*/ 56978 w 256081"/>
                  <a:gd name="connsiteY76" fmla="*/ 605222 h 1505022"/>
                  <a:gd name="connsiteX77" fmla="*/ 59436 w 256081"/>
                  <a:gd name="connsiteY77" fmla="*/ 612596 h 1505022"/>
                  <a:gd name="connsiteX78" fmla="*/ 61894 w 256081"/>
                  <a:gd name="connsiteY78" fmla="*/ 622429 h 1505022"/>
                  <a:gd name="connsiteX79" fmla="*/ 64352 w 256081"/>
                  <a:gd name="connsiteY79" fmla="*/ 629803 h 1505022"/>
                  <a:gd name="connsiteX80" fmla="*/ 66810 w 256081"/>
                  <a:gd name="connsiteY80" fmla="*/ 639635 h 1505022"/>
                  <a:gd name="connsiteX81" fmla="*/ 71726 w 256081"/>
                  <a:gd name="connsiteY81" fmla="*/ 647009 h 1505022"/>
                  <a:gd name="connsiteX82" fmla="*/ 74184 w 256081"/>
                  <a:gd name="connsiteY82" fmla="*/ 661758 h 1505022"/>
                  <a:gd name="connsiteX83" fmla="*/ 81559 w 256081"/>
                  <a:gd name="connsiteY83" fmla="*/ 683880 h 1505022"/>
                  <a:gd name="connsiteX84" fmla="*/ 84017 w 256081"/>
                  <a:gd name="connsiteY84" fmla="*/ 691254 h 1505022"/>
                  <a:gd name="connsiteX85" fmla="*/ 86475 w 256081"/>
                  <a:gd name="connsiteY85" fmla="*/ 698629 h 1505022"/>
                  <a:gd name="connsiteX86" fmla="*/ 91391 w 256081"/>
                  <a:gd name="connsiteY86" fmla="*/ 708461 h 1505022"/>
                  <a:gd name="connsiteX87" fmla="*/ 96307 w 256081"/>
                  <a:gd name="connsiteY87" fmla="*/ 723209 h 1505022"/>
                  <a:gd name="connsiteX88" fmla="*/ 98765 w 256081"/>
                  <a:gd name="connsiteY88" fmla="*/ 730584 h 1505022"/>
                  <a:gd name="connsiteX89" fmla="*/ 101223 w 256081"/>
                  <a:gd name="connsiteY89" fmla="*/ 737958 h 1505022"/>
                  <a:gd name="connsiteX90" fmla="*/ 103681 w 256081"/>
                  <a:gd name="connsiteY90" fmla="*/ 747790 h 1505022"/>
                  <a:gd name="connsiteX91" fmla="*/ 108597 w 256081"/>
                  <a:gd name="connsiteY91" fmla="*/ 755164 h 1505022"/>
                  <a:gd name="connsiteX92" fmla="*/ 111055 w 256081"/>
                  <a:gd name="connsiteY92" fmla="*/ 764996 h 1505022"/>
                  <a:gd name="connsiteX93" fmla="*/ 113513 w 256081"/>
                  <a:gd name="connsiteY93" fmla="*/ 772371 h 1505022"/>
                  <a:gd name="connsiteX94" fmla="*/ 118429 w 256081"/>
                  <a:gd name="connsiteY94" fmla="*/ 792035 h 1505022"/>
                  <a:gd name="connsiteX95" fmla="*/ 120888 w 256081"/>
                  <a:gd name="connsiteY95" fmla="*/ 801867 h 1505022"/>
                  <a:gd name="connsiteX96" fmla="*/ 125804 w 256081"/>
                  <a:gd name="connsiteY96" fmla="*/ 819074 h 1505022"/>
                  <a:gd name="connsiteX97" fmla="*/ 128262 w 256081"/>
                  <a:gd name="connsiteY97" fmla="*/ 826448 h 1505022"/>
                  <a:gd name="connsiteX98" fmla="*/ 133178 w 256081"/>
                  <a:gd name="connsiteY98" fmla="*/ 846113 h 1505022"/>
                  <a:gd name="connsiteX99" fmla="*/ 135636 w 256081"/>
                  <a:gd name="connsiteY99" fmla="*/ 853487 h 1505022"/>
                  <a:gd name="connsiteX100" fmla="*/ 138094 w 256081"/>
                  <a:gd name="connsiteY100" fmla="*/ 863319 h 1505022"/>
                  <a:gd name="connsiteX101" fmla="*/ 147926 w 256081"/>
                  <a:gd name="connsiteY101" fmla="*/ 873151 h 1505022"/>
                  <a:gd name="connsiteX102" fmla="*/ 155300 w 256081"/>
                  <a:gd name="connsiteY102" fmla="*/ 897732 h 1505022"/>
                  <a:gd name="connsiteX103" fmla="*/ 157759 w 256081"/>
                  <a:gd name="connsiteY103" fmla="*/ 905106 h 1505022"/>
                  <a:gd name="connsiteX104" fmla="*/ 160217 w 256081"/>
                  <a:gd name="connsiteY104" fmla="*/ 914938 h 1505022"/>
                  <a:gd name="connsiteX105" fmla="*/ 165133 w 256081"/>
                  <a:gd name="connsiteY105" fmla="*/ 929687 h 1505022"/>
                  <a:gd name="connsiteX106" fmla="*/ 167591 w 256081"/>
                  <a:gd name="connsiteY106" fmla="*/ 944435 h 1505022"/>
                  <a:gd name="connsiteX107" fmla="*/ 172507 w 256081"/>
                  <a:gd name="connsiteY107" fmla="*/ 959184 h 1505022"/>
                  <a:gd name="connsiteX108" fmla="*/ 174965 w 256081"/>
                  <a:gd name="connsiteY108" fmla="*/ 966558 h 1505022"/>
                  <a:gd name="connsiteX109" fmla="*/ 177423 w 256081"/>
                  <a:gd name="connsiteY109" fmla="*/ 976390 h 1505022"/>
                  <a:gd name="connsiteX110" fmla="*/ 182339 w 256081"/>
                  <a:gd name="connsiteY110" fmla="*/ 983764 h 1505022"/>
                  <a:gd name="connsiteX111" fmla="*/ 189713 w 256081"/>
                  <a:gd name="connsiteY111" fmla="*/ 1010803 h 1505022"/>
                  <a:gd name="connsiteX112" fmla="*/ 194629 w 256081"/>
                  <a:gd name="connsiteY112" fmla="*/ 1025551 h 1505022"/>
                  <a:gd name="connsiteX113" fmla="*/ 199546 w 256081"/>
                  <a:gd name="connsiteY113" fmla="*/ 1032925 h 1505022"/>
                  <a:gd name="connsiteX114" fmla="*/ 206920 w 256081"/>
                  <a:gd name="connsiteY114" fmla="*/ 1055048 h 1505022"/>
                  <a:gd name="connsiteX115" fmla="*/ 209378 w 256081"/>
                  <a:gd name="connsiteY115" fmla="*/ 1062422 h 1505022"/>
                  <a:gd name="connsiteX116" fmla="*/ 211836 w 256081"/>
                  <a:gd name="connsiteY116" fmla="*/ 1069796 h 1505022"/>
                  <a:gd name="connsiteX117" fmla="*/ 216752 w 256081"/>
                  <a:gd name="connsiteY117" fmla="*/ 1074713 h 1505022"/>
                  <a:gd name="connsiteX118" fmla="*/ 219210 w 256081"/>
                  <a:gd name="connsiteY118" fmla="*/ 1084545 h 1505022"/>
                  <a:gd name="connsiteX119" fmla="*/ 224126 w 256081"/>
                  <a:gd name="connsiteY119" fmla="*/ 1099293 h 1505022"/>
                  <a:gd name="connsiteX120" fmla="*/ 229042 w 256081"/>
                  <a:gd name="connsiteY120" fmla="*/ 1118958 h 1505022"/>
                  <a:gd name="connsiteX121" fmla="*/ 231500 w 256081"/>
                  <a:gd name="connsiteY121" fmla="*/ 1128790 h 1505022"/>
                  <a:gd name="connsiteX122" fmla="*/ 236417 w 256081"/>
                  <a:gd name="connsiteY122" fmla="*/ 1133706 h 1505022"/>
                  <a:gd name="connsiteX123" fmla="*/ 241333 w 256081"/>
                  <a:gd name="connsiteY123" fmla="*/ 1160745 h 1505022"/>
                  <a:gd name="connsiteX124" fmla="*/ 243791 w 256081"/>
                  <a:gd name="connsiteY124" fmla="*/ 1170577 h 1505022"/>
                  <a:gd name="connsiteX125" fmla="*/ 248707 w 256081"/>
                  <a:gd name="connsiteY125" fmla="*/ 1177951 h 1505022"/>
                  <a:gd name="connsiteX126" fmla="*/ 253623 w 256081"/>
                  <a:gd name="connsiteY126" fmla="*/ 1229571 h 1505022"/>
                  <a:gd name="connsiteX127" fmla="*/ 256081 w 256081"/>
                  <a:gd name="connsiteY127" fmla="*/ 1254151 h 1505022"/>
                  <a:gd name="connsiteX128" fmla="*/ 253623 w 256081"/>
                  <a:gd name="connsiteY128" fmla="*/ 1300854 h 1505022"/>
                  <a:gd name="connsiteX129" fmla="*/ 251165 w 256081"/>
                  <a:gd name="connsiteY129" fmla="*/ 1315603 h 1505022"/>
                  <a:gd name="connsiteX130" fmla="*/ 248707 w 256081"/>
                  <a:gd name="connsiteY130" fmla="*/ 1332809 h 1505022"/>
                  <a:gd name="connsiteX131" fmla="*/ 246249 w 256081"/>
                  <a:gd name="connsiteY131" fmla="*/ 1340184 h 1505022"/>
                  <a:gd name="connsiteX132" fmla="*/ 238875 w 256081"/>
                  <a:gd name="connsiteY132" fmla="*/ 1364764 h 1505022"/>
                  <a:gd name="connsiteX133" fmla="*/ 219210 w 256081"/>
                  <a:gd name="connsiteY133" fmla="*/ 1423758 h 1505022"/>
                  <a:gd name="connsiteX134" fmla="*/ 211836 w 256081"/>
                  <a:gd name="connsiteY134" fmla="*/ 1445880 h 1505022"/>
                  <a:gd name="connsiteX135" fmla="*/ 209378 w 256081"/>
                  <a:gd name="connsiteY135" fmla="*/ 1453254 h 1505022"/>
                  <a:gd name="connsiteX136" fmla="*/ 204462 w 256081"/>
                  <a:gd name="connsiteY136" fmla="*/ 1460629 h 1505022"/>
                  <a:gd name="connsiteX137" fmla="*/ 199546 w 256081"/>
                  <a:gd name="connsiteY137" fmla="*/ 1475377 h 1505022"/>
                  <a:gd name="connsiteX138" fmla="*/ 179881 w 256081"/>
                  <a:gd name="connsiteY138" fmla="*/ 1504874 h 150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56081" h="1505022">
                    <a:moveTo>
                      <a:pt x="179881" y="1504874"/>
                    </a:moveTo>
                    <a:cubicBezTo>
                      <a:pt x="178242" y="1506513"/>
                      <a:pt x="187445" y="1494283"/>
                      <a:pt x="189713" y="1485209"/>
                    </a:cubicBezTo>
                    <a:cubicBezTo>
                      <a:pt x="190880" y="1480539"/>
                      <a:pt x="192737" y="1468132"/>
                      <a:pt x="194629" y="1463087"/>
                    </a:cubicBezTo>
                    <a:cubicBezTo>
                      <a:pt x="195916" y="1459656"/>
                      <a:pt x="198102" y="1456622"/>
                      <a:pt x="199546" y="1453254"/>
                    </a:cubicBezTo>
                    <a:cubicBezTo>
                      <a:pt x="205063" y="1440382"/>
                      <a:pt x="198694" y="1450895"/>
                      <a:pt x="204462" y="1433590"/>
                    </a:cubicBezTo>
                    <a:cubicBezTo>
                      <a:pt x="205621" y="1430114"/>
                      <a:pt x="208017" y="1427160"/>
                      <a:pt x="209378" y="1423758"/>
                    </a:cubicBezTo>
                    <a:cubicBezTo>
                      <a:pt x="215219" y="1409155"/>
                      <a:pt x="213131" y="1411852"/>
                      <a:pt x="216752" y="1399177"/>
                    </a:cubicBezTo>
                    <a:cubicBezTo>
                      <a:pt x="217464" y="1396686"/>
                      <a:pt x="218391" y="1394261"/>
                      <a:pt x="219210" y="1391803"/>
                    </a:cubicBezTo>
                    <a:cubicBezTo>
                      <a:pt x="220029" y="1382790"/>
                      <a:pt x="220767" y="1373769"/>
                      <a:pt x="221668" y="1364764"/>
                    </a:cubicBezTo>
                    <a:cubicBezTo>
                      <a:pt x="222406" y="1357381"/>
                      <a:pt x="223454" y="1350031"/>
                      <a:pt x="224126" y="1342642"/>
                    </a:cubicBezTo>
                    <a:cubicBezTo>
                      <a:pt x="227071" y="1310246"/>
                      <a:pt x="226718" y="1303758"/>
                      <a:pt x="229042" y="1268900"/>
                    </a:cubicBezTo>
                    <a:cubicBezTo>
                      <a:pt x="229753" y="1258241"/>
                      <a:pt x="230681" y="1247597"/>
                      <a:pt x="231500" y="1236945"/>
                    </a:cubicBezTo>
                    <a:cubicBezTo>
                      <a:pt x="230681" y="1212364"/>
                      <a:pt x="230335" y="1187763"/>
                      <a:pt x="229042" y="1163203"/>
                    </a:cubicBezTo>
                    <a:cubicBezTo>
                      <a:pt x="228717" y="1157027"/>
                      <a:pt x="226203" y="1138863"/>
                      <a:pt x="224126" y="1131248"/>
                    </a:cubicBezTo>
                    <a:cubicBezTo>
                      <a:pt x="222763" y="1126249"/>
                      <a:pt x="220226" y="1121581"/>
                      <a:pt x="219210" y="1116500"/>
                    </a:cubicBezTo>
                    <a:cubicBezTo>
                      <a:pt x="217520" y="1108051"/>
                      <a:pt x="216609" y="1102478"/>
                      <a:pt x="214294" y="1094377"/>
                    </a:cubicBezTo>
                    <a:cubicBezTo>
                      <a:pt x="213582" y="1091886"/>
                      <a:pt x="212548" y="1089494"/>
                      <a:pt x="211836" y="1087003"/>
                    </a:cubicBezTo>
                    <a:cubicBezTo>
                      <a:pt x="210055" y="1080769"/>
                      <a:pt x="209445" y="1075688"/>
                      <a:pt x="206920" y="1069796"/>
                    </a:cubicBezTo>
                    <a:cubicBezTo>
                      <a:pt x="205477" y="1066428"/>
                      <a:pt x="203291" y="1063395"/>
                      <a:pt x="202004" y="1059964"/>
                    </a:cubicBezTo>
                    <a:cubicBezTo>
                      <a:pt x="199796" y="1054077"/>
                      <a:pt x="198646" y="1043554"/>
                      <a:pt x="197088" y="1037842"/>
                    </a:cubicBezTo>
                    <a:cubicBezTo>
                      <a:pt x="189477" y="1009938"/>
                      <a:pt x="196049" y="1033307"/>
                      <a:pt x="187255" y="1015719"/>
                    </a:cubicBezTo>
                    <a:cubicBezTo>
                      <a:pt x="177078" y="995366"/>
                      <a:pt x="193970" y="1022104"/>
                      <a:pt x="179881" y="1000971"/>
                    </a:cubicBezTo>
                    <a:cubicBezTo>
                      <a:pt x="175555" y="987991"/>
                      <a:pt x="178860" y="995752"/>
                      <a:pt x="167591" y="978848"/>
                    </a:cubicBezTo>
                    <a:cubicBezTo>
                      <a:pt x="165952" y="976390"/>
                      <a:pt x="164764" y="973563"/>
                      <a:pt x="162675" y="971474"/>
                    </a:cubicBezTo>
                    <a:cubicBezTo>
                      <a:pt x="160217" y="969016"/>
                      <a:pt x="157434" y="966844"/>
                      <a:pt x="155300" y="964100"/>
                    </a:cubicBezTo>
                    <a:cubicBezTo>
                      <a:pt x="151672" y="959436"/>
                      <a:pt x="148745" y="954267"/>
                      <a:pt x="145468" y="949351"/>
                    </a:cubicBezTo>
                    <a:cubicBezTo>
                      <a:pt x="143829" y="946893"/>
                      <a:pt x="142641" y="944066"/>
                      <a:pt x="140552" y="941977"/>
                    </a:cubicBezTo>
                    <a:cubicBezTo>
                      <a:pt x="138094" y="939519"/>
                      <a:pt x="135312" y="937347"/>
                      <a:pt x="133178" y="934603"/>
                    </a:cubicBezTo>
                    <a:cubicBezTo>
                      <a:pt x="129551" y="929939"/>
                      <a:pt x="126624" y="924770"/>
                      <a:pt x="123346" y="919854"/>
                    </a:cubicBezTo>
                    <a:cubicBezTo>
                      <a:pt x="121707" y="917396"/>
                      <a:pt x="120518" y="914569"/>
                      <a:pt x="118429" y="912480"/>
                    </a:cubicBezTo>
                    <a:cubicBezTo>
                      <a:pt x="108464" y="902515"/>
                      <a:pt x="112610" y="908215"/>
                      <a:pt x="106139" y="895274"/>
                    </a:cubicBezTo>
                    <a:cubicBezTo>
                      <a:pt x="101397" y="871564"/>
                      <a:pt x="107204" y="892487"/>
                      <a:pt x="98765" y="875609"/>
                    </a:cubicBezTo>
                    <a:cubicBezTo>
                      <a:pt x="97606" y="873292"/>
                      <a:pt x="97565" y="870500"/>
                      <a:pt x="96307" y="868235"/>
                    </a:cubicBezTo>
                    <a:cubicBezTo>
                      <a:pt x="93438" y="863070"/>
                      <a:pt x="86475" y="853487"/>
                      <a:pt x="86475" y="853487"/>
                    </a:cubicBezTo>
                    <a:cubicBezTo>
                      <a:pt x="78125" y="820083"/>
                      <a:pt x="90417" y="864570"/>
                      <a:pt x="79100" y="836280"/>
                    </a:cubicBezTo>
                    <a:cubicBezTo>
                      <a:pt x="67642" y="807638"/>
                      <a:pt x="80331" y="828294"/>
                      <a:pt x="69268" y="811700"/>
                    </a:cubicBezTo>
                    <a:cubicBezTo>
                      <a:pt x="60306" y="784810"/>
                      <a:pt x="74597" y="825533"/>
                      <a:pt x="61894" y="796951"/>
                    </a:cubicBezTo>
                    <a:cubicBezTo>
                      <a:pt x="48451" y="766705"/>
                      <a:pt x="63097" y="795244"/>
                      <a:pt x="54520" y="772371"/>
                    </a:cubicBezTo>
                    <a:cubicBezTo>
                      <a:pt x="53233" y="768940"/>
                      <a:pt x="50965" y="765940"/>
                      <a:pt x="49604" y="762538"/>
                    </a:cubicBezTo>
                    <a:cubicBezTo>
                      <a:pt x="37462" y="732181"/>
                      <a:pt x="51296" y="761004"/>
                      <a:pt x="39771" y="737958"/>
                    </a:cubicBezTo>
                    <a:cubicBezTo>
                      <a:pt x="38952" y="733861"/>
                      <a:pt x="38634" y="729631"/>
                      <a:pt x="37313" y="725667"/>
                    </a:cubicBezTo>
                    <a:cubicBezTo>
                      <a:pt x="36154" y="722191"/>
                      <a:pt x="33450" y="719345"/>
                      <a:pt x="32397" y="715835"/>
                    </a:cubicBezTo>
                    <a:cubicBezTo>
                      <a:pt x="30965" y="711061"/>
                      <a:pt x="31148" y="705922"/>
                      <a:pt x="29939" y="701087"/>
                    </a:cubicBezTo>
                    <a:cubicBezTo>
                      <a:pt x="29938" y="701082"/>
                      <a:pt x="23795" y="682654"/>
                      <a:pt x="22565" y="678964"/>
                    </a:cubicBezTo>
                    <a:cubicBezTo>
                      <a:pt x="21746" y="676506"/>
                      <a:pt x="20615" y="674131"/>
                      <a:pt x="20107" y="671590"/>
                    </a:cubicBezTo>
                    <a:cubicBezTo>
                      <a:pt x="19288" y="667493"/>
                      <a:pt x="18662" y="663353"/>
                      <a:pt x="17649" y="659300"/>
                    </a:cubicBezTo>
                    <a:cubicBezTo>
                      <a:pt x="17021" y="656786"/>
                      <a:pt x="15734" y="654459"/>
                      <a:pt x="15191" y="651925"/>
                    </a:cubicBezTo>
                    <a:cubicBezTo>
                      <a:pt x="13272" y="642968"/>
                      <a:pt x="12071" y="633870"/>
                      <a:pt x="10275" y="624887"/>
                    </a:cubicBezTo>
                    <a:cubicBezTo>
                      <a:pt x="9612" y="621574"/>
                      <a:pt x="8550" y="618352"/>
                      <a:pt x="7817" y="615054"/>
                    </a:cubicBezTo>
                    <a:cubicBezTo>
                      <a:pt x="1589" y="587025"/>
                      <a:pt x="8886" y="616865"/>
                      <a:pt x="2900" y="592932"/>
                    </a:cubicBezTo>
                    <a:cubicBezTo>
                      <a:pt x="-753" y="501609"/>
                      <a:pt x="-1176" y="521010"/>
                      <a:pt x="2900" y="398745"/>
                    </a:cubicBezTo>
                    <a:cubicBezTo>
                      <a:pt x="3066" y="393764"/>
                      <a:pt x="4601" y="388922"/>
                      <a:pt x="5359" y="383996"/>
                    </a:cubicBezTo>
                    <a:cubicBezTo>
                      <a:pt x="6240" y="378270"/>
                      <a:pt x="7140" y="372544"/>
                      <a:pt x="7817" y="366790"/>
                    </a:cubicBezTo>
                    <a:cubicBezTo>
                      <a:pt x="8779" y="358612"/>
                      <a:pt x="9187" y="350371"/>
                      <a:pt x="10275" y="342209"/>
                    </a:cubicBezTo>
                    <a:cubicBezTo>
                      <a:pt x="10827" y="338068"/>
                      <a:pt x="12007" y="334033"/>
                      <a:pt x="12733" y="329919"/>
                    </a:cubicBezTo>
                    <a:cubicBezTo>
                      <a:pt x="14465" y="320103"/>
                      <a:pt x="16094" y="310268"/>
                      <a:pt x="17649" y="300422"/>
                    </a:cubicBezTo>
                    <a:cubicBezTo>
                      <a:pt x="22263" y="271200"/>
                      <a:pt x="18050" y="294955"/>
                      <a:pt x="22565" y="261093"/>
                    </a:cubicBezTo>
                    <a:cubicBezTo>
                      <a:pt x="23224" y="256153"/>
                      <a:pt x="24318" y="251279"/>
                      <a:pt x="25023" y="246345"/>
                    </a:cubicBezTo>
                    <a:cubicBezTo>
                      <a:pt x="28497" y="222024"/>
                      <a:pt x="25119" y="233765"/>
                      <a:pt x="29939" y="219306"/>
                    </a:cubicBezTo>
                    <a:cubicBezTo>
                      <a:pt x="30758" y="212751"/>
                      <a:pt x="31215" y="206141"/>
                      <a:pt x="32397" y="199642"/>
                    </a:cubicBezTo>
                    <a:cubicBezTo>
                      <a:pt x="32861" y="197093"/>
                      <a:pt x="34489" y="194832"/>
                      <a:pt x="34855" y="192267"/>
                    </a:cubicBezTo>
                    <a:cubicBezTo>
                      <a:pt x="36135" y="183308"/>
                      <a:pt x="36366" y="174229"/>
                      <a:pt x="37313" y="165229"/>
                    </a:cubicBezTo>
                    <a:cubicBezTo>
                      <a:pt x="41766" y="122925"/>
                      <a:pt x="37541" y="163738"/>
                      <a:pt x="42229" y="133274"/>
                    </a:cubicBezTo>
                    <a:cubicBezTo>
                      <a:pt x="43234" y="126745"/>
                      <a:pt x="43602" y="120125"/>
                      <a:pt x="44688" y="113609"/>
                    </a:cubicBezTo>
                    <a:cubicBezTo>
                      <a:pt x="50049" y="81449"/>
                      <a:pt x="44147" y="129690"/>
                      <a:pt x="49604" y="91487"/>
                    </a:cubicBezTo>
                    <a:cubicBezTo>
                      <a:pt x="50653" y="84142"/>
                      <a:pt x="51243" y="76738"/>
                      <a:pt x="52062" y="69364"/>
                    </a:cubicBezTo>
                    <a:cubicBezTo>
                      <a:pt x="52881" y="46422"/>
                      <a:pt x="52689" y="23422"/>
                      <a:pt x="54520" y="538"/>
                    </a:cubicBezTo>
                    <a:cubicBezTo>
                      <a:pt x="54727" y="-2045"/>
                      <a:pt x="56470" y="5372"/>
                      <a:pt x="56978" y="7913"/>
                    </a:cubicBezTo>
                    <a:cubicBezTo>
                      <a:pt x="58933" y="17687"/>
                      <a:pt x="60255" y="27577"/>
                      <a:pt x="61894" y="37409"/>
                    </a:cubicBezTo>
                    <a:lnTo>
                      <a:pt x="64352" y="52158"/>
                    </a:lnTo>
                    <a:cubicBezTo>
                      <a:pt x="63533" y="86571"/>
                      <a:pt x="63123" y="120996"/>
                      <a:pt x="61894" y="155396"/>
                    </a:cubicBezTo>
                    <a:cubicBezTo>
                      <a:pt x="60856" y="184456"/>
                      <a:pt x="58852" y="189672"/>
                      <a:pt x="56978" y="216848"/>
                    </a:cubicBezTo>
                    <a:cubicBezTo>
                      <a:pt x="52633" y="279856"/>
                      <a:pt x="57032" y="240994"/>
                      <a:pt x="52062" y="280758"/>
                    </a:cubicBezTo>
                    <a:cubicBezTo>
                      <a:pt x="51243" y="305339"/>
                      <a:pt x="50931" y="329942"/>
                      <a:pt x="49604" y="354500"/>
                    </a:cubicBezTo>
                    <a:cubicBezTo>
                      <a:pt x="49291" y="360285"/>
                      <a:pt x="47146" y="365912"/>
                      <a:pt x="47146" y="371706"/>
                    </a:cubicBezTo>
                    <a:cubicBezTo>
                      <a:pt x="47146" y="516324"/>
                      <a:pt x="41362" y="477110"/>
                      <a:pt x="52062" y="541313"/>
                    </a:cubicBezTo>
                    <a:cubicBezTo>
                      <a:pt x="52968" y="557618"/>
                      <a:pt x="53546" y="586345"/>
                      <a:pt x="56978" y="605222"/>
                    </a:cubicBezTo>
                    <a:cubicBezTo>
                      <a:pt x="57441" y="607771"/>
                      <a:pt x="58724" y="610105"/>
                      <a:pt x="59436" y="612596"/>
                    </a:cubicBezTo>
                    <a:cubicBezTo>
                      <a:pt x="60364" y="615845"/>
                      <a:pt x="60966" y="619180"/>
                      <a:pt x="61894" y="622429"/>
                    </a:cubicBezTo>
                    <a:cubicBezTo>
                      <a:pt x="62606" y="624920"/>
                      <a:pt x="63640" y="627312"/>
                      <a:pt x="64352" y="629803"/>
                    </a:cubicBezTo>
                    <a:cubicBezTo>
                      <a:pt x="65280" y="633051"/>
                      <a:pt x="65479" y="636530"/>
                      <a:pt x="66810" y="639635"/>
                    </a:cubicBezTo>
                    <a:cubicBezTo>
                      <a:pt x="67974" y="642350"/>
                      <a:pt x="70087" y="644551"/>
                      <a:pt x="71726" y="647009"/>
                    </a:cubicBezTo>
                    <a:cubicBezTo>
                      <a:pt x="72545" y="651925"/>
                      <a:pt x="72975" y="656923"/>
                      <a:pt x="74184" y="661758"/>
                    </a:cubicBezTo>
                    <a:cubicBezTo>
                      <a:pt x="74192" y="661792"/>
                      <a:pt x="80324" y="680177"/>
                      <a:pt x="81559" y="683880"/>
                    </a:cubicBezTo>
                    <a:lnTo>
                      <a:pt x="84017" y="691254"/>
                    </a:lnTo>
                    <a:cubicBezTo>
                      <a:pt x="84836" y="693712"/>
                      <a:pt x="85316" y="696311"/>
                      <a:pt x="86475" y="698629"/>
                    </a:cubicBezTo>
                    <a:cubicBezTo>
                      <a:pt x="88114" y="701906"/>
                      <a:pt x="90030" y="705059"/>
                      <a:pt x="91391" y="708461"/>
                    </a:cubicBezTo>
                    <a:cubicBezTo>
                      <a:pt x="93316" y="713272"/>
                      <a:pt x="94668" y="718293"/>
                      <a:pt x="96307" y="723209"/>
                    </a:cubicBezTo>
                    <a:lnTo>
                      <a:pt x="98765" y="730584"/>
                    </a:lnTo>
                    <a:cubicBezTo>
                      <a:pt x="99584" y="733042"/>
                      <a:pt x="100595" y="735444"/>
                      <a:pt x="101223" y="737958"/>
                    </a:cubicBezTo>
                    <a:cubicBezTo>
                      <a:pt x="102042" y="741235"/>
                      <a:pt x="102350" y="744685"/>
                      <a:pt x="103681" y="747790"/>
                    </a:cubicBezTo>
                    <a:cubicBezTo>
                      <a:pt x="104845" y="750505"/>
                      <a:pt x="106958" y="752706"/>
                      <a:pt x="108597" y="755164"/>
                    </a:cubicBezTo>
                    <a:cubicBezTo>
                      <a:pt x="109416" y="758441"/>
                      <a:pt x="110127" y="761748"/>
                      <a:pt x="111055" y="764996"/>
                    </a:cubicBezTo>
                    <a:cubicBezTo>
                      <a:pt x="111767" y="767488"/>
                      <a:pt x="112831" y="769871"/>
                      <a:pt x="113513" y="772371"/>
                    </a:cubicBezTo>
                    <a:cubicBezTo>
                      <a:pt x="115291" y="778889"/>
                      <a:pt x="116790" y="785480"/>
                      <a:pt x="118429" y="792035"/>
                    </a:cubicBezTo>
                    <a:cubicBezTo>
                      <a:pt x="119248" y="795312"/>
                      <a:pt x="119820" y="798662"/>
                      <a:pt x="120888" y="801867"/>
                    </a:cubicBezTo>
                    <a:cubicBezTo>
                      <a:pt x="126784" y="819556"/>
                      <a:pt x="119629" y="797460"/>
                      <a:pt x="125804" y="819074"/>
                    </a:cubicBezTo>
                    <a:cubicBezTo>
                      <a:pt x="126516" y="821565"/>
                      <a:pt x="127580" y="823948"/>
                      <a:pt x="128262" y="826448"/>
                    </a:cubicBezTo>
                    <a:cubicBezTo>
                      <a:pt x="130040" y="832967"/>
                      <a:pt x="131041" y="839703"/>
                      <a:pt x="133178" y="846113"/>
                    </a:cubicBezTo>
                    <a:cubicBezTo>
                      <a:pt x="133997" y="848571"/>
                      <a:pt x="134924" y="850996"/>
                      <a:pt x="135636" y="853487"/>
                    </a:cubicBezTo>
                    <a:cubicBezTo>
                      <a:pt x="136564" y="856735"/>
                      <a:pt x="136304" y="860454"/>
                      <a:pt x="138094" y="863319"/>
                    </a:cubicBezTo>
                    <a:cubicBezTo>
                      <a:pt x="140550" y="867249"/>
                      <a:pt x="144649" y="869874"/>
                      <a:pt x="147926" y="873151"/>
                    </a:cubicBezTo>
                    <a:cubicBezTo>
                      <a:pt x="159628" y="908258"/>
                      <a:pt x="147858" y="871691"/>
                      <a:pt x="155300" y="897732"/>
                    </a:cubicBezTo>
                    <a:cubicBezTo>
                      <a:pt x="156012" y="900223"/>
                      <a:pt x="157047" y="902615"/>
                      <a:pt x="157759" y="905106"/>
                    </a:cubicBezTo>
                    <a:cubicBezTo>
                      <a:pt x="158687" y="908354"/>
                      <a:pt x="159246" y="911702"/>
                      <a:pt x="160217" y="914938"/>
                    </a:cubicBezTo>
                    <a:cubicBezTo>
                      <a:pt x="161706" y="919902"/>
                      <a:pt x="164281" y="924575"/>
                      <a:pt x="165133" y="929687"/>
                    </a:cubicBezTo>
                    <a:cubicBezTo>
                      <a:pt x="165952" y="934603"/>
                      <a:pt x="166382" y="939600"/>
                      <a:pt x="167591" y="944435"/>
                    </a:cubicBezTo>
                    <a:cubicBezTo>
                      <a:pt x="168848" y="949463"/>
                      <a:pt x="170868" y="954268"/>
                      <a:pt x="172507" y="959184"/>
                    </a:cubicBezTo>
                    <a:cubicBezTo>
                      <a:pt x="173326" y="961642"/>
                      <a:pt x="174337" y="964044"/>
                      <a:pt x="174965" y="966558"/>
                    </a:cubicBezTo>
                    <a:cubicBezTo>
                      <a:pt x="175784" y="969835"/>
                      <a:pt x="176092" y="973285"/>
                      <a:pt x="177423" y="976390"/>
                    </a:cubicBezTo>
                    <a:cubicBezTo>
                      <a:pt x="178587" y="979105"/>
                      <a:pt x="181139" y="981064"/>
                      <a:pt x="182339" y="983764"/>
                    </a:cubicBezTo>
                    <a:cubicBezTo>
                      <a:pt x="189330" y="999494"/>
                      <a:pt x="185631" y="995836"/>
                      <a:pt x="189713" y="1010803"/>
                    </a:cubicBezTo>
                    <a:cubicBezTo>
                      <a:pt x="191076" y="1015802"/>
                      <a:pt x="191754" y="1021240"/>
                      <a:pt x="194629" y="1025551"/>
                    </a:cubicBezTo>
                    <a:lnTo>
                      <a:pt x="199546" y="1032925"/>
                    </a:lnTo>
                    <a:lnTo>
                      <a:pt x="206920" y="1055048"/>
                    </a:lnTo>
                    <a:lnTo>
                      <a:pt x="209378" y="1062422"/>
                    </a:lnTo>
                    <a:cubicBezTo>
                      <a:pt x="210197" y="1064880"/>
                      <a:pt x="210004" y="1067964"/>
                      <a:pt x="211836" y="1069796"/>
                    </a:cubicBezTo>
                    <a:lnTo>
                      <a:pt x="216752" y="1074713"/>
                    </a:lnTo>
                    <a:cubicBezTo>
                      <a:pt x="217571" y="1077990"/>
                      <a:pt x="218239" y="1081309"/>
                      <a:pt x="219210" y="1084545"/>
                    </a:cubicBezTo>
                    <a:cubicBezTo>
                      <a:pt x="220699" y="1089508"/>
                      <a:pt x="222869" y="1094266"/>
                      <a:pt x="224126" y="1099293"/>
                    </a:cubicBezTo>
                    <a:lnTo>
                      <a:pt x="229042" y="1118958"/>
                    </a:lnTo>
                    <a:cubicBezTo>
                      <a:pt x="229861" y="1122235"/>
                      <a:pt x="229111" y="1126401"/>
                      <a:pt x="231500" y="1128790"/>
                    </a:cubicBezTo>
                    <a:lnTo>
                      <a:pt x="236417" y="1133706"/>
                    </a:lnTo>
                    <a:cubicBezTo>
                      <a:pt x="238195" y="1144375"/>
                      <a:pt x="239043" y="1150441"/>
                      <a:pt x="241333" y="1160745"/>
                    </a:cubicBezTo>
                    <a:cubicBezTo>
                      <a:pt x="242066" y="1164043"/>
                      <a:pt x="242460" y="1167472"/>
                      <a:pt x="243791" y="1170577"/>
                    </a:cubicBezTo>
                    <a:cubicBezTo>
                      <a:pt x="244955" y="1173292"/>
                      <a:pt x="247068" y="1175493"/>
                      <a:pt x="248707" y="1177951"/>
                    </a:cubicBezTo>
                    <a:cubicBezTo>
                      <a:pt x="253624" y="1207455"/>
                      <a:pt x="249760" y="1181288"/>
                      <a:pt x="253623" y="1229571"/>
                    </a:cubicBezTo>
                    <a:cubicBezTo>
                      <a:pt x="254280" y="1237779"/>
                      <a:pt x="255262" y="1245958"/>
                      <a:pt x="256081" y="1254151"/>
                    </a:cubicBezTo>
                    <a:cubicBezTo>
                      <a:pt x="255262" y="1269719"/>
                      <a:pt x="254866" y="1285314"/>
                      <a:pt x="253623" y="1300854"/>
                    </a:cubicBezTo>
                    <a:cubicBezTo>
                      <a:pt x="253226" y="1305822"/>
                      <a:pt x="251923" y="1310677"/>
                      <a:pt x="251165" y="1315603"/>
                    </a:cubicBezTo>
                    <a:cubicBezTo>
                      <a:pt x="250284" y="1321329"/>
                      <a:pt x="249843" y="1327128"/>
                      <a:pt x="248707" y="1332809"/>
                    </a:cubicBezTo>
                    <a:cubicBezTo>
                      <a:pt x="248199" y="1335350"/>
                      <a:pt x="246961" y="1337692"/>
                      <a:pt x="246249" y="1340184"/>
                    </a:cubicBezTo>
                    <a:cubicBezTo>
                      <a:pt x="238822" y="1366179"/>
                      <a:pt x="250553" y="1329730"/>
                      <a:pt x="238875" y="1364764"/>
                    </a:cubicBezTo>
                    <a:lnTo>
                      <a:pt x="219210" y="1423758"/>
                    </a:lnTo>
                    <a:lnTo>
                      <a:pt x="211836" y="1445880"/>
                    </a:lnTo>
                    <a:cubicBezTo>
                      <a:pt x="211017" y="1448338"/>
                      <a:pt x="210815" y="1451098"/>
                      <a:pt x="209378" y="1453254"/>
                    </a:cubicBezTo>
                    <a:cubicBezTo>
                      <a:pt x="207739" y="1455712"/>
                      <a:pt x="205662" y="1457929"/>
                      <a:pt x="204462" y="1460629"/>
                    </a:cubicBezTo>
                    <a:cubicBezTo>
                      <a:pt x="202358" y="1465364"/>
                      <a:pt x="201185" y="1470461"/>
                      <a:pt x="199546" y="1475377"/>
                    </a:cubicBezTo>
                    <a:cubicBezTo>
                      <a:pt x="196722" y="1483850"/>
                      <a:pt x="181520" y="1503235"/>
                      <a:pt x="179881" y="150487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494551" y="1529878"/>
                <a:ext cx="266530" cy="1092313"/>
              </a:xfrm>
              <a:custGeom>
                <a:avLst/>
                <a:gdLst>
                  <a:gd name="connsiteX0" fmla="*/ 224 w 383900"/>
                  <a:gd name="connsiteY0" fmla="*/ 1567078 h 1573330"/>
                  <a:gd name="connsiteX1" fmla="*/ 7599 w 383900"/>
                  <a:gd name="connsiteY1" fmla="*/ 1463839 h 1573330"/>
                  <a:gd name="connsiteX2" fmla="*/ 12515 w 383900"/>
                  <a:gd name="connsiteY2" fmla="*/ 1441717 h 1573330"/>
                  <a:gd name="connsiteX3" fmla="*/ 14973 w 383900"/>
                  <a:gd name="connsiteY3" fmla="*/ 1429426 h 1573330"/>
                  <a:gd name="connsiteX4" fmla="*/ 19889 w 383900"/>
                  <a:gd name="connsiteY4" fmla="*/ 1409762 h 1573330"/>
                  <a:gd name="connsiteX5" fmla="*/ 27263 w 383900"/>
                  <a:gd name="connsiteY5" fmla="*/ 1385181 h 1573330"/>
                  <a:gd name="connsiteX6" fmla="*/ 29721 w 383900"/>
                  <a:gd name="connsiteY6" fmla="*/ 1377807 h 1573330"/>
                  <a:gd name="connsiteX7" fmla="*/ 34637 w 383900"/>
                  <a:gd name="connsiteY7" fmla="*/ 1358142 h 1573330"/>
                  <a:gd name="connsiteX8" fmla="*/ 42011 w 383900"/>
                  <a:gd name="connsiteY8" fmla="*/ 1348310 h 1573330"/>
                  <a:gd name="connsiteX9" fmla="*/ 49386 w 383900"/>
                  <a:gd name="connsiteY9" fmla="*/ 1328646 h 1573330"/>
                  <a:gd name="connsiteX10" fmla="*/ 54302 w 383900"/>
                  <a:gd name="connsiteY10" fmla="*/ 1313897 h 1573330"/>
                  <a:gd name="connsiteX11" fmla="*/ 59218 w 383900"/>
                  <a:gd name="connsiteY11" fmla="*/ 1304065 h 1573330"/>
                  <a:gd name="connsiteX12" fmla="*/ 64134 w 383900"/>
                  <a:gd name="connsiteY12" fmla="*/ 1289317 h 1573330"/>
                  <a:gd name="connsiteX13" fmla="*/ 69050 w 383900"/>
                  <a:gd name="connsiteY13" fmla="*/ 1281942 h 1573330"/>
                  <a:gd name="connsiteX14" fmla="*/ 71508 w 383900"/>
                  <a:gd name="connsiteY14" fmla="*/ 1274568 h 1573330"/>
                  <a:gd name="connsiteX15" fmla="*/ 76424 w 383900"/>
                  <a:gd name="connsiteY15" fmla="*/ 1264736 h 1573330"/>
                  <a:gd name="connsiteX16" fmla="*/ 78882 w 383900"/>
                  <a:gd name="connsiteY16" fmla="*/ 1257362 h 1573330"/>
                  <a:gd name="connsiteX17" fmla="*/ 83799 w 383900"/>
                  <a:gd name="connsiteY17" fmla="*/ 1252446 h 1573330"/>
                  <a:gd name="connsiteX18" fmla="*/ 88715 w 383900"/>
                  <a:gd name="connsiteY18" fmla="*/ 1245071 h 1573330"/>
                  <a:gd name="connsiteX19" fmla="*/ 91173 w 383900"/>
                  <a:gd name="connsiteY19" fmla="*/ 1237697 h 1573330"/>
                  <a:gd name="connsiteX20" fmla="*/ 96089 w 383900"/>
                  <a:gd name="connsiteY20" fmla="*/ 1230323 h 1573330"/>
                  <a:gd name="connsiteX21" fmla="*/ 98547 w 383900"/>
                  <a:gd name="connsiteY21" fmla="*/ 1222949 h 1573330"/>
                  <a:gd name="connsiteX22" fmla="*/ 108379 w 383900"/>
                  <a:gd name="connsiteY22" fmla="*/ 1208200 h 1573330"/>
                  <a:gd name="connsiteX23" fmla="*/ 113295 w 383900"/>
                  <a:gd name="connsiteY23" fmla="*/ 1200826 h 1573330"/>
                  <a:gd name="connsiteX24" fmla="*/ 120669 w 383900"/>
                  <a:gd name="connsiteY24" fmla="*/ 1183620 h 1573330"/>
                  <a:gd name="connsiteX25" fmla="*/ 130502 w 383900"/>
                  <a:gd name="connsiteY25" fmla="*/ 1161497 h 1573330"/>
                  <a:gd name="connsiteX26" fmla="*/ 135418 w 383900"/>
                  <a:gd name="connsiteY26" fmla="*/ 1144291 h 1573330"/>
                  <a:gd name="connsiteX27" fmla="*/ 145250 w 383900"/>
                  <a:gd name="connsiteY27" fmla="*/ 1127084 h 1573330"/>
                  <a:gd name="connsiteX28" fmla="*/ 152624 w 383900"/>
                  <a:gd name="connsiteY28" fmla="*/ 1097587 h 1573330"/>
                  <a:gd name="connsiteX29" fmla="*/ 155082 w 383900"/>
                  <a:gd name="connsiteY29" fmla="*/ 1090213 h 1573330"/>
                  <a:gd name="connsiteX30" fmla="*/ 162457 w 383900"/>
                  <a:gd name="connsiteY30" fmla="*/ 1045968 h 1573330"/>
                  <a:gd name="connsiteX31" fmla="*/ 164915 w 383900"/>
                  <a:gd name="connsiteY31" fmla="*/ 1038594 h 1573330"/>
                  <a:gd name="connsiteX32" fmla="*/ 172289 w 383900"/>
                  <a:gd name="connsiteY32" fmla="*/ 1001723 h 1573330"/>
                  <a:gd name="connsiteX33" fmla="*/ 177205 w 383900"/>
                  <a:gd name="connsiteY33" fmla="*/ 964852 h 1573330"/>
                  <a:gd name="connsiteX34" fmla="*/ 182121 w 383900"/>
                  <a:gd name="connsiteY34" fmla="*/ 950104 h 1573330"/>
                  <a:gd name="connsiteX35" fmla="*/ 184579 w 383900"/>
                  <a:gd name="connsiteY35" fmla="*/ 930439 h 1573330"/>
                  <a:gd name="connsiteX36" fmla="*/ 187037 w 383900"/>
                  <a:gd name="connsiteY36" fmla="*/ 908317 h 1573330"/>
                  <a:gd name="connsiteX37" fmla="*/ 189495 w 383900"/>
                  <a:gd name="connsiteY37" fmla="*/ 893568 h 1573330"/>
                  <a:gd name="connsiteX38" fmla="*/ 191953 w 383900"/>
                  <a:gd name="connsiteY38" fmla="*/ 866529 h 1573330"/>
                  <a:gd name="connsiteX39" fmla="*/ 196869 w 383900"/>
                  <a:gd name="connsiteY39" fmla="*/ 846865 h 1573330"/>
                  <a:gd name="connsiteX40" fmla="*/ 199328 w 383900"/>
                  <a:gd name="connsiteY40" fmla="*/ 817368 h 1573330"/>
                  <a:gd name="connsiteX41" fmla="*/ 201786 w 383900"/>
                  <a:gd name="connsiteY41" fmla="*/ 809994 h 1573330"/>
                  <a:gd name="connsiteX42" fmla="*/ 204244 w 383900"/>
                  <a:gd name="connsiteY42" fmla="*/ 790329 h 1573330"/>
                  <a:gd name="connsiteX43" fmla="*/ 209160 w 383900"/>
                  <a:gd name="connsiteY43" fmla="*/ 763291 h 1573330"/>
                  <a:gd name="connsiteX44" fmla="*/ 211618 w 383900"/>
                  <a:gd name="connsiteY44" fmla="*/ 736252 h 1573330"/>
                  <a:gd name="connsiteX45" fmla="*/ 216534 w 383900"/>
                  <a:gd name="connsiteY45" fmla="*/ 721504 h 1573330"/>
                  <a:gd name="connsiteX46" fmla="*/ 218992 w 383900"/>
                  <a:gd name="connsiteY46" fmla="*/ 689549 h 1573330"/>
                  <a:gd name="connsiteX47" fmla="*/ 221450 w 383900"/>
                  <a:gd name="connsiteY47" fmla="*/ 682175 h 1573330"/>
                  <a:gd name="connsiteX48" fmla="*/ 228824 w 383900"/>
                  <a:gd name="connsiteY48" fmla="*/ 640387 h 1573330"/>
                  <a:gd name="connsiteX49" fmla="*/ 231282 w 383900"/>
                  <a:gd name="connsiteY49" fmla="*/ 625639 h 1573330"/>
                  <a:gd name="connsiteX50" fmla="*/ 241115 w 383900"/>
                  <a:gd name="connsiteY50" fmla="*/ 601058 h 1573330"/>
                  <a:gd name="connsiteX51" fmla="*/ 248489 w 383900"/>
                  <a:gd name="connsiteY51" fmla="*/ 571562 h 1573330"/>
                  <a:gd name="connsiteX52" fmla="*/ 253405 w 383900"/>
                  <a:gd name="connsiteY52" fmla="*/ 564187 h 1573330"/>
                  <a:gd name="connsiteX53" fmla="*/ 260779 w 383900"/>
                  <a:gd name="connsiteY53" fmla="*/ 544523 h 1573330"/>
                  <a:gd name="connsiteX54" fmla="*/ 265695 w 383900"/>
                  <a:gd name="connsiteY54" fmla="*/ 532233 h 1573330"/>
                  <a:gd name="connsiteX55" fmla="*/ 275528 w 383900"/>
                  <a:gd name="connsiteY55" fmla="*/ 517484 h 1573330"/>
                  <a:gd name="connsiteX56" fmla="*/ 290276 w 383900"/>
                  <a:gd name="connsiteY56" fmla="*/ 485529 h 1573330"/>
                  <a:gd name="connsiteX57" fmla="*/ 295192 w 383900"/>
                  <a:gd name="connsiteY57" fmla="*/ 475697 h 1573330"/>
                  <a:gd name="connsiteX58" fmla="*/ 305024 w 383900"/>
                  <a:gd name="connsiteY58" fmla="*/ 448658 h 1573330"/>
                  <a:gd name="connsiteX59" fmla="*/ 307482 w 383900"/>
                  <a:gd name="connsiteY59" fmla="*/ 436368 h 1573330"/>
                  <a:gd name="connsiteX60" fmla="*/ 312399 w 383900"/>
                  <a:gd name="connsiteY60" fmla="*/ 424078 h 1573330"/>
                  <a:gd name="connsiteX61" fmla="*/ 317315 w 383900"/>
                  <a:gd name="connsiteY61" fmla="*/ 409329 h 1573330"/>
                  <a:gd name="connsiteX62" fmla="*/ 324689 w 383900"/>
                  <a:gd name="connsiteY62" fmla="*/ 379833 h 1573330"/>
                  <a:gd name="connsiteX63" fmla="*/ 332063 w 383900"/>
                  <a:gd name="connsiteY63" fmla="*/ 355252 h 1573330"/>
                  <a:gd name="connsiteX64" fmla="*/ 334521 w 383900"/>
                  <a:gd name="connsiteY64" fmla="*/ 330671 h 1573330"/>
                  <a:gd name="connsiteX65" fmla="*/ 339437 w 383900"/>
                  <a:gd name="connsiteY65" fmla="*/ 311007 h 1573330"/>
                  <a:gd name="connsiteX66" fmla="*/ 346811 w 383900"/>
                  <a:gd name="connsiteY66" fmla="*/ 279052 h 1573330"/>
                  <a:gd name="connsiteX67" fmla="*/ 349269 w 383900"/>
                  <a:gd name="connsiteY67" fmla="*/ 254471 h 1573330"/>
                  <a:gd name="connsiteX68" fmla="*/ 351728 w 383900"/>
                  <a:gd name="connsiteY68" fmla="*/ 244639 h 1573330"/>
                  <a:gd name="connsiteX69" fmla="*/ 354186 w 383900"/>
                  <a:gd name="connsiteY69" fmla="*/ 173355 h 1573330"/>
                  <a:gd name="connsiteX70" fmla="*/ 359102 w 383900"/>
                  <a:gd name="connsiteY70" fmla="*/ 151233 h 1573330"/>
                  <a:gd name="connsiteX71" fmla="*/ 361560 w 383900"/>
                  <a:gd name="connsiteY71" fmla="*/ 129110 h 1573330"/>
                  <a:gd name="connsiteX72" fmla="*/ 364018 w 383900"/>
                  <a:gd name="connsiteY72" fmla="*/ 121736 h 1573330"/>
                  <a:gd name="connsiteX73" fmla="*/ 368934 w 383900"/>
                  <a:gd name="connsiteY73" fmla="*/ 62742 h 1573330"/>
                  <a:gd name="connsiteX74" fmla="*/ 366476 w 383900"/>
                  <a:gd name="connsiteY74" fmla="*/ 3749 h 1573330"/>
                  <a:gd name="connsiteX75" fmla="*/ 361560 w 383900"/>
                  <a:gd name="connsiteY75" fmla="*/ 89781 h 1573330"/>
                  <a:gd name="connsiteX76" fmla="*/ 368934 w 383900"/>
                  <a:gd name="connsiteY76" fmla="*/ 161065 h 1573330"/>
                  <a:gd name="connsiteX77" fmla="*/ 371392 w 383900"/>
                  <a:gd name="connsiteY77" fmla="*/ 193020 h 1573330"/>
                  <a:gd name="connsiteX78" fmla="*/ 373850 w 383900"/>
                  <a:gd name="connsiteY78" fmla="*/ 200394 h 1573330"/>
                  <a:gd name="connsiteX79" fmla="*/ 378766 w 383900"/>
                  <a:gd name="connsiteY79" fmla="*/ 237265 h 1573330"/>
                  <a:gd name="connsiteX80" fmla="*/ 381224 w 383900"/>
                  <a:gd name="connsiteY80" fmla="*/ 244639 h 1573330"/>
                  <a:gd name="connsiteX81" fmla="*/ 381224 w 383900"/>
                  <a:gd name="connsiteY81" fmla="*/ 333129 h 1573330"/>
                  <a:gd name="connsiteX82" fmla="*/ 376308 w 383900"/>
                  <a:gd name="connsiteY82" fmla="*/ 384749 h 1573330"/>
                  <a:gd name="connsiteX83" fmla="*/ 373850 w 383900"/>
                  <a:gd name="connsiteY83" fmla="*/ 409329 h 1573330"/>
                  <a:gd name="connsiteX84" fmla="*/ 371392 w 383900"/>
                  <a:gd name="connsiteY84" fmla="*/ 419162 h 1573330"/>
                  <a:gd name="connsiteX85" fmla="*/ 366476 w 383900"/>
                  <a:gd name="connsiteY85" fmla="*/ 446200 h 1573330"/>
                  <a:gd name="connsiteX86" fmla="*/ 364018 w 383900"/>
                  <a:gd name="connsiteY86" fmla="*/ 453575 h 1573330"/>
                  <a:gd name="connsiteX87" fmla="*/ 356644 w 383900"/>
                  <a:gd name="connsiteY87" fmla="*/ 478155 h 1573330"/>
                  <a:gd name="connsiteX88" fmla="*/ 354186 w 383900"/>
                  <a:gd name="connsiteY88" fmla="*/ 485529 h 1573330"/>
                  <a:gd name="connsiteX89" fmla="*/ 349269 w 383900"/>
                  <a:gd name="connsiteY89" fmla="*/ 492904 h 1573330"/>
                  <a:gd name="connsiteX90" fmla="*/ 346811 w 383900"/>
                  <a:gd name="connsiteY90" fmla="*/ 507652 h 1573330"/>
                  <a:gd name="connsiteX91" fmla="*/ 344353 w 383900"/>
                  <a:gd name="connsiteY91" fmla="*/ 515026 h 1573330"/>
                  <a:gd name="connsiteX92" fmla="*/ 341895 w 383900"/>
                  <a:gd name="connsiteY92" fmla="*/ 524858 h 1573330"/>
                  <a:gd name="connsiteX93" fmla="*/ 339437 w 383900"/>
                  <a:gd name="connsiteY93" fmla="*/ 532233 h 1573330"/>
                  <a:gd name="connsiteX94" fmla="*/ 332063 w 383900"/>
                  <a:gd name="connsiteY94" fmla="*/ 556813 h 1573330"/>
                  <a:gd name="connsiteX95" fmla="*/ 327147 w 383900"/>
                  <a:gd name="connsiteY95" fmla="*/ 574020 h 1573330"/>
                  <a:gd name="connsiteX96" fmla="*/ 324689 w 383900"/>
                  <a:gd name="connsiteY96" fmla="*/ 581394 h 1573330"/>
                  <a:gd name="connsiteX97" fmla="*/ 314857 w 383900"/>
                  <a:gd name="connsiteY97" fmla="*/ 596142 h 1573330"/>
                  <a:gd name="connsiteX98" fmla="*/ 309940 w 383900"/>
                  <a:gd name="connsiteY98" fmla="*/ 605975 h 1573330"/>
                  <a:gd name="connsiteX99" fmla="*/ 305024 w 383900"/>
                  <a:gd name="connsiteY99" fmla="*/ 613349 h 1573330"/>
                  <a:gd name="connsiteX100" fmla="*/ 302566 w 383900"/>
                  <a:gd name="connsiteY100" fmla="*/ 620723 h 1573330"/>
                  <a:gd name="connsiteX101" fmla="*/ 297650 w 383900"/>
                  <a:gd name="connsiteY101" fmla="*/ 630555 h 1573330"/>
                  <a:gd name="connsiteX102" fmla="*/ 295192 w 383900"/>
                  <a:gd name="connsiteY102" fmla="*/ 637929 h 1573330"/>
                  <a:gd name="connsiteX103" fmla="*/ 290276 w 383900"/>
                  <a:gd name="connsiteY103" fmla="*/ 642846 h 1573330"/>
                  <a:gd name="connsiteX104" fmla="*/ 287818 w 383900"/>
                  <a:gd name="connsiteY104" fmla="*/ 650220 h 1573330"/>
                  <a:gd name="connsiteX105" fmla="*/ 275528 w 383900"/>
                  <a:gd name="connsiteY105" fmla="*/ 667426 h 1573330"/>
                  <a:gd name="connsiteX106" fmla="*/ 273069 w 383900"/>
                  <a:gd name="connsiteY106" fmla="*/ 674800 h 1573330"/>
                  <a:gd name="connsiteX107" fmla="*/ 268153 w 383900"/>
                  <a:gd name="connsiteY107" fmla="*/ 682175 h 1573330"/>
                  <a:gd name="connsiteX108" fmla="*/ 265695 w 383900"/>
                  <a:gd name="connsiteY108" fmla="*/ 689549 h 1573330"/>
                  <a:gd name="connsiteX109" fmla="*/ 260779 w 383900"/>
                  <a:gd name="connsiteY109" fmla="*/ 696923 h 1573330"/>
                  <a:gd name="connsiteX110" fmla="*/ 253405 w 383900"/>
                  <a:gd name="connsiteY110" fmla="*/ 711671 h 1573330"/>
                  <a:gd name="connsiteX111" fmla="*/ 246031 w 383900"/>
                  <a:gd name="connsiteY111" fmla="*/ 726420 h 1573330"/>
                  <a:gd name="connsiteX112" fmla="*/ 238657 w 383900"/>
                  <a:gd name="connsiteY112" fmla="*/ 741168 h 1573330"/>
                  <a:gd name="connsiteX113" fmla="*/ 233740 w 383900"/>
                  <a:gd name="connsiteY113" fmla="*/ 758375 h 1573330"/>
                  <a:gd name="connsiteX114" fmla="*/ 228824 w 383900"/>
                  <a:gd name="connsiteY114" fmla="*/ 765749 h 1573330"/>
                  <a:gd name="connsiteX115" fmla="*/ 226366 w 383900"/>
                  <a:gd name="connsiteY115" fmla="*/ 773123 h 1573330"/>
                  <a:gd name="connsiteX116" fmla="*/ 221450 w 383900"/>
                  <a:gd name="connsiteY116" fmla="*/ 780497 h 1573330"/>
                  <a:gd name="connsiteX117" fmla="*/ 216534 w 383900"/>
                  <a:gd name="connsiteY117" fmla="*/ 795246 h 1573330"/>
                  <a:gd name="connsiteX118" fmla="*/ 211618 w 383900"/>
                  <a:gd name="connsiteY118" fmla="*/ 809994 h 1573330"/>
                  <a:gd name="connsiteX119" fmla="*/ 209160 w 383900"/>
                  <a:gd name="connsiteY119" fmla="*/ 817368 h 1573330"/>
                  <a:gd name="connsiteX120" fmla="*/ 201786 w 383900"/>
                  <a:gd name="connsiteY120" fmla="*/ 837033 h 1573330"/>
                  <a:gd name="connsiteX121" fmla="*/ 196869 w 383900"/>
                  <a:gd name="connsiteY121" fmla="*/ 854239 h 1573330"/>
                  <a:gd name="connsiteX122" fmla="*/ 194411 w 383900"/>
                  <a:gd name="connsiteY122" fmla="*/ 866529 h 1573330"/>
                  <a:gd name="connsiteX123" fmla="*/ 189495 w 383900"/>
                  <a:gd name="connsiteY123" fmla="*/ 876362 h 1573330"/>
                  <a:gd name="connsiteX124" fmla="*/ 187037 w 383900"/>
                  <a:gd name="connsiteY124" fmla="*/ 888652 h 1573330"/>
                  <a:gd name="connsiteX125" fmla="*/ 182121 w 383900"/>
                  <a:gd name="connsiteY125" fmla="*/ 908317 h 1573330"/>
                  <a:gd name="connsiteX126" fmla="*/ 179663 w 383900"/>
                  <a:gd name="connsiteY126" fmla="*/ 955020 h 1573330"/>
                  <a:gd name="connsiteX127" fmla="*/ 177205 w 383900"/>
                  <a:gd name="connsiteY127" fmla="*/ 1053342 h 1573330"/>
                  <a:gd name="connsiteX128" fmla="*/ 174747 w 383900"/>
                  <a:gd name="connsiteY128" fmla="*/ 1068091 h 1573330"/>
                  <a:gd name="connsiteX129" fmla="*/ 169831 w 383900"/>
                  <a:gd name="connsiteY129" fmla="*/ 1102504 h 1573330"/>
                  <a:gd name="connsiteX130" fmla="*/ 167373 w 383900"/>
                  <a:gd name="connsiteY130" fmla="*/ 1132000 h 1573330"/>
                  <a:gd name="connsiteX131" fmla="*/ 164915 w 383900"/>
                  <a:gd name="connsiteY131" fmla="*/ 1141833 h 1573330"/>
                  <a:gd name="connsiteX132" fmla="*/ 159999 w 383900"/>
                  <a:gd name="connsiteY132" fmla="*/ 1186078 h 1573330"/>
                  <a:gd name="connsiteX133" fmla="*/ 157540 w 383900"/>
                  <a:gd name="connsiteY133" fmla="*/ 1195910 h 1573330"/>
                  <a:gd name="connsiteX134" fmla="*/ 150166 w 383900"/>
                  <a:gd name="connsiteY134" fmla="*/ 1249987 h 1573330"/>
                  <a:gd name="connsiteX135" fmla="*/ 147708 w 383900"/>
                  <a:gd name="connsiteY135" fmla="*/ 1264736 h 1573330"/>
                  <a:gd name="connsiteX136" fmla="*/ 145250 w 383900"/>
                  <a:gd name="connsiteY136" fmla="*/ 1274568 h 1573330"/>
                  <a:gd name="connsiteX137" fmla="*/ 142792 w 383900"/>
                  <a:gd name="connsiteY137" fmla="*/ 1286858 h 1573330"/>
                  <a:gd name="connsiteX138" fmla="*/ 140334 w 383900"/>
                  <a:gd name="connsiteY138" fmla="*/ 1294233 h 1573330"/>
                  <a:gd name="connsiteX139" fmla="*/ 137876 w 383900"/>
                  <a:gd name="connsiteY139" fmla="*/ 1306523 h 1573330"/>
                  <a:gd name="connsiteX140" fmla="*/ 132960 w 383900"/>
                  <a:gd name="connsiteY140" fmla="*/ 1321271 h 1573330"/>
                  <a:gd name="connsiteX141" fmla="*/ 128044 w 383900"/>
                  <a:gd name="connsiteY141" fmla="*/ 1338478 h 1573330"/>
                  <a:gd name="connsiteX142" fmla="*/ 120669 w 383900"/>
                  <a:gd name="connsiteY142" fmla="*/ 1345852 h 1573330"/>
                  <a:gd name="connsiteX143" fmla="*/ 115753 w 383900"/>
                  <a:gd name="connsiteY143" fmla="*/ 1358142 h 1573330"/>
                  <a:gd name="connsiteX144" fmla="*/ 113295 w 383900"/>
                  <a:gd name="connsiteY144" fmla="*/ 1372891 h 1573330"/>
                  <a:gd name="connsiteX145" fmla="*/ 108379 w 383900"/>
                  <a:gd name="connsiteY145" fmla="*/ 1387639 h 1573330"/>
                  <a:gd name="connsiteX146" fmla="*/ 105921 w 383900"/>
                  <a:gd name="connsiteY146" fmla="*/ 1395013 h 1573330"/>
                  <a:gd name="connsiteX147" fmla="*/ 103463 w 383900"/>
                  <a:gd name="connsiteY147" fmla="*/ 1402387 h 1573330"/>
                  <a:gd name="connsiteX148" fmla="*/ 98547 w 383900"/>
                  <a:gd name="connsiteY148" fmla="*/ 1407304 h 1573330"/>
                  <a:gd name="connsiteX149" fmla="*/ 88715 w 383900"/>
                  <a:gd name="connsiteY149" fmla="*/ 1424510 h 1573330"/>
                  <a:gd name="connsiteX150" fmla="*/ 76424 w 383900"/>
                  <a:gd name="connsiteY150" fmla="*/ 1441717 h 1573330"/>
                  <a:gd name="connsiteX151" fmla="*/ 69050 w 383900"/>
                  <a:gd name="connsiteY151" fmla="*/ 1458923 h 1573330"/>
                  <a:gd name="connsiteX152" fmla="*/ 59218 w 383900"/>
                  <a:gd name="connsiteY152" fmla="*/ 1473671 h 1573330"/>
                  <a:gd name="connsiteX153" fmla="*/ 54302 w 383900"/>
                  <a:gd name="connsiteY153" fmla="*/ 1481046 h 1573330"/>
                  <a:gd name="connsiteX154" fmla="*/ 51844 w 383900"/>
                  <a:gd name="connsiteY154" fmla="*/ 1488420 h 1573330"/>
                  <a:gd name="connsiteX155" fmla="*/ 42011 w 383900"/>
                  <a:gd name="connsiteY155" fmla="*/ 1500710 h 1573330"/>
                  <a:gd name="connsiteX156" fmla="*/ 39553 w 383900"/>
                  <a:gd name="connsiteY156" fmla="*/ 1508084 h 1573330"/>
                  <a:gd name="connsiteX157" fmla="*/ 29721 w 383900"/>
                  <a:gd name="connsiteY157" fmla="*/ 1520375 h 1573330"/>
                  <a:gd name="connsiteX158" fmla="*/ 22347 w 383900"/>
                  <a:gd name="connsiteY158" fmla="*/ 1537581 h 1573330"/>
                  <a:gd name="connsiteX159" fmla="*/ 14973 w 383900"/>
                  <a:gd name="connsiteY159" fmla="*/ 1552329 h 1573330"/>
                  <a:gd name="connsiteX160" fmla="*/ 224 w 383900"/>
                  <a:gd name="connsiteY160" fmla="*/ 1567078 h 157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83900" h="1573330">
                    <a:moveTo>
                      <a:pt x="224" y="1567078"/>
                    </a:moveTo>
                    <a:cubicBezTo>
                      <a:pt x="-1005" y="1552330"/>
                      <a:pt x="3013" y="1491357"/>
                      <a:pt x="7599" y="1463839"/>
                    </a:cubicBezTo>
                    <a:cubicBezTo>
                      <a:pt x="14364" y="1423249"/>
                      <a:pt x="6463" y="1465925"/>
                      <a:pt x="12515" y="1441717"/>
                    </a:cubicBezTo>
                    <a:cubicBezTo>
                      <a:pt x="13528" y="1437664"/>
                      <a:pt x="14034" y="1433497"/>
                      <a:pt x="14973" y="1429426"/>
                    </a:cubicBezTo>
                    <a:cubicBezTo>
                      <a:pt x="16492" y="1422843"/>
                      <a:pt x="18250" y="1416317"/>
                      <a:pt x="19889" y="1409762"/>
                    </a:cubicBezTo>
                    <a:cubicBezTo>
                      <a:pt x="23605" y="1394899"/>
                      <a:pt x="21277" y="1403139"/>
                      <a:pt x="27263" y="1385181"/>
                    </a:cubicBezTo>
                    <a:cubicBezTo>
                      <a:pt x="28082" y="1382723"/>
                      <a:pt x="29213" y="1380348"/>
                      <a:pt x="29721" y="1377807"/>
                    </a:cubicBezTo>
                    <a:cubicBezTo>
                      <a:pt x="30343" y="1374696"/>
                      <a:pt x="32312" y="1362211"/>
                      <a:pt x="34637" y="1358142"/>
                    </a:cubicBezTo>
                    <a:cubicBezTo>
                      <a:pt x="36669" y="1354585"/>
                      <a:pt x="39553" y="1351587"/>
                      <a:pt x="42011" y="1348310"/>
                    </a:cubicBezTo>
                    <a:cubicBezTo>
                      <a:pt x="47839" y="1319169"/>
                      <a:pt x="40178" y="1349363"/>
                      <a:pt x="49386" y="1328646"/>
                    </a:cubicBezTo>
                    <a:cubicBezTo>
                      <a:pt x="51491" y="1323910"/>
                      <a:pt x="51984" y="1318532"/>
                      <a:pt x="54302" y="1313897"/>
                    </a:cubicBezTo>
                    <a:cubicBezTo>
                      <a:pt x="55941" y="1310620"/>
                      <a:pt x="57857" y="1307467"/>
                      <a:pt x="59218" y="1304065"/>
                    </a:cubicBezTo>
                    <a:cubicBezTo>
                      <a:pt x="61143" y="1299254"/>
                      <a:pt x="61260" y="1293629"/>
                      <a:pt x="64134" y="1289317"/>
                    </a:cubicBezTo>
                    <a:cubicBezTo>
                      <a:pt x="65773" y="1286859"/>
                      <a:pt x="67729" y="1284585"/>
                      <a:pt x="69050" y="1281942"/>
                    </a:cubicBezTo>
                    <a:cubicBezTo>
                      <a:pt x="70209" y="1279625"/>
                      <a:pt x="70487" y="1276949"/>
                      <a:pt x="71508" y="1274568"/>
                    </a:cubicBezTo>
                    <a:cubicBezTo>
                      <a:pt x="72951" y="1271200"/>
                      <a:pt x="74981" y="1268104"/>
                      <a:pt x="76424" y="1264736"/>
                    </a:cubicBezTo>
                    <a:cubicBezTo>
                      <a:pt x="77445" y="1262355"/>
                      <a:pt x="77549" y="1259584"/>
                      <a:pt x="78882" y="1257362"/>
                    </a:cubicBezTo>
                    <a:cubicBezTo>
                      <a:pt x="80075" y="1255375"/>
                      <a:pt x="82351" y="1254256"/>
                      <a:pt x="83799" y="1252446"/>
                    </a:cubicBezTo>
                    <a:cubicBezTo>
                      <a:pt x="85645" y="1250139"/>
                      <a:pt x="87394" y="1247714"/>
                      <a:pt x="88715" y="1245071"/>
                    </a:cubicBezTo>
                    <a:cubicBezTo>
                      <a:pt x="89874" y="1242754"/>
                      <a:pt x="90014" y="1240014"/>
                      <a:pt x="91173" y="1237697"/>
                    </a:cubicBezTo>
                    <a:cubicBezTo>
                      <a:pt x="92494" y="1235055"/>
                      <a:pt x="94768" y="1232965"/>
                      <a:pt x="96089" y="1230323"/>
                    </a:cubicBezTo>
                    <a:cubicBezTo>
                      <a:pt x="97248" y="1228006"/>
                      <a:pt x="97289" y="1225214"/>
                      <a:pt x="98547" y="1222949"/>
                    </a:cubicBezTo>
                    <a:cubicBezTo>
                      <a:pt x="101416" y="1217784"/>
                      <a:pt x="105102" y="1213116"/>
                      <a:pt x="108379" y="1208200"/>
                    </a:cubicBezTo>
                    <a:lnTo>
                      <a:pt x="113295" y="1200826"/>
                    </a:lnTo>
                    <a:cubicBezTo>
                      <a:pt x="119796" y="1174821"/>
                      <a:pt x="110970" y="1205442"/>
                      <a:pt x="120669" y="1183620"/>
                    </a:cubicBezTo>
                    <a:cubicBezTo>
                      <a:pt x="132370" y="1157293"/>
                      <a:pt x="119377" y="1178185"/>
                      <a:pt x="130502" y="1161497"/>
                    </a:cubicBezTo>
                    <a:cubicBezTo>
                      <a:pt x="131750" y="1156507"/>
                      <a:pt x="133302" y="1149228"/>
                      <a:pt x="135418" y="1144291"/>
                    </a:cubicBezTo>
                    <a:cubicBezTo>
                      <a:pt x="139161" y="1135557"/>
                      <a:pt x="140312" y="1134491"/>
                      <a:pt x="145250" y="1127084"/>
                    </a:cubicBezTo>
                    <a:cubicBezTo>
                      <a:pt x="148560" y="1107225"/>
                      <a:pt x="146132" y="1117063"/>
                      <a:pt x="152624" y="1097587"/>
                    </a:cubicBezTo>
                    <a:lnTo>
                      <a:pt x="155082" y="1090213"/>
                    </a:lnTo>
                    <a:cubicBezTo>
                      <a:pt x="156613" y="1077967"/>
                      <a:pt x="158728" y="1057154"/>
                      <a:pt x="162457" y="1045968"/>
                    </a:cubicBezTo>
                    <a:cubicBezTo>
                      <a:pt x="163276" y="1043510"/>
                      <a:pt x="164407" y="1041135"/>
                      <a:pt x="164915" y="1038594"/>
                    </a:cubicBezTo>
                    <a:cubicBezTo>
                      <a:pt x="172928" y="998528"/>
                      <a:pt x="165985" y="1020636"/>
                      <a:pt x="172289" y="1001723"/>
                    </a:cubicBezTo>
                    <a:cubicBezTo>
                      <a:pt x="172653" y="998812"/>
                      <a:pt x="176280" y="968862"/>
                      <a:pt x="177205" y="964852"/>
                    </a:cubicBezTo>
                    <a:cubicBezTo>
                      <a:pt x="178370" y="959803"/>
                      <a:pt x="182121" y="950104"/>
                      <a:pt x="182121" y="950104"/>
                    </a:cubicBezTo>
                    <a:cubicBezTo>
                      <a:pt x="182940" y="943549"/>
                      <a:pt x="183807" y="937000"/>
                      <a:pt x="184579" y="930439"/>
                    </a:cubicBezTo>
                    <a:cubicBezTo>
                      <a:pt x="185446" y="923070"/>
                      <a:pt x="186056" y="915671"/>
                      <a:pt x="187037" y="908317"/>
                    </a:cubicBezTo>
                    <a:cubicBezTo>
                      <a:pt x="187696" y="903377"/>
                      <a:pt x="188913" y="898518"/>
                      <a:pt x="189495" y="893568"/>
                    </a:cubicBezTo>
                    <a:cubicBezTo>
                      <a:pt x="190552" y="884580"/>
                      <a:pt x="190542" y="875468"/>
                      <a:pt x="191953" y="866529"/>
                    </a:cubicBezTo>
                    <a:cubicBezTo>
                      <a:pt x="193007" y="859855"/>
                      <a:pt x="196869" y="846865"/>
                      <a:pt x="196869" y="846865"/>
                    </a:cubicBezTo>
                    <a:cubicBezTo>
                      <a:pt x="197689" y="837033"/>
                      <a:pt x="198024" y="827148"/>
                      <a:pt x="199328" y="817368"/>
                    </a:cubicBezTo>
                    <a:cubicBezTo>
                      <a:pt x="199670" y="814800"/>
                      <a:pt x="201323" y="812543"/>
                      <a:pt x="201786" y="809994"/>
                    </a:cubicBezTo>
                    <a:cubicBezTo>
                      <a:pt x="202968" y="803495"/>
                      <a:pt x="203310" y="796869"/>
                      <a:pt x="204244" y="790329"/>
                    </a:cubicBezTo>
                    <a:cubicBezTo>
                      <a:pt x="205816" y="779323"/>
                      <a:pt x="207043" y="773877"/>
                      <a:pt x="209160" y="763291"/>
                    </a:cubicBezTo>
                    <a:cubicBezTo>
                      <a:pt x="209979" y="754278"/>
                      <a:pt x="210045" y="745164"/>
                      <a:pt x="211618" y="736252"/>
                    </a:cubicBezTo>
                    <a:cubicBezTo>
                      <a:pt x="212519" y="731149"/>
                      <a:pt x="216534" y="721504"/>
                      <a:pt x="216534" y="721504"/>
                    </a:cubicBezTo>
                    <a:cubicBezTo>
                      <a:pt x="217353" y="710852"/>
                      <a:pt x="217667" y="700150"/>
                      <a:pt x="218992" y="689549"/>
                    </a:cubicBezTo>
                    <a:cubicBezTo>
                      <a:pt x="219313" y="686978"/>
                      <a:pt x="221108" y="684743"/>
                      <a:pt x="221450" y="682175"/>
                    </a:cubicBezTo>
                    <a:cubicBezTo>
                      <a:pt x="226817" y="641925"/>
                      <a:pt x="219107" y="664681"/>
                      <a:pt x="228824" y="640387"/>
                    </a:cubicBezTo>
                    <a:cubicBezTo>
                      <a:pt x="229643" y="635471"/>
                      <a:pt x="230073" y="630474"/>
                      <a:pt x="231282" y="625639"/>
                    </a:cubicBezTo>
                    <a:cubicBezTo>
                      <a:pt x="234319" y="613494"/>
                      <a:pt x="236031" y="611227"/>
                      <a:pt x="241115" y="601058"/>
                    </a:cubicBezTo>
                    <a:cubicBezTo>
                      <a:pt x="242344" y="593685"/>
                      <a:pt x="244161" y="578055"/>
                      <a:pt x="248489" y="571562"/>
                    </a:cubicBezTo>
                    <a:lnTo>
                      <a:pt x="253405" y="564187"/>
                    </a:lnTo>
                    <a:cubicBezTo>
                      <a:pt x="257598" y="547414"/>
                      <a:pt x="253434" y="561049"/>
                      <a:pt x="260779" y="544523"/>
                    </a:cubicBezTo>
                    <a:cubicBezTo>
                      <a:pt x="262571" y="540491"/>
                      <a:pt x="263582" y="536106"/>
                      <a:pt x="265695" y="532233"/>
                    </a:cubicBezTo>
                    <a:cubicBezTo>
                      <a:pt x="268524" y="527046"/>
                      <a:pt x="275528" y="517484"/>
                      <a:pt x="275528" y="517484"/>
                    </a:cubicBezTo>
                    <a:cubicBezTo>
                      <a:pt x="280883" y="501420"/>
                      <a:pt x="276828" y="512427"/>
                      <a:pt x="290276" y="485529"/>
                    </a:cubicBezTo>
                    <a:lnTo>
                      <a:pt x="295192" y="475697"/>
                    </a:lnTo>
                    <a:cubicBezTo>
                      <a:pt x="301070" y="446309"/>
                      <a:pt x="292701" y="482548"/>
                      <a:pt x="305024" y="448658"/>
                    </a:cubicBezTo>
                    <a:cubicBezTo>
                      <a:pt x="306452" y="444732"/>
                      <a:pt x="306281" y="440370"/>
                      <a:pt x="307482" y="436368"/>
                    </a:cubicBezTo>
                    <a:cubicBezTo>
                      <a:pt x="308750" y="432142"/>
                      <a:pt x="310891" y="428225"/>
                      <a:pt x="312399" y="424078"/>
                    </a:cubicBezTo>
                    <a:cubicBezTo>
                      <a:pt x="314170" y="419208"/>
                      <a:pt x="315928" y="414322"/>
                      <a:pt x="317315" y="409329"/>
                    </a:cubicBezTo>
                    <a:cubicBezTo>
                      <a:pt x="320027" y="399564"/>
                      <a:pt x="320925" y="389243"/>
                      <a:pt x="324689" y="379833"/>
                    </a:cubicBezTo>
                    <a:cubicBezTo>
                      <a:pt x="331156" y="363663"/>
                      <a:pt x="328740" y="371869"/>
                      <a:pt x="332063" y="355252"/>
                    </a:cubicBezTo>
                    <a:cubicBezTo>
                      <a:pt x="332882" y="347058"/>
                      <a:pt x="333167" y="338793"/>
                      <a:pt x="334521" y="330671"/>
                    </a:cubicBezTo>
                    <a:cubicBezTo>
                      <a:pt x="335632" y="324007"/>
                      <a:pt x="337971" y="317603"/>
                      <a:pt x="339437" y="311007"/>
                    </a:cubicBezTo>
                    <a:cubicBezTo>
                      <a:pt x="345086" y="285586"/>
                      <a:pt x="342521" y="296213"/>
                      <a:pt x="346811" y="279052"/>
                    </a:cubicBezTo>
                    <a:cubicBezTo>
                      <a:pt x="347630" y="270858"/>
                      <a:pt x="348104" y="262623"/>
                      <a:pt x="349269" y="254471"/>
                    </a:cubicBezTo>
                    <a:cubicBezTo>
                      <a:pt x="349747" y="251127"/>
                      <a:pt x="351524" y="248011"/>
                      <a:pt x="351728" y="244639"/>
                    </a:cubicBezTo>
                    <a:cubicBezTo>
                      <a:pt x="353167" y="220907"/>
                      <a:pt x="352790" y="197089"/>
                      <a:pt x="354186" y="173355"/>
                    </a:cubicBezTo>
                    <a:cubicBezTo>
                      <a:pt x="354426" y="169274"/>
                      <a:pt x="357960" y="155801"/>
                      <a:pt x="359102" y="151233"/>
                    </a:cubicBezTo>
                    <a:cubicBezTo>
                      <a:pt x="359921" y="143859"/>
                      <a:pt x="360340" y="136429"/>
                      <a:pt x="361560" y="129110"/>
                    </a:cubicBezTo>
                    <a:cubicBezTo>
                      <a:pt x="361986" y="126554"/>
                      <a:pt x="363592" y="124292"/>
                      <a:pt x="364018" y="121736"/>
                    </a:cubicBezTo>
                    <a:cubicBezTo>
                      <a:pt x="366563" y="106463"/>
                      <a:pt x="368095" y="75321"/>
                      <a:pt x="368934" y="62742"/>
                    </a:cubicBezTo>
                    <a:cubicBezTo>
                      <a:pt x="368115" y="43078"/>
                      <a:pt x="371654" y="-15239"/>
                      <a:pt x="366476" y="3749"/>
                    </a:cubicBezTo>
                    <a:cubicBezTo>
                      <a:pt x="358918" y="31461"/>
                      <a:pt x="361560" y="89781"/>
                      <a:pt x="361560" y="89781"/>
                    </a:cubicBezTo>
                    <a:cubicBezTo>
                      <a:pt x="366675" y="156274"/>
                      <a:pt x="359719" y="133421"/>
                      <a:pt x="368934" y="161065"/>
                    </a:cubicBezTo>
                    <a:cubicBezTo>
                      <a:pt x="369753" y="171717"/>
                      <a:pt x="370067" y="182419"/>
                      <a:pt x="371392" y="193020"/>
                    </a:cubicBezTo>
                    <a:cubicBezTo>
                      <a:pt x="371713" y="195591"/>
                      <a:pt x="373387" y="197845"/>
                      <a:pt x="373850" y="200394"/>
                    </a:cubicBezTo>
                    <a:cubicBezTo>
                      <a:pt x="377439" y="220133"/>
                      <a:pt x="375012" y="218496"/>
                      <a:pt x="378766" y="237265"/>
                    </a:cubicBezTo>
                    <a:cubicBezTo>
                      <a:pt x="379274" y="239806"/>
                      <a:pt x="380405" y="242181"/>
                      <a:pt x="381224" y="244639"/>
                    </a:cubicBezTo>
                    <a:cubicBezTo>
                      <a:pt x="385162" y="291891"/>
                      <a:pt x="384402" y="267985"/>
                      <a:pt x="381224" y="333129"/>
                    </a:cubicBezTo>
                    <a:cubicBezTo>
                      <a:pt x="379131" y="376036"/>
                      <a:pt x="382014" y="361926"/>
                      <a:pt x="376308" y="384749"/>
                    </a:cubicBezTo>
                    <a:cubicBezTo>
                      <a:pt x="375489" y="392942"/>
                      <a:pt x="375014" y="401178"/>
                      <a:pt x="373850" y="409329"/>
                    </a:cubicBezTo>
                    <a:cubicBezTo>
                      <a:pt x="373372" y="412674"/>
                      <a:pt x="372055" y="415849"/>
                      <a:pt x="371392" y="419162"/>
                    </a:cubicBezTo>
                    <a:cubicBezTo>
                      <a:pt x="369200" y="430121"/>
                      <a:pt x="369112" y="435654"/>
                      <a:pt x="366476" y="446200"/>
                    </a:cubicBezTo>
                    <a:cubicBezTo>
                      <a:pt x="365848" y="448714"/>
                      <a:pt x="364730" y="451083"/>
                      <a:pt x="364018" y="453575"/>
                    </a:cubicBezTo>
                    <a:cubicBezTo>
                      <a:pt x="356591" y="479570"/>
                      <a:pt x="368322" y="443121"/>
                      <a:pt x="356644" y="478155"/>
                    </a:cubicBezTo>
                    <a:cubicBezTo>
                      <a:pt x="355825" y="480613"/>
                      <a:pt x="355623" y="483373"/>
                      <a:pt x="354186" y="485529"/>
                    </a:cubicBezTo>
                    <a:lnTo>
                      <a:pt x="349269" y="492904"/>
                    </a:lnTo>
                    <a:cubicBezTo>
                      <a:pt x="348450" y="497820"/>
                      <a:pt x="347892" y="502787"/>
                      <a:pt x="346811" y="507652"/>
                    </a:cubicBezTo>
                    <a:cubicBezTo>
                      <a:pt x="346249" y="510181"/>
                      <a:pt x="345065" y="512535"/>
                      <a:pt x="344353" y="515026"/>
                    </a:cubicBezTo>
                    <a:cubicBezTo>
                      <a:pt x="343425" y="518274"/>
                      <a:pt x="342823" y="521610"/>
                      <a:pt x="341895" y="524858"/>
                    </a:cubicBezTo>
                    <a:cubicBezTo>
                      <a:pt x="341183" y="527350"/>
                      <a:pt x="340149" y="529741"/>
                      <a:pt x="339437" y="532233"/>
                    </a:cubicBezTo>
                    <a:cubicBezTo>
                      <a:pt x="332010" y="558228"/>
                      <a:pt x="343741" y="521779"/>
                      <a:pt x="332063" y="556813"/>
                    </a:cubicBezTo>
                    <a:cubicBezTo>
                      <a:pt x="326170" y="574493"/>
                      <a:pt x="333320" y="552414"/>
                      <a:pt x="327147" y="574020"/>
                    </a:cubicBezTo>
                    <a:cubicBezTo>
                      <a:pt x="326435" y="576511"/>
                      <a:pt x="325947" y="579129"/>
                      <a:pt x="324689" y="581394"/>
                    </a:cubicBezTo>
                    <a:cubicBezTo>
                      <a:pt x="321820" y="586559"/>
                      <a:pt x="317499" y="590858"/>
                      <a:pt x="314857" y="596142"/>
                    </a:cubicBezTo>
                    <a:cubicBezTo>
                      <a:pt x="313218" y="599420"/>
                      <a:pt x="311758" y="602793"/>
                      <a:pt x="309940" y="605975"/>
                    </a:cubicBezTo>
                    <a:cubicBezTo>
                      <a:pt x="308474" y="608540"/>
                      <a:pt x="306345" y="610707"/>
                      <a:pt x="305024" y="613349"/>
                    </a:cubicBezTo>
                    <a:cubicBezTo>
                      <a:pt x="303865" y="615666"/>
                      <a:pt x="303587" y="618342"/>
                      <a:pt x="302566" y="620723"/>
                    </a:cubicBezTo>
                    <a:cubicBezTo>
                      <a:pt x="301123" y="624091"/>
                      <a:pt x="299093" y="627187"/>
                      <a:pt x="297650" y="630555"/>
                    </a:cubicBezTo>
                    <a:cubicBezTo>
                      <a:pt x="296629" y="632936"/>
                      <a:pt x="296525" y="635707"/>
                      <a:pt x="295192" y="637929"/>
                    </a:cubicBezTo>
                    <a:cubicBezTo>
                      <a:pt x="294000" y="639916"/>
                      <a:pt x="291915" y="641207"/>
                      <a:pt x="290276" y="642846"/>
                    </a:cubicBezTo>
                    <a:cubicBezTo>
                      <a:pt x="289457" y="645304"/>
                      <a:pt x="289103" y="647970"/>
                      <a:pt x="287818" y="650220"/>
                    </a:cubicBezTo>
                    <a:cubicBezTo>
                      <a:pt x="283359" y="658024"/>
                      <a:pt x="279336" y="659810"/>
                      <a:pt x="275528" y="667426"/>
                    </a:cubicBezTo>
                    <a:cubicBezTo>
                      <a:pt x="274369" y="669743"/>
                      <a:pt x="274228" y="672483"/>
                      <a:pt x="273069" y="674800"/>
                    </a:cubicBezTo>
                    <a:cubicBezTo>
                      <a:pt x="271748" y="677442"/>
                      <a:pt x="269474" y="679532"/>
                      <a:pt x="268153" y="682175"/>
                    </a:cubicBezTo>
                    <a:cubicBezTo>
                      <a:pt x="266994" y="684492"/>
                      <a:pt x="266854" y="687232"/>
                      <a:pt x="265695" y="689549"/>
                    </a:cubicBezTo>
                    <a:cubicBezTo>
                      <a:pt x="264374" y="692191"/>
                      <a:pt x="262100" y="694281"/>
                      <a:pt x="260779" y="696923"/>
                    </a:cubicBezTo>
                    <a:cubicBezTo>
                      <a:pt x="250602" y="717276"/>
                      <a:pt x="267494" y="690538"/>
                      <a:pt x="253405" y="711671"/>
                    </a:cubicBezTo>
                    <a:cubicBezTo>
                      <a:pt x="247228" y="730206"/>
                      <a:pt x="255560" y="707362"/>
                      <a:pt x="246031" y="726420"/>
                    </a:cubicBezTo>
                    <a:cubicBezTo>
                      <a:pt x="235854" y="746773"/>
                      <a:pt x="252746" y="720035"/>
                      <a:pt x="238657" y="741168"/>
                    </a:cubicBezTo>
                    <a:cubicBezTo>
                      <a:pt x="237868" y="744324"/>
                      <a:pt x="235505" y="754845"/>
                      <a:pt x="233740" y="758375"/>
                    </a:cubicBezTo>
                    <a:cubicBezTo>
                      <a:pt x="232419" y="761017"/>
                      <a:pt x="230145" y="763107"/>
                      <a:pt x="228824" y="765749"/>
                    </a:cubicBezTo>
                    <a:cubicBezTo>
                      <a:pt x="227665" y="768066"/>
                      <a:pt x="227525" y="770806"/>
                      <a:pt x="226366" y="773123"/>
                    </a:cubicBezTo>
                    <a:cubicBezTo>
                      <a:pt x="225045" y="775765"/>
                      <a:pt x="222650" y="777797"/>
                      <a:pt x="221450" y="780497"/>
                    </a:cubicBezTo>
                    <a:cubicBezTo>
                      <a:pt x="219345" y="785233"/>
                      <a:pt x="218173" y="790330"/>
                      <a:pt x="216534" y="795246"/>
                    </a:cubicBezTo>
                    <a:lnTo>
                      <a:pt x="211618" y="809994"/>
                    </a:lnTo>
                    <a:cubicBezTo>
                      <a:pt x="210799" y="812452"/>
                      <a:pt x="210122" y="814962"/>
                      <a:pt x="209160" y="817368"/>
                    </a:cubicBezTo>
                    <a:cubicBezTo>
                      <a:pt x="205901" y="825515"/>
                      <a:pt x="204101" y="829318"/>
                      <a:pt x="201786" y="837033"/>
                    </a:cubicBezTo>
                    <a:cubicBezTo>
                      <a:pt x="200072" y="842746"/>
                      <a:pt x="198316" y="848452"/>
                      <a:pt x="196869" y="854239"/>
                    </a:cubicBezTo>
                    <a:cubicBezTo>
                      <a:pt x="195856" y="858292"/>
                      <a:pt x="195732" y="862566"/>
                      <a:pt x="194411" y="866529"/>
                    </a:cubicBezTo>
                    <a:cubicBezTo>
                      <a:pt x="193252" y="870005"/>
                      <a:pt x="191134" y="873084"/>
                      <a:pt x="189495" y="876362"/>
                    </a:cubicBezTo>
                    <a:cubicBezTo>
                      <a:pt x="188676" y="880459"/>
                      <a:pt x="187976" y="884581"/>
                      <a:pt x="187037" y="888652"/>
                    </a:cubicBezTo>
                    <a:cubicBezTo>
                      <a:pt x="185518" y="895236"/>
                      <a:pt x="182121" y="908317"/>
                      <a:pt x="182121" y="908317"/>
                    </a:cubicBezTo>
                    <a:cubicBezTo>
                      <a:pt x="181302" y="923885"/>
                      <a:pt x="180191" y="939440"/>
                      <a:pt x="179663" y="955020"/>
                    </a:cubicBezTo>
                    <a:cubicBezTo>
                      <a:pt x="178552" y="987785"/>
                      <a:pt x="178629" y="1020589"/>
                      <a:pt x="177205" y="1053342"/>
                    </a:cubicBezTo>
                    <a:cubicBezTo>
                      <a:pt x="176989" y="1058321"/>
                      <a:pt x="175406" y="1063151"/>
                      <a:pt x="174747" y="1068091"/>
                    </a:cubicBezTo>
                    <a:cubicBezTo>
                      <a:pt x="170076" y="1103124"/>
                      <a:pt x="174730" y="1078005"/>
                      <a:pt x="169831" y="1102504"/>
                    </a:cubicBezTo>
                    <a:cubicBezTo>
                      <a:pt x="169012" y="1112336"/>
                      <a:pt x="168597" y="1122210"/>
                      <a:pt x="167373" y="1132000"/>
                    </a:cubicBezTo>
                    <a:cubicBezTo>
                      <a:pt x="166954" y="1135352"/>
                      <a:pt x="165393" y="1138488"/>
                      <a:pt x="164915" y="1141833"/>
                    </a:cubicBezTo>
                    <a:cubicBezTo>
                      <a:pt x="161135" y="1168294"/>
                      <a:pt x="164012" y="1162007"/>
                      <a:pt x="159999" y="1186078"/>
                    </a:cubicBezTo>
                    <a:cubicBezTo>
                      <a:pt x="159444" y="1189410"/>
                      <a:pt x="158360" y="1192633"/>
                      <a:pt x="157540" y="1195910"/>
                    </a:cubicBezTo>
                    <a:cubicBezTo>
                      <a:pt x="155312" y="1213736"/>
                      <a:pt x="153092" y="1232428"/>
                      <a:pt x="150166" y="1249987"/>
                    </a:cubicBezTo>
                    <a:cubicBezTo>
                      <a:pt x="149347" y="1254903"/>
                      <a:pt x="148685" y="1259849"/>
                      <a:pt x="147708" y="1264736"/>
                    </a:cubicBezTo>
                    <a:cubicBezTo>
                      <a:pt x="147046" y="1268049"/>
                      <a:pt x="145983" y="1271270"/>
                      <a:pt x="145250" y="1274568"/>
                    </a:cubicBezTo>
                    <a:cubicBezTo>
                      <a:pt x="144344" y="1278646"/>
                      <a:pt x="143805" y="1282805"/>
                      <a:pt x="142792" y="1286858"/>
                    </a:cubicBezTo>
                    <a:cubicBezTo>
                      <a:pt x="142164" y="1289372"/>
                      <a:pt x="140962" y="1291719"/>
                      <a:pt x="140334" y="1294233"/>
                    </a:cubicBezTo>
                    <a:cubicBezTo>
                      <a:pt x="139321" y="1298286"/>
                      <a:pt x="138975" y="1302492"/>
                      <a:pt x="137876" y="1306523"/>
                    </a:cubicBezTo>
                    <a:cubicBezTo>
                      <a:pt x="136513" y="1311522"/>
                      <a:pt x="134217" y="1316244"/>
                      <a:pt x="132960" y="1321271"/>
                    </a:cubicBezTo>
                    <a:cubicBezTo>
                      <a:pt x="132632" y="1322582"/>
                      <a:pt x="129455" y="1336362"/>
                      <a:pt x="128044" y="1338478"/>
                    </a:cubicBezTo>
                    <a:cubicBezTo>
                      <a:pt x="126116" y="1341370"/>
                      <a:pt x="123127" y="1343394"/>
                      <a:pt x="120669" y="1345852"/>
                    </a:cubicBezTo>
                    <a:cubicBezTo>
                      <a:pt x="119030" y="1349949"/>
                      <a:pt x="116914" y="1353885"/>
                      <a:pt x="115753" y="1358142"/>
                    </a:cubicBezTo>
                    <a:cubicBezTo>
                      <a:pt x="114442" y="1362951"/>
                      <a:pt x="114504" y="1368056"/>
                      <a:pt x="113295" y="1372891"/>
                    </a:cubicBezTo>
                    <a:cubicBezTo>
                      <a:pt x="112038" y="1377918"/>
                      <a:pt x="110018" y="1382723"/>
                      <a:pt x="108379" y="1387639"/>
                    </a:cubicBezTo>
                    <a:lnTo>
                      <a:pt x="105921" y="1395013"/>
                    </a:lnTo>
                    <a:cubicBezTo>
                      <a:pt x="105102" y="1397471"/>
                      <a:pt x="105295" y="1400555"/>
                      <a:pt x="103463" y="1402387"/>
                    </a:cubicBezTo>
                    <a:lnTo>
                      <a:pt x="98547" y="1407304"/>
                    </a:lnTo>
                    <a:cubicBezTo>
                      <a:pt x="93786" y="1426347"/>
                      <a:pt x="99980" y="1408739"/>
                      <a:pt x="88715" y="1424510"/>
                    </a:cubicBezTo>
                    <a:cubicBezTo>
                      <a:pt x="72538" y="1447158"/>
                      <a:pt x="95599" y="1422542"/>
                      <a:pt x="76424" y="1441717"/>
                    </a:cubicBezTo>
                    <a:cubicBezTo>
                      <a:pt x="73881" y="1449346"/>
                      <a:pt x="73606" y="1451330"/>
                      <a:pt x="69050" y="1458923"/>
                    </a:cubicBezTo>
                    <a:cubicBezTo>
                      <a:pt x="66010" y="1463989"/>
                      <a:pt x="62495" y="1468755"/>
                      <a:pt x="59218" y="1473671"/>
                    </a:cubicBezTo>
                    <a:cubicBezTo>
                      <a:pt x="57579" y="1476129"/>
                      <a:pt x="55236" y="1478243"/>
                      <a:pt x="54302" y="1481046"/>
                    </a:cubicBezTo>
                    <a:cubicBezTo>
                      <a:pt x="53483" y="1483504"/>
                      <a:pt x="53003" y="1486103"/>
                      <a:pt x="51844" y="1488420"/>
                    </a:cubicBezTo>
                    <a:cubicBezTo>
                      <a:pt x="48743" y="1494623"/>
                      <a:pt x="46585" y="1496137"/>
                      <a:pt x="42011" y="1500710"/>
                    </a:cubicBezTo>
                    <a:cubicBezTo>
                      <a:pt x="41192" y="1503168"/>
                      <a:pt x="40712" y="1505767"/>
                      <a:pt x="39553" y="1508084"/>
                    </a:cubicBezTo>
                    <a:cubicBezTo>
                      <a:pt x="36453" y="1514284"/>
                      <a:pt x="34292" y="1515803"/>
                      <a:pt x="29721" y="1520375"/>
                    </a:cubicBezTo>
                    <a:cubicBezTo>
                      <a:pt x="24605" y="1540837"/>
                      <a:pt x="30834" y="1520606"/>
                      <a:pt x="22347" y="1537581"/>
                    </a:cubicBezTo>
                    <a:cubicBezTo>
                      <a:pt x="12170" y="1557934"/>
                      <a:pt x="29062" y="1531196"/>
                      <a:pt x="14973" y="1552329"/>
                    </a:cubicBezTo>
                    <a:cubicBezTo>
                      <a:pt x="9798" y="1567855"/>
                      <a:pt x="1453" y="1581826"/>
                      <a:pt x="224" y="156707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020284" y="1485877"/>
                <a:ext cx="193231" cy="1053871"/>
              </a:xfrm>
              <a:custGeom>
                <a:avLst/>
                <a:gdLst>
                  <a:gd name="connsiteX0" fmla="*/ 277762 w 278323"/>
                  <a:gd name="connsiteY0" fmla="*/ 1478055 h 1517960"/>
                  <a:gd name="connsiteX1" fmla="*/ 275304 w 278323"/>
                  <a:gd name="connsiteY1" fmla="*/ 1455932 h 1517960"/>
                  <a:gd name="connsiteX2" fmla="*/ 270387 w 278323"/>
                  <a:gd name="connsiteY2" fmla="*/ 1355152 h 1517960"/>
                  <a:gd name="connsiteX3" fmla="*/ 267929 w 278323"/>
                  <a:gd name="connsiteY3" fmla="*/ 1340403 h 1517960"/>
                  <a:gd name="connsiteX4" fmla="*/ 265471 w 278323"/>
                  <a:gd name="connsiteY4" fmla="*/ 1318281 h 1517960"/>
                  <a:gd name="connsiteX5" fmla="*/ 260555 w 278323"/>
                  <a:gd name="connsiteY5" fmla="*/ 1298616 h 1517960"/>
                  <a:gd name="connsiteX6" fmla="*/ 255639 w 278323"/>
                  <a:gd name="connsiteY6" fmla="*/ 1266661 h 1517960"/>
                  <a:gd name="connsiteX7" fmla="*/ 248265 w 278323"/>
                  <a:gd name="connsiteY7" fmla="*/ 1254371 h 1517960"/>
                  <a:gd name="connsiteX8" fmla="*/ 243349 w 278323"/>
                  <a:gd name="connsiteY8" fmla="*/ 1234706 h 1517960"/>
                  <a:gd name="connsiteX9" fmla="*/ 238433 w 278323"/>
                  <a:gd name="connsiteY9" fmla="*/ 1227332 h 1517960"/>
                  <a:gd name="connsiteX10" fmla="*/ 233517 w 278323"/>
                  <a:gd name="connsiteY10" fmla="*/ 1212584 h 1517960"/>
                  <a:gd name="connsiteX11" fmla="*/ 231058 w 278323"/>
                  <a:gd name="connsiteY11" fmla="*/ 1205210 h 1517960"/>
                  <a:gd name="connsiteX12" fmla="*/ 228600 w 278323"/>
                  <a:gd name="connsiteY12" fmla="*/ 1195377 h 1517960"/>
                  <a:gd name="connsiteX13" fmla="*/ 216310 w 278323"/>
                  <a:gd name="connsiteY13" fmla="*/ 1173255 h 1517960"/>
                  <a:gd name="connsiteX14" fmla="*/ 213852 w 278323"/>
                  <a:gd name="connsiteY14" fmla="*/ 1165881 h 1517960"/>
                  <a:gd name="connsiteX15" fmla="*/ 208936 w 278323"/>
                  <a:gd name="connsiteY15" fmla="*/ 1160964 h 1517960"/>
                  <a:gd name="connsiteX16" fmla="*/ 204020 w 278323"/>
                  <a:gd name="connsiteY16" fmla="*/ 1151132 h 1517960"/>
                  <a:gd name="connsiteX17" fmla="*/ 194187 w 278323"/>
                  <a:gd name="connsiteY17" fmla="*/ 1136384 h 1517960"/>
                  <a:gd name="connsiteX18" fmla="*/ 184355 w 278323"/>
                  <a:gd name="connsiteY18" fmla="*/ 1121635 h 1517960"/>
                  <a:gd name="connsiteX19" fmla="*/ 179439 w 278323"/>
                  <a:gd name="connsiteY19" fmla="*/ 1111803 h 1517960"/>
                  <a:gd name="connsiteX20" fmla="*/ 172065 w 278323"/>
                  <a:gd name="connsiteY20" fmla="*/ 1104429 h 1517960"/>
                  <a:gd name="connsiteX21" fmla="*/ 162233 w 278323"/>
                  <a:gd name="connsiteY21" fmla="*/ 1089681 h 1517960"/>
                  <a:gd name="connsiteX22" fmla="*/ 157317 w 278323"/>
                  <a:gd name="connsiteY22" fmla="*/ 1082306 h 1517960"/>
                  <a:gd name="connsiteX23" fmla="*/ 152400 w 278323"/>
                  <a:gd name="connsiteY23" fmla="*/ 1074932 h 1517960"/>
                  <a:gd name="connsiteX24" fmla="*/ 140110 w 278323"/>
                  <a:gd name="connsiteY24" fmla="*/ 1052810 h 1517960"/>
                  <a:gd name="connsiteX25" fmla="*/ 130278 w 278323"/>
                  <a:gd name="connsiteY25" fmla="*/ 1033145 h 1517960"/>
                  <a:gd name="connsiteX26" fmla="*/ 120446 w 278323"/>
                  <a:gd name="connsiteY26" fmla="*/ 1015939 h 1517960"/>
                  <a:gd name="connsiteX27" fmla="*/ 113071 w 278323"/>
                  <a:gd name="connsiteY27" fmla="*/ 996274 h 1517960"/>
                  <a:gd name="connsiteX28" fmla="*/ 108155 w 278323"/>
                  <a:gd name="connsiteY28" fmla="*/ 981526 h 1517960"/>
                  <a:gd name="connsiteX29" fmla="*/ 103239 w 278323"/>
                  <a:gd name="connsiteY29" fmla="*/ 971694 h 1517960"/>
                  <a:gd name="connsiteX30" fmla="*/ 100781 w 278323"/>
                  <a:gd name="connsiteY30" fmla="*/ 964319 h 1517960"/>
                  <a:gd name="connsiteX31" fmla="*/ 93407 w 278323"/>
                  <a:gd name="connsiteY31" fmla="*/ 949571 h 1517960"/>
                  <a:gd name="connsiteX32" fmla="*/ 90949 w 278323"/>
                  <a:gd name="connsiteY32" fmla="*/ 929906 h 1517960"/>
                  <a:gd name="connsiteX33" fmla="*/ 81117 w 278323"/>
                  <a:gd name="connsiteY33" fmla="*/ 905326 h 1517960"/>
                  <a:gd name="connsiteX34" fmla="*/ 73742 w 278323"/>
                  <a:gd name="connsiteY34" fmla="*/ 880745 h 1517960"/>
                  <a:gd name="connsiteX35" fmla="*/ 68826 w 278323"/>
                  <a:gd name="connsiteY35" fmla="*/ 865997 h 1517960"/>
                  <a:gd name="connsiteX36" fmla="*/ 66368 w 278323"/>
                  <a:gd name="connsiteY36" fmla="*/ 858623 h 1517960"/>
                  <a:gd name="connsiteX37" fmla="*/ 63910 w 278323"/>
                  <a:gd name="connsiteY37" fmla="*/ 848790 h 1517960"/>
                  <a:gd name="connsiteX38" fmla="*/ 58994 w 278323"/>
                  <a:gd name="connsiteY38" fmla="*/ 836500 h 1517960"/>
                  <a:gd name="connsiteX39" fmla="*/ 54078 w 278323"/>
                  <a:gd name="connsiteY39" fmla="*/ 821752 h 1517960"/>
                  <a:gd name="connsiteX40" fmla="*/ 49162 w 278323"/>
                  <a:gd name="connsiteY40" fmla="*/ 787339 h 1517960"/>
                  <a:gd name="connsiteX41" fmla="*/ 44246 w 278323"/>
                  <a:gd name="connsiteY41" fmla="*/ 752926 h 1517960"/>
                  <a:gd name="connsiteX42" fmla="*/ 46704 w 278323"/>
                  <a:gd name="connsiteY42" fmla="*/ 647229 h 1517960"/>
                  <a:gd name="connsiteX43" fmla="*/ 49162 w 278323"/>
                  <a:gd name="connsiteY43" fmla="*/ 639855 h 1517960"/>
                  <a:gd name="connsiteX44" fmla="*/ 51620 w 278323"/>
                  <a:gd name="connsiteY44" fmla="*/ 625106 h 1517960"/>
                  <a:gd name="connsiteX45" fmla="*/ 54078 w 278323"/>
                  <a:gd name="connsiteY45" fmla="*/ 617732 h 1517960"/>
                  <a:gd name="connsiteX46" fmla="*/ 56536 w 278323"/>
                  <a:gd name="connsiteY46" fmla="*/ 605442 h 1517960"/>
                  <a:gd name="connsiteX47" fmla="*/ 61452 w 278323"/>
                  <a:gd name="connsiteY47" fmla="*/ 585777 h 1517960"/>
                  <a:gd name="connsiteX48" fmla="*/ 63910 w 278323"/>
                  <a:gd name="connsiteY48" fmla="*/ 575945 h 1517960"/>
                  <a:gd name="connsiteX49" fmla="*/ 66368 w 278323"/>
                  <a:gd name="connsiteY49" fmla="*/ 568571 h 1517960"/>
                  <a:gd name="connsiteX50" fmla="*/ 68826 w 278323"/>
                  <a:gd name="connsiteY50" fmla="*/ 558739 h 1517960"/>
                  <a:gd name="connsiteX51" fmla="*/ 73742 w 278323"/>
                  <a:gd name="connsiteY51" fmla="*/ 551364 h 1517960"/>
                  <a:gd name="connsiteX52" fmla="*/ 78658 w 278323"/>
                  <a:gd name="connsiteY52" fmla="*/ 536616 h 1517960"/>
                  <a:gd name="connsiteX53" fmla="*/ 81117 w 278323"/>
                  <a:gd name="connsiteY53" fmla="*/ 529242 h 1517960"/>
                  <a:gd name="connsiteX54" fmla="*/ 83575 w 278323"/>
                  <a:gd name="connsiteY54" fmla="*/ 521868 h 1517960"/>
                  <a:gd name="connsiteX55" fmla="*/ 93407 w 278323"/>
                  <a:gd name="connsiteY55" fmla="*/ 504661 h 1517960"/>
                  <a:gd name="connsiteX56" fmla="*/ 95865 w 278323"/>
                  <a:gd name="connsiteY56" fmla="*/ 494829 h 1517960"/>
                  <a:gd name="connsiteX57" fmla="*/ 100781 w 278323"/>
                  <a:gd name="connsiteY57" fmla="*/ 484997 h 1517960"/>
                  <a:gd name="connsiteX58" fmla="*/ 103239 w 278323"/>
                  <a:gd name="connsiteY58" fmla="*/ 477623 h 1517960"/>
                  <a:gd name="connsiteX59" fmla="*/ 108155 w 278323"/>
                  <a:gd name="connsiteY59" fmla="*/ 467790 h 1517960"/>
                  <a:gd name="connsiteX60" fmla="*/ 110613 w 278323"/>
                  <a:gd name="connsiteY60" fmla="*/ 460416 h 1517960"/>
                  <a:gd name="connsiteX61" fmla="*/ 115529 w 278323"/>
                  <a:gd name="connsiteY61" fmla="*/ 453042 h 1517960"/>
                  <a:gd name="connsiteX62" fmla="*/ 120446 w 278323"/>
                  <a:gd name="connsiteY62" fmla="*/ 435835 h 1517960"/>
                  <a:gd name="connsiteX63" fmla="*/ 122904 w 278323"/>
                  <a:gd name="connsiteY63" fmla="*/ 428461 h 1517960"/>
                  <a:gd name="connsiteX64" fmla="*/ 125362 w 278323"/>
                  <a:gd name="connsiteY64" fmla="*/ 418629 h 1517960"/>
                  <a:gd name="connsiteX65" fmla="*/ 130278 w 278323"/>
                  <a:gd name="connsiteY65" fmla="*/ 411255 h 1517960"/>
                  <a:gd name="connsiteX66" fmla="*/ 132736 w 278323"/>
                  <a:gd name="connsiteY66" fmla="*/ 403881 h 1517960"/>
                  <a:gd name="connsiteX67" fmla="*/ 137652 w 278323"/>
                  <a:gd name="connsiteY67" fmla="*/ 396506 h 1517960"/>
                  <a:gd name="connsiteX68" fmla="*/ 145026 w 278323"/>
                  <a:gd name="connsiteY68" fmla="*/ 371926 h 1517960"/>
                  <a:gd name="connsiteX69" fmla="*/ 152400 w 278323"/>
                  <a:gd name="connsiteY69" fmla="*/ 354719 h 1517960"/>
                  <a:gd name="connsiteX70" fmla="*/ 157317 w 278323"/>
                  <a:gd name="connsiteY70" fmla="*/ 327681 h 1517960"/>
                  <a:gd name="connsiteX71" fmla="*/ 159775 w 278323"/>
                  <a:gd name="connsiteY71" fmla="*/ 308016 h 1517960"/>
                  <a:gd name="connsiteX72" fmla="*/ 164691 w 278323"/>
                  <a:gd name="connsiteY72" fmla="*/ 280977 h 1517960"/>
                  <a:gd name="connsiteX73" fmla="*/ 169607 w 278323"/>
                  <a:gd name="connsiteY73" fmla="*/ 273603 h 1517960"/>
                  <a:gd name="connsiteX74" fmla="*/ 172065 w 278323"/>
                  <a:gd name="connsiteY74" fmla="*/ 229358 h 1517960"/>
                  <a:gd name="connsiteX75" fmla="*/ 174523 w 278323"/>
                  <a:gd name="connsiteY75" fmla="*/ 221984 h 1517960"/>
                  <a:gd name="connsiteX76" fmla="*/ 176981 w 278323"/>
                  <a:gd name="connsiteY76" fmla="*/ 209694 h 1517960"/>
                  <a:gd name="connsiteX77" fmla="*/ 179439 w 278323"/>
                  <a:gd name="connsiteY77" fmla="*/ 199861 h 1517960"/>
                  <a:gd name="connsiteX78" fmla="*/ 186813 w 278323"/>
                  <a:gd name="connsiteY78" fmla="*/ 177739 h 1517960"/>
                  <a:gd name="connsiteX79" fmla="*/ 189271 w 278323"/>
                  <a:gd name="connsiteY79" fmla="*/ 165448 h 1517960"/>
                  <a:gd name="connsiteX80" fmla="*/ 194187 w 278323"/>
                  <a:gd name="connsiteY80" fmla="*/ 150700 h 1517960"/>
                  <a:gd name="connsiteX81" fmla="*/ 199104 w 278323"/>
                  <a:gd name="connsiteY81" fmla="*/ 123661 h 1517960"/>
                  <a:gd name="connsiteX82" fmla="*/ 201562 w 278323"/>
                  <a:gd name="connsiteY82" fmla="*/ 113829 h 1517960"/>
                  <a:gd name="connsiteX83" fmla="*/ 206478 w 278323"/>
                  <a:gd name="connsiteY83" fmla="*/ 106455 h 1517960"/>
                  <a:gd name="connsiteX84" fmla="*/ 211394 w 278323"/>
                  <a:gd name="connsiteY84" fmla="*/ 91706 h 1517960"/>
                  <a:gd name="connsiteX85" fmla="*/ 213852 w 278323"/>
                  <a:gd name="connsiteY85" fmla="*/ 84332 h 1517960"/>
                  <a:gd name="connsiteX86" fmla="*/ 218768 w 278323"/>
                  <a:gd name="connsiteY86" fmla="*/ 67126 h 1517960"/>
                  <a:gd name="connsiteX87" fmla="*/ 223684 w 278323"/>
                  <a:gd name="connsiteY87" fmla="*/ 52377 h 1517960"/>
                  <a:gd name="connsiteX88" fmla="*/ 228600 w 278323"/>
                  <a:gd name="connsiteY88" fmla="*/ 25339 h 1517960"/>
                  <a:gd name="connsiteX89" fmla="*/ 233517 w 278323"/>
                  <a:gd name="connsiteY89" fmla="*/ 15506 h 1517960"/>
                  <a:gd name="connsiteX90" fmla="*/ 235975 w 278323"/>
                  <a:gd name="connsiteY90" fmla="*/ 758 h 1517960"/>
                  <a:gd name="connsiteX91" fmla="*/ 228600 w 278323"/>
                  <a:gd name="connsiteY91" fmla="*/ 22881 h 1517960"/>
                  <a:gd name="connsiteX92" fmla="*/ 223684 w 278323"/>
                  <a:gd name="connsiteY92" fmla="*/ 30255 h 1517960"/>
                  <a:gd name="connsiteX93" fmla="*/ 218768 w 278323"/>
                  <a:gd name="connsiteY93" fmla="*/ 45003 h 1517960"/>
                  <a:gd name="connsiteX94" fmla="*/ 213852 w 278323"/>
                  <a:gd name="connsiteY94" fmla="*/ 59752 h 1517960"/>
                  <a:gd name="connsiteX95" fmla="*/ 211394 w 278323"/>
                  <a:gd name="connsiteY95" fmla="*/ 67126 h 1517960"/>
                  <a:gd name="connsiteX96" fmla="*/ 208936 w 278323"/>
                  <a:gd name="connsiteY96" fmla="*/ 74500 h 1517960"/>
                  <a:gd name="connsiteX97" fmla="*/ 204020 w 278323"/>
                  <a:gd name="connsiteY97" fmla="*/ 81874 h 1517960"/>
                  <a:gd name="connsiteX98" fmla="*/ 201562 w 278323"/>
                  <a:gd name="connsiteY98" fmla="*/ 89248 h 1517960"/>
                  <a:gd name="connsiteX99" fmla="*/ 191729 w 278323"/>
                  <a:gd name="connsiteY99" fmla="*/ 101539 h 1517960"/>
                  <a:gd name="connsiteX100" fmla="*/ 186813 w 278323"/>
                  <a:gd name="connsiteY100" fmla="*/ 118745 h 1517960"/>
                  <a:gd name="connsiteX101" fmla="*/ 176981 w 278323"/>
                  <a:gd name="connsiteY101" fmla="*/ 133494 h 1517960"/>
                  <a:gd name="connsiteX102" fmla="*/ 169607 w 278323"/>
                  <a:gd name="connsiteY102" fmla="*/ 150700 h 1517960"/>
                  <a:gd name="connsiteX103" fmla="*/ 167149 w 278323"/>
                  <a:gd name="connsiteY103" fmla="*/ 158074 h 1517960"/>
                  <a:gd name="connsiteX104" fmla="*/ 157317 w 278323"/>
                  <a:gd name="connsiteY104" fmla="*/ 172823 h 1517960"/>
                  <a:gd name="connsiteX105" fmla="*/ 152400 w 278323"/>
                  <a:gd name="connsiteY105" fmla="*/ 180197 h 1517960"/>
                  <a:gd name="connsiteX106" fmla="*/ 145026 w 278323"/>
                  <a:gd name="connsiteY106" fmla="*/ 197403 h 1517960"/>
                  <a:gd name="connsiteX107" fmla="*/ 142568 w 278323"/>
                  <a:gd name="connsiteY107" fmla="*/ 204777 h 1517960"/>
                  <a:gd name="connsiteX108" fmla="*/ 137652 w 278323"/>
                  <a:gd name="connsiteY108" fmla="*/ 212152 h 1517960"/>
                  <a:gd name="connsiteX109" fmla="*/ 132736 w 278323"/>
                  <a:gd name="connsiteY109" fmla="*/ 221984 h 1517960"/>
                  <a:gd name="connsiteX110" fmla="*/ 122904 w 278323"/>
                  <a:gd name="connsiteY110" fmla="*/ 236732 h 1517960"/>
                  <a:gd name="connsiteX111" fmla="*/ 115529 w 278323"/>
                  <a:gd name="connsiteY111" fmla="*/ 261313 h 1517960"/>
                  <a:gd name="connsiteX112" fmla="*/ 110613 w 278323"/>
                  <a:gd name="connsiteY112" fmla="*/ 268687 h 1517960"/>
                  <a:gd name="connsiteX113" fmla="*/ 103239 w 278323"/>
                  <a:gd name="connsiteY113" fmla="*/ 283435 h 1517960"/>
                  <a:gd name="connsiteX114" fmla="*/ 90949 w 278323"/>
                  <a:gd name="connsiteY114" fmla="*/ 320306 h 1517960"/>
                  <a:gd name="connsiteX115" fmla="*/ 86033 w 278323"/>
                  <a:gd name="connsiteY115" fmla="*/ 335055 h 1517960"/>
                  <a:gd name="connsiteX116" fmla="*/ 78658 w 278323"/>
                  <a:gd name="connsiteY116" fmla="*/ 352261 h 1517960"/>
                  <a:gd name="connsiteX117" fmla="*/ 76200 w 278323"/>
                  <a:gd name="connsiteY117" fmla="*/ 364552 h 1517960"/>
                  <a:gd name="connsiteX118" fmla="*/ 73742 w 278323"/>
                  <a:gd name="connsiteY118" fmla="*/ 371926 h 1517960"/>
                  <a:gd name="connsiteX119" fmla="*/ 68826 w 278323"/>
                  <a:gd name="connsiteY119" fmla="*/ 394048 h 1517960"/>
                  <a:gd name="connsiteX120" fmla="*/ 66368 w 278323"/>
                  <a:gd name="connsiteY120" fmla="*/ 408797 h 1517960"/>
                  <a:gd name="connsiteX121" fmla="*/ 61452 w 278323"/>
                  <a:gd name="connsiteY121" fmla="*/ 433377 h 1517960"/>
                  <a:gd name="connsiteX122" fmla="*/ 54078 w 278323"/>
                  <a:gd name="connsiteY122" fmla="*/ 502203 h 1517960"/>
                  <a:gd name="connsiteX123" fmla="*/ 51620 w 278323"/>
                  <a:gd name="connsiteY123" fmla="*/ 563655 h 1517960"/>
                  <a:gd name="connsiteX124" fmla="*/ 46704 w 278323"/>
                  <a:gd name="connsiteY124" fmla="*/ 590694 h 1517960"/>
                  <a:gd name="connsiteX125" fmla="*/ 44246 w 278323"/>
                  <a:gd name="connsiteY125" fmla="*/ 602984 h 1517960"/>
                  <a:gd name="connsiteX126" fmla="*/ 41787 w 278323"/>
                  <a:gd name="connsiteY126" fmla="*/ 617732 h 1517960"/>
                  <a:gd name="connsiteX127" fmla="*/ 39329 w 278323"/>
                  <a:gd name="connsiteY127" fmla="*/ 625106 h 1517960"/>
                  <a:gd name="connsiteX128" fmla="*/ 36871 w 278323"/>
                  <a:gd name="connsiteY128" fmla="*/ 634939 h 1517960"/>
                  <a:gd name="connsiteX129" fmla="*/ 34413 w 278323"/>
                  <a:gd name="connsiteY129" fmla="*/ 642313 h 1517960"/>
                  <a:gd name="connsiteX130" fmla="*/ 27039 w 278323"/>
                  <a:gd name="connsiteY130" fmla="*/ 666894 h 1517960"/>
                  <a:gd name="connsiteX131" fmla="*/ 22123 w 278323"/>
                  <a:gd name="connsiteY131" fmla="*/ 681642 h 1517960"/>
                  <a:gd name="connsiteX132" fmla="*/ 19665 w 278323"/>
                  <a:gd name="connsiteY132" fmla="*/ 689016 h 1517960"/>
                  <a:gd name="connsiteX133" fmla="*/ 17207 w 278323"/>
                  <a:gd name="connsiteY133" fmla="*/ 698848 h 1517960"/>
                  <a:gd name="connsiteX134" fmla="*/ 12291 w 278323"/>
                  <a:gd name="connsiteY134" fmla="*/ 706223 h 1517960"/>
                  <a:gd name="connsiteX135" fmla="*/ 7375 w 278323"/>
                  <a:gd name="connsiteY135" fmla="*/ 725887 h 1517960"/>
                  <a:gd name="connsiteX136" fmla="*/ 4917 w 278323"/>
                  <a:gd name="connsiteY136" fmla="*/ 733261 h 1517960"/>
                  <a:gd name="connsiteX137" fmla="*/ 0 w 278323"/>
                  <a:gd name="connsiteY137" fmla="*/ 750468 h 1517960"/>
                  <a:gd name="connsiteX138" fmla="*/ 2458 w 278323"/>
                  <a:gd name="connsiteY138" fmla="*/ 821752 h 1517960"/>
                  <a:gd name="connsiteX139" fmla="*/ 7375 w 278323"/>
                  <a:gd name="connsiteY139" fmla="*/ 853706 h 1517960"/>
                  <a:gd name="connsiteX140" fmla="*/ 12291 w 278323"/>
                  <a:gd name="connsiteY140" fmla="*/ 863539 h 1517960"/>
                  <a:gd name="connsiteX141" fmla="*/ 17207 w 278323"/>
                  <a:gd name="connsiteY141" fmla="*/ 885661 h 1517960"/>
                  <a:gd name="connsiteX142" fmla="*/ 22123 w 278323"/>
                  <a:gd name="connsiteY142" fmla="*/ 895494 h 1517960"/>
                  <a:gd name="connsiteX143" fmla="*/ 27039 w 278323"/>
                  <a:gd name="connsiteY143" fmla="*/ 910242 h 1517960"/>
                  <a:gd name="connsiteX144" fmla="*/ 39329 w 278323"/>
                  <a:gd name="connsiteY144" fmla="*/ 937281 h 1517960"/>
                  <a:gd name="connsiteX145" fmla="*/ 46704 w 278323"/>
                  <a:gd name="connsiteY145" fmla="*/ 959403 h 1517960"/>
                  <a:gd name="connsiteX146" fmla="*/ 51620 w 278323"/>
                  <a:gd name="connsiteY146" fmla="*/ 969235 h 1517960"/>
                  <a:gd name="connsiteX147" fmla="*/ 58994 w 278323"/>
                  <a:gd name="connsiteY147" fmla="*/ 981526 h 1517960"/>
                  <a:gd name="connsiteX148" fmla="*/ 61452 w 278323"/>
                  <a:gd name="connsiteY148" fmla="*/ 988900 h 1517960"/>
                  <a:gd name="connsiteX149" fmla="*/ 76200 w 278323"/>
                  <a:gd name="connsiteY149" fmla="*/ 1015939 h 1517960"/>
                  <a:gd name="connsiteX150" fmla="*/ 88491 w 278323"/>
                  <a:gd name="connsiteY150" fmla="*/ 1040519 h 1517960"/>
                  <a:gd name="connsiteX151" fmla="*/ 93407 w 278323"/>
                  <a:gd name="connsiteY151" fmla="*/ 1047894 h 1517960"/>
                  <a:gd name="connsiteX152" fmla="*/ 98323 w 278323"/>
                  <a:gd name="connsiteY152" fmla="*/ 1060184 h 1517960"/>
                  <a:gd name="connsiteX153" fmla="*/ 110613 w 278323"/>
                  <a:gd name="connsiteY153" fmla="*/ 1077390 h 1517960"/>
                  <a:gd name="connsiteX154" fmla="*/ 117987 w 278323"/>
                  <a:gd name="connsiteY154" fmla="*/ 1097055 h 1517960"/>
                  <a:gd name="connsiteX155" fmla="*/ 120446 w 278323"/>
                  <a:gd name="connsiteY155" fmla="*/ 1104429 h 1517960"/>
                  <a:gd name="connsiteX156" fmla="*/ 130278 w 278323"/>
                  <a:gd name="connsiteY156" fmla="*/ 1114261 h 1517960"/>
                  <a:gd name="connsiteX157" fmla="*/ 137652 w 278323"/>
                  <a:gd name="connsiteY157" fmla="*/ 1131468 h 1517960"/>
                  <a:gd name="connsiteX158" fmla="*/ 145026 w 278323"/>
                  <a:gd name="connsiteY158" fmla="*/ 1141300 h 1517960"/>
                  <a:gd name="connsiteX159" fmla="*/ 149942 w 278323"/>
                  <a:gd name="connsiteY159" fmla="*/ 1151132 h 1517960"/>
                  <a:gd name="connsiteX160" fmla="*/ 159775 w 278323"/>
                  <a:gd name="connsiteY160" fmla="*/ 1168339 h 1517960"/>
                  <a:gd name="connsiteX161" fmla="*/ 162233 w 278323"/>
                  <a:gd name="connsiteY161" fmla="*/ 1175713 h 1517960"/>
                  <a:gd name="connsiteX162" fmla="*/ 169607 w 278323"/>
                  <a:gd name="connsiteY162" fmla="*/ 1195377 h 1517960"/>
                  <a:gd name="connsiteX163" fmla="*/ 172065 w 278323"/>
                  <a:gd name="connsiteY163" fmla="*/ 1205210 h 1517960"/>
                  <a:gd name="connsiteX164" fmla="*/ 181897 w 278323"/>
                  <a:gd name="connsiteY164" fmla="*/ 1227332 h 1517960"/>
                  <a:gd name="connsiteX165" fmla="*/ 186813 w 278323"/>
                  <a:gd name="connsiteY165" fmla="*/ 1242081 h 1517960"/>
                  <a:gd name="connsiteX166" fmla="*/ 196646 w 278323"/>
                  <a:gd name="connsiteY166" fmla="*/ 1264203 h 1517960"/>
                  <a:gd name="connsiteX167" fmla="*/ 201562 w 278323"/>
                  <a:gd name="connsiteY167" fmla="*/ 1276494 h 1517960"/>
                  <a:gd name="connsiteX168" fmla="*/ 206478 w 278323"/>
                  <a:gd name="connsiteY168" fmla="*/ 1291242 h 1517960"/>
                  <a:gd name="connsiteX169" fmla="*/ 208936 w 278323"/>
                  <a:gd name="connsiteY169" fmla="*/ 1308448 h 1517960"/>
                  <a:gd name="connsiteX170" fmla="*/ 208936 w 278323"/>
                  <a:gd name="connsiteY170" fmla="*/ 1500177 h 1517960"/>
                  <a:gd name="connsiteX171" fmla="*/ 211394 w 278323"/>
                  <a:gd name="connsiteY171" fmla="*/ 1507552 h 1517960"/>
                  <a:gd name="connsiteX172" fmla="*/ 226142 w 278323"/>
                  <a:gd name="connsiteY172" fmla="*/ 1512468 h 1517960"/>
                  <a:gd name="connsiteX173" fmla="*/ 263013 w 278323"/>
                  <a:gd name="connsiteY173" fmla="*/ 1517384 h 1517960"/>
                  <a:gd name="connsiteX174" fmla="*/ 277762 w 278323"/>
                  <a:gd name="connsiteY174" fmla="*/ 1478055 h 151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278323" h="1517960">
                    <a:moveTo>
                      <a:pt x="277762" y="1478055"/>
                    </a:moveTo>
                    <a:cubicBezTo>
                      <a:pt x="279810" y="1467813"/>
                      <a:pt x="275619" y="1463345"/>
                      <a:pt x="275304" y="1455932"/>
                    </a:cubicBezTo>
                    <a:cubicBezTo>
                      <a:pt x="270991" y="1354578"/>
                      <a:pt x="282848" y="1392518"/>
                      <a:pt x="270387" y="1355152"/>
                    </a:cubicBezTo>
                    <a:cubicBezTo>
                      <a:pt x="269568" y="1350236"/>
                      <a:pt x="268588" y="1345343"/>
                      <a:pt x="267929" y="1340403"/>
                    </a:cubicBezTo>
                    <a:cubicBezTo>
                      <a:pt x="266948" y="1333049"/>
                      <a:pt x="266760" y="1325587"/>
                      <a:pt x="265471" y="1318281"/>
                    </a:cubicBezTo>
                    <a:cubicBezTo>
                      <a:pt x="264297" y="1311627"/>
                      <a:pt x="260555" y="1298616"/>
                      <a:pt x="260555" y="1298616"/>
                    </a:cubicBezTo>
                    <a:cubicBezTo>
                      <a:pt x="260148" y="1294955"/>
                      <a:pt x="258792" y="1273756"/>
                      <a:pt x="255639" y="1266661"/>
                    </a:cubicBezTo>
                    <a:cubicBezTo>
                      <a:pt x="253699" y="1262295"/>
                      <a:pt x="250723" y="1258468"/>
                      <a:pt x="248265" y="1254371"/>
                    </a:cubicBezTo>
                    <a:cubicBezTo>
                      <a:pt x="247330" y="1249698"/>
                      <a:pt x="245868" y="1239744"/>
                      <a:pt x="243349" y="1234706"/>
                    </a:cubicBezTo>
                    <a:cubicBezTo>
                      <a:pt x="242028" y="1232064"/>
                      <a:pt x="239633" y="1230032"/>
                      <a:pt x="238433" y="1227332"/>
                    </a:cubicBezTo>
                    <a:cubicBezTo>
                      <a:pt x="236328" y="1222597"/>
                      <a:pt x="235156" y="1217500"/>
                      <a:pt x="233517" y="1212584"/>
                    </a:cubicBezTo>
                    <a:cubicBezTo>
                      <a:pt x="232698" y="1210126"/>
                      <a:pt x="231686" y="1207724"/>
                      <a:pt x="231058" y="1205210"/>
                    </a:cubicBezTo>
                    <a:cubicBezTo>
                      <a:pt x="230239" y="1201932"/>
                      <a:pt x="229855" y="1198514"/>
                      <a:pt x="228600" y="1195377"/>
                    </a:cubicBezTo>
                    <a:cubicBezTo>
                      <a:pt x="213784" y="1158336"/>
                      <a:pt x="227564" y="1195764"/>
                      <a:pt x="216310" y="1173255"/>
                    </a:cubicBezTo>
                    <a:cubicBezTo>
                      <a:pt x="215151" y="1170938"/>
                      <a:pt x="215185" y="1168103"/>
                      <a:pt x="213852" y="1165881"/>
                    </a:cubicBezTo>
                    <a:cubicBezTo>
                      <a:pt x="212660" y="1163894"/>
                      <a:pt x="210222" y="1162892"/>
                      <a:pt x="208936" y="1160964"/>
                    </a:cubicBezTo>
                    <a:cubicBezTo>
                      <a:pt x="206904" y="1157915"/>
                      <a:pt x="205905" y="1154274"/>
                      <a:pt x="204020" y="1151132"/>
                    </a:cubicBezTo>
                    <a:cubicBezTo>
                      <a:pt x="200980" y="1146066"/>
                      <a:pt x="194187" y="1136384"/>
                      <a:pt x="194187" y="1136384"/>
                    </a:cubicBezTo>
                    <a:cubicBezTo>
                      <a:pt x="188915" y="1120567"/>
                      <a:pt x="195862" y="1137746"/>
                      <a:pt x="184355" y="1121635"/>
                    </a:cubicBezTo>
                    <a:cubicBezTo>
                      <a:pt x="182225" y="1118653"/>
                      <a:pt x="181569" y="1114785"/>
                      <a:pt x="179439" y="1111803"/>
                    </a:cubicBezTo>
                    <a:cubicBezTo>
                      <a:pt x="177419" y="1108974"/>
                      <a:pt x="174199" y="1107173"/>
                      <a:pt x="172065" y="1104429"/>
                    </a:cubicBezTo>
                    <a:cubicBezTo>
                      <a:pt x="168438" y="1099765"/>
                      <a:pt x="165510" y="1094597"/>
                      <a:pt x="162233" y="1089681"/>
                    </a:cubicBezTo>
                    <a:lnTo>
                      <a:pt x="157317" y="1082306"/>
                    </a:lnTo>
                    <a:lnTo>
                      <a:pt x="152400" y="1074932"/>
                    </a:lnTo>
                    <a:cubicBezTo>
                      <a:pt x="145602" y="1054538"/>
                      <a:pt x="157016" y="1086623"/>
                      <a:pt x="140110" y="1052810"/>
                    </a:cubicBezTo>
                    <a:cubicBezTo>
                      <a:pt x="136833" y="1046255"/>
                      <a:pt x="134343" y="1039243"/>
                      <a:pt x="130278" y="1033145"/>
                    </a:cubicBezTo>
                    <a:cubicBezTo>
                      <a:pt x="123329" y="1022722"/>
                      <a:pt x="126683" y="1028413"/>
                      <a:pt x="120446" y="1015939"/>
                    </a:cubicBezTo>
                    <a:cubicBezTo>
                      <a:pt x="114616" y="986796"/>
                      <a:pt x="122279" y="1016991"/>
                      <a:pt x="113071" y="996274"/>
                    </a:cubicBezTo>
                    <a:cubicBezTo>
                      <a:pt x="110966" y="991539"/>
                      <a:pt x="110472" y="986161"/>
                      <a:pt x="108155" y="981526"/>
                    </a:cubicBezTo>
                    <a:cubicBezTo>
                      <a:pt x="106516" y="978249"/>
                      <a:pt x="104682" y="975062"/>
                      <a:pt x="103239" y="971694"/>
                    </a:cubicBezTo>
                    <a:cubicBezTo>
                      <a:pt x="102218" y="969312"/>
                      <a:pt x="101833" y="966687"/>
                      <a:pt x="100781" y="964319"/>
                    </a:cubicBezTo>
                    <a:cubicBezTo>
                      <a:pt x="98549" y="959296"/>
                      <a:pt x="95865" y="954487"/>
                      <a:pt x="93407" y="949571"/>
                    </a:cubicBezTo>
                    <a:cubicBezTo>
                      <a:pt x="92588" y="943016"/>
                      <a:pt x="92551" y="936315"/>
                      <a:pt x="90949" y="929906"/>
                    </a:cubicBezTo>
                    <a:cubicBezTo>
                      <a:pt x="82920" y="897787"/>
                      <a:pt x="88317" y="948513"/>
                      <a:pt x="81117" y="905326"/>
                    </a:cubicBezTo>
                    <a:cubicBezTo>
                      <a:pt x="76666" y="878630"/>
                      <a:pt x="81908" y="901161"/>
                      <a:pt x="73742" y="880745"/>
                    </a:cubicBezTo>
                    <a:cubicBezTo>
                      <a:pt x="71817" y="875934"/>
                      <a:pt x="70465" y="870913"/>
                      <a:pt x="68826" y="865997"/>
                    </a:cubicBezTo>
                    <a:cubicBezTo>
                      <a:pt x="68007" y="863539"/>
                      <a:pt x="66996" y="861137"/>
                      <a:pt x="66368" y="858623"/>
                    </a:cubicBezTo>
                    <a:cubicBezTo>
                      <a:pt x="65549" y="855345"/>
                      <a:pt x="64978" y="851995"/>
                      <a:pt x="63910" y="848790"/>
                    </a:cubicBezTo>
                    <a:cubicBezTo>
                      <a:pt x="62515" y="844604"/>
                      <a:pt x="60502" y="840647"/>
                      <a:pt x="58994" y="836500"/>
                    </a:cubicBezTo>
                    <a:cubicBezTo>
                      <a:pt x="57223" y="831630"/>
                      <a:pt x="55717" y="826668"/>
                      <a:pt x="54078" y="821752"/>
                    </a:cubicBezTo>
                    <a:cubicBezTo>
                      <a:pt x="49374" y="793524"/>
                      <a:pt x="53776" y="821178"/>
                      <a:pt x="49162" y="787339"/>
                    </a:cubicBezTo>
                    <a:cubicBezTo>
                      <a:pt x="47596" y="775858"/>
                      <a:pt x="44246" y="752926"/>
                      <a:pt x="44246" y="752926"/>
                    </a:cubicBezTo>
                    <a:cubicBezTo>
                      <a:pt x="45065" y="717694"/>
                      <a:pt x="45173" y="682438"/>
                      <a:pt x="46704" y="647229"/>
                    </a:cubicBezTo>
                    <a:cubicBezTo>
                      <a:pt x="46817" y="644640"/>
                      <a:pt x="48600" y="642384"/>
                      <a:pt x="49162" y="639855"/>
                    </a:cubicBezTo>
                    <a:cubicBezTo>
                      <a:pt x="50243" y="634990"/>
                      <a:pt x="50539" y="629971"/>
                      <a:pt x="51620" y="625106"/>
                    </a:cubicBezTo>
                    <a:cubicBezTo>
                      <a:pt x="52182" y="622577"/>
                      <a:pt x="53450" y="620246"/>
                      <a:pt x="54078" y="617732"/>
                    </a:cubicBezTo>
                    <a:cubicBezTo>
                      <a:pt x="55091" y="613679"/>
                      <a:pt x="55597" y="609513"/>
                      <a:pt x="56536" y="605442"/>
                    </a:cubicBezTo>
                    <a:cubicBezTo>
                      <a:pt x="58055" y="598858"/>
                      <a:pt x="59813" y="592332"/>
                      <a:pt x="61452" y="585777"/>
                    </a:cubicBezTo>
                    <a:cubicBezTo>
                      <a:pt x="62271" y="582500"/>
                      <a:pt x="62842" y="579150"/>
                      <a:pt x="63910" y="575945"/>
                    </a:cubicBezTo>
                    <a:cubicBezTo>
                      <a:pt x="64729" y="573487"/>
                      <a:pt x="65656" y="571062"/>
                      <a:pt x="66368" y="568571"/>
                    </a:cubicBezTo>
                    <a:cubicBezTo>
                      <a:pt x="67296" y="565323"/>
                      <a:pt x="67495" y="561844"/>
                      <a:pt x="68826" y="558739"/>
                    </a:cubicBezTo>
                    <a:cubicBezTo>
                      <a:pt x="69990" y="556023"/>
                      <a:pt x="72542" y="554064"/>
                      <a:pt x="73742" y="551364"/>
                    </a:cubicBezTo>
                    <a:cubicBezTo>
                      <a:pt x="75846" y="546629"/>
                      <a:pt x="77019" y="541532"/>
                      <a:pt x="78658" y="536616"/>
                    </a:cubicBezTo>
                    <a:lnTo>
                      <a:pt x="81117" y="529242"/>
                    </a:lnTo>
                    <a:cubicBezTo>
                      <a:pt x="81936" y="526784"/>
                      <a:pt x="82416" y="524185"/>
                      <a:pt x="83575" y="521868"/>
                    </a:cubicBezTo>
                    <a:cubicBezTo>
                      <a:pt x="89812" y="509393"/>
                      <a:pt x="86458" y="515084"/>
                      <a:pt x="93407" y="504661"/>
                    </a:cubicBezTo>
                    <a:cubicBezTo>
                      <a:pt x="94226" y="501384"/>
                      <a:pt x="94679" y="497992"/>
                      <a:pt x="95865" y="494829"/>
                    </a:cubicBezTo>
                    <a:cubicBezTo>
                      <a:pt x="97152" y="491398"/>
                      <a:pt x="99338" y="488365"/>
                      <a:pt x="100781" y="484997"/>
                    </a:cubicBezTo>
                    <a:cubicBezTo>
                      <a:pt x="101802" y="482616"/>
                      <a:pt x="102218" y="480004"/>
                      <a:pt x="103239" y="477623"/>
                    </a:cubicBezTo>
                    <a:cubicBezTo>
                      <a:pt x="104682" y="474255"/>
                      <a:pt x="106712" y="471158"/>
                      <a:pt x="108155" y="467790"/>
                    </a:cubicBezTo>
                    <a:cubicBezTo>
                      <a:pt x="109176" y="465409"/>
                      <a:pt x="109454" y="462733"/>
                      <a:pt x="110613" y="460416"/>
                    </a:cubicBezTo>
                    <a:cubicBezTo>
                      <a:pt x="111934" y="457774"/>
                      <a:pt x="114208" y="455684"/>
                      <a:pt x="115529" y="453042"/>
                    </a:cubicBezTo>
                    <a:cubicBezTo>
                      <a:pt x="117492" y="449116"/>
                      <a:pt x="119397" y="439506"/>
                      <a:pt x="120446" y="435835"/>
                    </a:cubicBezTo>
                    <a:cubicBezTo>
                      <a:pt x="121158" y="433344"/>
                      <a:pt x="122192" y="430952"/>
                      <a:pt x="122904" y="428461"/>
                    </a:cubicBezTo>
                    <a:cubicBezTo>
                      <a:pt x="123832" y="425213"/>
                      <a:pt x="124031" y="421734"/>
                      <a:pt x="125362" y="418629"/>
                    </a:cubicBezTo>
                    <a:cubicBezTo>
                      <a:pt x="126526" y="415914"/>
                      <a:pt x="128957" y="413897"/>
                      <a:pt x="130278" y="411255"/>
                    </a:cubicBezTo>
                    <a:cubicBezTo>
                      <a:pt x="131437" y="408938"/>
                      <a:pt x="131577" y="406198"/>
                      <a:pt x="132736" y="403881"/>
                    </a:cubicBezTo>
                    <a:cubicBezTo>
                      <a:pt x="134057" y="401238"/>
                      <a:pt x="136452" y="399206"/>
                      <a:pt x="137652" y="396506"/>
                    </a:cubicBezTo>
                    <a:cubicBezTo>
                      <a:pt x="142325" y="385990"/>
                      <a:pt x="142166" y="381937"/>
                      <a:pt x="145026" y="371926"/>
                    </a:cubicBezTo>
                    <a:cubicBezTo>
                      <a:pt x="147437" y="363487"/>
                      <a:pt x="148031" y="363458"/>
                      <a:pt x="152400" y="354719"/>
                    </a:cubicBezTo>
                    <a:cubicBezTo>
                      <a:pt x="154514" y="344147"/>
                      <a:pt x="155747" y="338670"/>
                      <a:pt x="157317" y="327681"/>
                    </a:cubicBezTo>
                    <a:cubicBezTo>
                      <a:pt x="158251" y="321141"/>
                      <a:pt x="158841" y="314556"/>
                      <a:pt x="159775" y="308016"/>
                    </a:cubicBezTo>
                    <a:cubicBezTo>
                      <a:pt x="159987" y="306530"/>
                      <a:pt x="163714" y="283582"/>
                      <a:pt x="164691" y="280977"/>
                    </a:cubicBezTo>
                    <a:cubicBezTo>
                      <a:pt x="165728" y="278211"/>
                      <a:pt x="167968" y="276061"/>
                      <a:pt x="169607" y="273603"/>
                    </a:cubicBezTo>
                    <a:cubicBezTo>
                      <a:pt x="170426" y="258855"/>
                      <a:pt x="170665" y="244063"/>
                      <a:pt x="172065" y="229358"/>
                    </a:cubicBezTo>
                    <a:cubicBezTo>
                      <a:pt x="172311" y="226779"/>
                      <a:pt x="173895" y="224498"/>
                      <a:pt x="174523" y="221984"/>
                    </a:cubicBezTo>
                    <a:cubicBezTo>
                      <a:pt x="175536" y="217931"/>
                      <a:pt x="176075" y="213772"/>
                      <a:pt x="176981" y="209694"/>
                    </a:cubicBezTo>
                    <a:cubicBezTo>
                      <a:pt x="177714" y="206396"/>
                      <a:pt x="178706" y="203159"/>
                      <a:pt x="179439" y="199861"/>
                    </a:cubicBezTo>
                    <a:cubicBezTo>
                      <a:pt x="183251" y="182708"/>
                      <a:pt x="179472" y="192422"/>
                      <a:pt x="186813" y="177739"/>
                    </a:cubicBezTo>
                    <a:cubicBezTo>
                      <a:pt x="187632" y="173642"/>
                      <a:pt x="188172" y="169479"/>
                      <a:pt x="189271" y="165448"/>
                    </a:cubicBezTo>
                    <a:cubicBezTo>
                      <a:pt x="190634" y="160449"/>
                      <a:pt x="194187" y="150700"/>
                      <a:pt x="194187" y="150700"/>
                    </a:cubicBezTo>
                    <a:cubicBezTo>
                      <a:pt x="198256" y="118156"/>
                      <a:pt x="194051" y="141345"/>
                      <a:pt x="199104" y="123661"/>
                    </a:cubicBezTo>
                    <a:cubicBezTo>
                      <a:pt x="200032" y="120413"/>
                      <a:pt x="200231" y="116934"/>
                      <a:pt x="201562" y="113829"/>
                    </a:cubicBezTo>
                    <a:cubicBezTo>
                      <a:pt x="202726" y="111114"/>
                      <a:pt x="205278" y="109155"/>
                      <a:pt x="206478" y="106455"/>
                    </a:cubicBezTo>
                    <a:cubicBezTo>
                      <a:pt x="208583" y="101719"/>
                      <a:pt x="209755" y="96622"/>
                      <a:pt x="211394" y="91706"/>
                    </a:cubicBezTo>
                    <a:lnTo>
                      <a:pt x="213852" y="84332"/>
                    </a:lnTo>
                    <a:cubicBezTo>
                      <a:pt x="222110" y="59559"/>
                      <a:pt x="209513" y="97979"/>
                      <a:pt x="218768" y="67126"/>
                    </a:cubicBezTo>
                    <a:cubicBezTo>
                      <a:pt x="220257" y="62162"/>
                      <a:pt x="223684" y="52377"/>
                      <a:pt x="223684" y="52377"/>
                    </a:cubicBezTo>
                    <a:cubicBezTo>
                      <a:pt x="224581" y="46098"/>
                      <a:pt x="225926" y="32470"/>
                      <a:pt x="228600" y="25339"/>
                    </a:cubicBezTo>
                    <a:cubicBezTo>
                      <a:pt x="229887" y="21908"/>
                      <a:pt x="231878" y="18784"/>
                      <a:pt x="233517" y="15506"/>
                    </a:cubicBezTo>
                    <a:cubicBezTo>
                      <a:pt x="234336" y="10590"/>
                      <a:pt x="238740" y="-3389"/>
                      <a:pt x="235975" y="758"/>
                    </a:cubicBezTo>
                    <a:cubicBezTo>
                      <a:pt x="231663" y="7226"/>
                      <a:pt x="232912" y="16413"/>
                      <a:pt x="228600" y="22881"/>
                    </a:cubicBezTo>
                    <a:cubicBezTo>
                      <a:pt x="226961" y="25339"/>
                      <a:pt x="224884" y="27555"/>
                      <a:pt x="223684" y="30255"/>
                    </a:cubicBezTo>
                    <a:cubicBezTo>
                      <a:pt x="221579" y="34990"/>
                      <a:pt x="220407" y="40087"/>
                      <a:pt x="218768" y="45003"/>
                    </a:cubicBezTo>
                    <a:lnTo>
                      <a:pt x="213852" y="59752"/>
                    </a:lnTo>
                    <a:lnTo>
                      <a:pt x="211394" y="67126"/>
                    </a:lnTo>
                    <a:cubicBezTo>
                      <a:pt x="210575" y="69584"/>
                      <a:pt x="210373" y="72344"/>
                      <a:pt x="208936" y="74500"/>
                    </a:cubicBezTo>
                    <a:cubicBezTo>
                      <a:pt x="207297" y="76958"/>
                      <a:pt x="205341" y="79232"/>
                      <a:pt x="204020" y="81874"/>
                    </a:cubicBezTo>
                    <a:cubicBezTo>
                      <a:pt x="202861" y="84191"/>
                      <a:pt x="202721" y="86931"/>
                      <a:pt x="201562" y="89248"/>
                    </a:cubicBezTo>
                    <a:cubicBezTo>
                      <a:pt x="198460" y="95453"/>
                      <a:pt x="196304" y="96965"/>
                      <a:pt x="191729" y="101539"/>
                    </a:cubicBezTo>
                    <a:cubicBezTo>
                      <a:pt x="191150" y="103854"/>
                      <a:pt x="188416" y="115860"/>
                      <a:pt x="186813" y="118745"/>
                    </a:cubicBezTo>
                    <a:cubicBezTo>
                      <a:pt x="183944" y="123910"/>
                      <a:pt x="178849" y="127889"/>
                      <a:pt x="176981" y="133494"/>
                    </a:cubicBezTo>
                    <a:cubicBezTo>
                      <a:pt x="171217" y="150787"/>
                      <a:pt x="178719" y="129439"/>
                      <a:pt x="169607" y="150700"/>
                    </a:cubicBezTo>
                    <a:cubicBezTo>
                      <a:pt x="168586" y="153081"/>
                      <a:pt x="168407" y="155809"/>
                      <a:pt x="167149" y="158074"/>
                    </a:cubicBezTo>
                    <a:cubicBezTo>
                      <a:pt x="164280" y="163239"/>
                      <a:pt x="160595" y="167907"/>
                      <a:pt x="157317" y="172823"/>
                    </a:cubicBezTo>
                    <a:lnTo>
                      <a:pt x="152400" y="180197"/>
                    </a:lnTo>
                    <a:cubicBezTo>
                      <a:pt x="146636" y="197490"/>
                      <a:pt x="154138" y="176142"/>
                      <a:pt x="145026" y="197403"/>
                    </a:cubicBezTo>
                    <a:cubicBezTo>
                      <a:pt x="144005" y="199784"/>
                      <a:pt x="143727" y="202460"/>
                      <a:pt x="142568" y="204777"/>
                    </a:cubicBezTo>
                    <a:cubicBezTo>
                      <a:pt x="141247" y="207420"/>
                      <a:pt x="139118" y="209587"/>
                      <a:pt x="137652" y="212152"/>
                    </a:cubicBezTo>
                    <a:cubicBezTo>
                      <a:pt x="135834" y="215333"/>
                      <a:pt x="134621" y="218842"/>
                      <a:pt x="132736" y="221984"/>
                    </a:cubicBezTo>
                    <a:cubicBezTo>
                      <a:pt x="129696" y="227050"/>
                      <a:pt x="122904" y="236732"/>
                      <a:pt x="122904" y="236732"/>
                    </a:cubicBezTo>
                    <a:cubicBezTo>
                      <a:pt x="121529" y="242230"/>
                      <a:pt x="117924" y="257720"/>
                      <a:pt x="115529" y="261313"/>
                    </a:cubicBezTo>
                    <a:cubicBezTo>
                      <a:pt x="113890" y="263771"/>
                      <a:pt x="111934" y="266045"/>
                      <a:pt x="110613" y="268687"/>
                    </a:cubicBezTo>
                    <a:cubicBezTo>
                      <a:pt x="100436" y="289040"/>
                      <a:pt x="117328" y="262302"/>
                      <a:pt x="103239" y="283435"/>
                    </a:cubicBezTo>
                    <a:lnTo>
                      <a:pt x="90949" y="320306"/>
                    </a:lnTo>
                    <a:cubicBezTo>
                      <a:pt x="90948" y="320308"/>
                      <a:pt x="86034" y="335052"/>
                      <a:pt x="86033" y="335055"/>
                    </a:cubicBezTo>
                    <a:cubicBezTo>
                      <a:pt x="82519" y="342083"/>
                      <a:pt x="80465" y="345032"/>
                      <a:pt x="78658" y="352261"/>
                    </a:cubicBezTo>
                    <a:cubicBezTo>
                      <a:pt x="77645" y="356314"/>
                      <a:pt x="77213" y="360499"/>
                      <a:pt x="76200" y="364552"/>
                    </a:cubicBezTo>
                    <a:cubicBezTo>
                      <a:pt x="75572" y="367066"/>
                      <a:pt x="74304" y="369397"/>
                      <a:pt x="73742" y="371926"/>
                    </a:cubicBezTo>
                    <a:cubicBezTo>
                      <a:pt x="67974" y="397882"/>
                      <a:pt x="74359" y="377448"/>
                      <a:pt x="68826" y="394048"/>
                    </a:cubicBezTo>
                    <a:cubicBezTo>
                      <a:pt x="68007" y="398964"/>
                      <a:pt x="67449" y="403932"/>
                      <a:pt x="66368" y="408797"/>
                    </a:cubicBezTo>
                    <a:cubicBezTo>
                      <a:pt x="61484" y="430775"/>
                      <a:pt x="65604" y="393241"/>
                      <a:pt x="61452" y="433377"/>
                    </a:cubicBezTo>
                    <a:cubicBezTo>
                      <a:pt x="54133" y="504129"/>
                      <a:pt x="60049" y="466377"/>
                      <a:pt x="54078" y="502203"/>
                    </a:cubicBezTo>
                    <a:cubicBezTo>
                      <a:pt x="53259" y="522687"/>
                      <a:pt x="52899" y="543195"/>
                      <a:pt x="51620" y="563655"/>
                    </a:cubicBezTo>
                    <a:cubicBezTo>
                      <a:pt x="50694" y="578472"/>
                      <a:pt x="49395" y="578584"/>
                      <a:pt x="46704" y="590694"/>
                    </a:cubicBezTo>
                    <a:cubicBezTo>
                      <a:pt x="45798" y="594772"/>
                      <a:pt x="44993" y="598874"/>
                      <a:pt x="44246" y="602984"/>
                    </a:cubicBezTo>
                    <a:cubicBezTo>
                      <a:pt x="43354" y="607887"/>
                      <a:pt x="42868" y="612867"/>
                      <a:pt x="41787" y="617732"/>
                    </a:cubicBezTo>
                    <a:cubicBezTo>
                      <a:pt x="41225" y="620261"/>
                      <a:pt x="40041" y="622615"/>
                      <a:pt x="39329" y="625106"/>
                    </a:cubicBezTo>
                    <a:cubicBezTo>
                      <a:pt x="38401" y="628355"/>
                      <a:pt x="37799" y="631690"/>
                      <a:pt x="36871" y="634939"/>
                    </a:cubicBezTo>
                    <a:cubicBezTo>
                      <a:pt x="36159" y="637430"/>
                      <a:pt x="35125" y="639822"/>
                      <a:pt x="34413" y="642313"/>
                    </a:cubicBezTo>
                    <a:cubicBezTo>
                      <a:pt x="26983" y="668319"/>
                      <a:pt x="38723" y="631841"/>
                      <a:pt x="27039" y="666894"/>
                    </a:cubicBezTo>
                    <a:lnTo>
                      <a:pt x="22123" y="681642"/>
                    </a:lnTo>
                    <a:cubicBezTo>
                      <a:pt x="21304" y="684100"/>
                      <a:pt x="20293" y="686502"/>
                      <a:pt x="19665" y="689016"/>
                    </a:cubicBezTo>
                    <a:cubicBezTo>
                      <a:pt x="18846" y="692293"/>
                      <a:pt x="18538" y="695743"/>
                      <a:pt x="17207" y="698848"/>
                    </a:cubicBezTo>
                    <a:cubicBezTo>
                      <a:pt x="16043" y="701564"/>
                      <a:pt x="13930" y="703765"/>
                      <a:pt x="12291" y="706223"/>
                    </a:cubicBezTo>
                    <a:cubicBezTo>
                      <a:pt x="10652" y="712778"/>
                      <a:pt x="9512" y="719477"/>
                      <a:pt x="7375" y="725887"/>
                    </a:cubicBezTo>
                    <a:cubicBezTo>
                      <a:pt x="6556" y="728345"/>
                      <a:pt x="5629" y="730770"/>
                      <a:pt x="4917" y="733261"/>
                    </a:cubicBezTo>
                    <a:cubicBezTo>
                      <a:pt x="-1257" y="754867"/>
                      <a:pt x="5893" y="732788"/>
                      <a:pt x="0" y="750468"/>
                    </a:cubicBezTo>
                    <a:cubicBezTo>
                      <a:pt x="819" y="774229"/>
                      <a:pt x="1174" y="798011"/>
                      <a:pt x="2458" y="821752"/>
                    </a:cubicBezTo>
                    <a:cubicBezTo>
                      <a:pt x="2652" y="825342"/>
                      <a:pt x="5382" y="847726"/>
                      <a:pt x="7375" y="853706"/>
                    </a:cubicBezTo>
                    <a:cubicBezTo>
                      <a:pt x="8534" y="857182"/>
                      <a:pt x="10652" y="860261"/>
                      <a:pt x="12291" y="863539"/>
                    </a:cubicBezTo>
                    <a:cubicBezTo>
                      <a:pt x="12959" y="866877"/>
                      <a:pt x="15719" y="881693"/>
                      <a:pt x="17207" y="885661"/>
                    </a:cubicBezTo>
                    <a:cubicBezTo>
                      <a:pt x="18494" y="889092"/>
                      <a:pt x="20762" y="892092"/>
                      <a:pt x="22123" y="895494"/>
                    </a:cubicBezTo>
                    <a:cubicBezTo>
                      <a:pt x="24047" y="900305"/>
                      <a:pt x="24722" y="905607"/>
                      <a:pt x="27039" y="910242"/>
                    </a:cubicBezTo>
                    <a:cubicBezTo>
                      <a:pt x="32158" y="920481"/>
                      <a:pt x="34918" y="925518"/>
                      <a:pt x="39329" y="937281"/>
                    </a:cubicBezTo>
                    <a:cubicBezTo>
                      <a:pt x="42058" y="944559"/>
                      <a:pt x="43228" y="952451"/>
                      <a:pt x="46704" y="959403"/>
                    </a:cubicBezTo>
                    <a:cubicBezTo>
                      <a:pt x="48343" y="962680"/>
                      <a:pt x="49841" y="966032"/>
                      <a:pt x="51620" y="969235"/>
                    </a:cubicBezTo>
                    <a:cubicBezTo>
                      <a:pt x="53940" y="973412"/>
                      <a:pt x="56857" y="977253"/>
                      <a:pt x="58994" y="981526"/>
                    </a:cubicBezTo>
                    <a:cubicBezTo>
                      <a:pt x="60153" y="983843"/>
                      <a:pt x="60400" y="986532"/>
                      <a:pt x="61452" y="988900"/>
                    </a:cubicBezTo>
                    <a:cubicBezTo>
                      <a:pt x="71136" y="1010690"/>
                      <a:pt x="65847" y="996528"/>
                      <a:pt x="76200" y="1015939"/>
                    </a:cubicBezTo>
                    <a:cubicBezTo>
                      <a:pt x="80511" y="1024022"/>
                      <a:pt x="83410" y="1032897"/>
                      <a:pt x="88491" y="1040519"/>
                    </a:cubicBezTo>
                    <a:cubicBezTo>
                      <a:pt x="90130" y="1042977"/>
                      <a:pt x="92086" y="1045251"/>
                      <a:pt x="93407" y="1047894"/>
                    </a:cubicBezTo>
                    <a:cubicBezTo>
                      <a:pt x="95380" y="1051840"/>
                      <a:pt x="96100" y="1056373"/>
                      <a:pt x="98323" y="1060184"/>
                    </a:cubicBezTo>
                    <a:cubicBezTo>
                      <a:pt x="101874" y="1066272"/>
                      <a:pt x="106516" y="1071655"/>
                      <a:pt x="110613" y="1077390"/>
                    </a:cubicBezTo>
                    <a:cubicBezTo>
                      <a:pt x="116187" y="1094111"/>
                      <a:pt x="109179" y="1073570"/>
                      <a:pt x="117987" y="1097055"/>
                    </a:cubicBezTo>
                    <a:cubicBezTo>
                      <a:pt x="118897" y="1099481"/>
                      <a:pt x="118940" y="1102321"/>
                      <a:pt x="120446" y="1104429"/>
                    </a:cubicBezTo>
                    <a:cubicBezTo>
                      <a:pt x="123140" y="1108200"/>
                      <a:pt x="127001" y="1110984"/>
                      <a:pt x="130278" y="1114261"/>
                    </a:cubicBezTo>
                    <a:cubicBezTo>
                      <a:pt x="132667" y="1121429"/>
                      <a:pt x="133314" y="1124526"/>
                      <a:pt x="137652" y="1131468"/>
                    </a:cubicBezTo>
                    <a:cubicBezTo>
                      <a:pt x="139823" y="1134942"/>
                      <a:pt x="142855" y="1137826"/>
                      <a:pt x="145026" y="1141300"/>
                    </a:cubicBezTo>
                    <a:cubicBezTo>
                      <a:pt x="146968" y="1144407"/>
                      <a:pt x="148124" y="1147951"/>
                      <a:pt x="149942" y="1151132"/>
                    </a:cubicBezTo>
                    <a:cubicBezTo>
                      <a:pt x="156995" y="1163475"/>
                      <a:pt x="153407" y="1153482"/>
                      <a:pt x="159775" y="1168339"/>
                    </a:cubicBezTo>
                    <a:cubicBezTo>
                      <a:pt x="160796" y="1170720"/>
                      <a:pt x="161323" y="1173287"/>
                      <a:pt x="162233" y="1175713"/>
                    </a:cubicBezTo>
                    <a:cubicBezTo>
                      <a:pt x="165349" y="1184022"/>
                      <a:pt x="167376" y="1187568"/>
                      <a:pt x="169607" y="1195377"/>
                    </a:cubicBezTo>
                    <a:cubicBezTo>
                      <a:pt x="170535" y="1198626"/>
                      <a:pt x="170997" y="1202005"/>
                      <a:pt x="172065" y="1205210"/>
                    </a:cubicBezTo>
                    <a:cubicBezTo>
                      <a:pt x="180361" y="1230098"/>
                      <a:pt x="173331" y="1205917"/>
                      <a:pt x="181897" y="1227332"/>
                    </a:cubicBezTo>
                    <a:cubicBezTo>
                      <a:pt x="183822" y="1232144"/>
                      <a:pt x="184888" y="1237269"/>
                      <a:pt x="186813" y="1242081"/>
                    </a:cubicBezTo>
                    <a:cubicBezTo>
                      <a:pt x="201392" y="1278528"/>
                      <a:pt x="182861" y="1233188"/>
                      <a:pt x="196646" y="1264203"/>
                    </a:cubicBezTo>
                    <a:cubicBezTo>
                      <a:pt x="198438" y="1268235"/>
                      <a:pt x="200054" y="1272347"/>
                      <a:pt x="201562" y="1276494"/>
                    </a:cubicBezTo>
                    <a:cubicBezTo>
                      <a:pt x="203333" y="1281364"/>
                      <a:pt x="206478" y="1291242"/>
                      <a:pt x="206478" y="1291242"/>
                    </a:cubicBezTo>
                    <a:cubicBezTo>
                      <a:pt x="207297" y="1296977"/>
                      <a:pt x="208729" y="1302658"/>
                      <a:pt x="208936" y="1308448"/>
                    </a:cubicBezTo>
                    <a:cubicBezTo>
                      <a:pt x="212963" y="1421219"/>
                      <a:pt x="212136" y="1407378"/>
                      <a:pt x="208936" y="1500177"/>
                    </a:cubicBezTo>
                    <a:cubicBezTo>
                      <a:pt x="209755" y="1502635"/>
                      <a:pt x="209285" y="1506046"/>
                      <a:pt x="211394" y="1507552"/>
                    </a:cubicBezTo>
                    <a:cubicBezTo>
                      <a:pt x="215611" y="1510564"/>
                      <a:pt x="221000" y="1511825"/>
                      <a:pt x="226142" y="1512468"/>
                    </a:cubicBezTo>
                    <a:cubicBezTo>
                      <a:pt x="251556" y="1515645"/>
                      <a:pt x="239267" y="1513992"/>
                      <a:pt x="263013" y="1517384"/>
                    </a:cubicBezTo>
                    <a:cubicBezTo>
                      <a:pt x="279317" y="1522818"/>
                      <a:pt x="275714" y="1488297"/>
                      <a:pt x="277762" y="147805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92958" y="1508135"/>
                <a:ext cx="624600" cy="1069536"/>
              </a:xfrm>
              <a:custGeom>
                <a:avLst/>
                <a:gdLst>
                  <a:gd name="connsiteX0" fmla="*/ 857865 w 899652"/>
                  <a:gd name="connsiteY0" fmla="*/ 1517279 h 1540522"/>
                  <a:gd name="connsiteX1" fmla="*/ 857865 w 899652"/>
                  <a:gd name="connsiteY1" fmla="*/ 1168234 h 1540522"/>
                  <a:gd name="connsiteX2" fmla="*/ 855407 w 899652"/>
                  <a:gd name="connsiteY2" fmla="*/ 1158401 h 1540522"/>
                  <a:gd name="connsiteX3" fmla="*/ 852949 w 899652"/>
                  <a:gd name="connsiteY3" fmla="*/ 1126446 h 1540522"/>
                  <a:gd name="connsiteX4" fmla="*/ 850491 w 899652"/>
                  <a:gd name="connsiteY4" fmla="*/ 1114156 h 1540522"/>
                  <a:gd name="connsiteX5" fmla="*/ 845575 w 899652"/>
                  <a:gd name="connsiteY5" fmla="*/ 1096950 h 1540522"/>
                  <a:gd name="connsiteX6" fmla="*/ 840659 w 899652"/>
                  <a:gd name="connsiteY6" fmla="*/ 1084659 h 1540522"/>
                  <a:gd name="connsiteX7" fmla="*/ 835742 w 899652"/>
                  <a:gd name="connsiteY7" fmla="*/ 1062537 h 1540522"/>
                  <a:gd name="connsiteX8" fmla="*/ 830826 w 899652"/>
                  <a:gd name="connsiteY8" fmla="*/ 1052704 h 1540522"/>
                  <a:gd name="connsiteX9" fmla="*/ 828368 w 899652"/>
                  <a:gd name="connsiteY9" fmla="*/ 1040414 h 1540522"/>
                  <a:gd name="connsiteX10" fmla="*/ 823452 w 899652"/>
                  <a:gd name="connsiteY10" fmla="*/ 1033040 h 1540522"/>
                  <a:gd name="connsiteX11" fmla="*/ 818536 w 899652"/>
                  <a:gd name="connsiteY11" fmla="*/ 1018292 h 1540522"/>
                  <a:gd name="connsiteX12" fmla="*/ 813620 w 899652"/>
                  <a:gd name="connsiteY12" fmla="*/ 1008459 h 1540522"/>
                  <a:gd name="connsiteX13" fmla="*/ 811162 w 899652"/>
                  <a:gd name="connsiteY13" fmla="*/ 998627 h 1540522"/>
                  <a:gd name="connsiteX14" fmla="*/ 801329 w 899652"/>
                  <a:gd name="connsiteY14" fmla="*/ 978963 h 1540522"/>
                  <a:gd name="connsiteX15" fmla="*/ 798871 w 899652"/>
                  <a:gd name="connsiteY15" fmla="*/ 971588 h 1540522"/>
                  <a:gd name="connsiteX16" fmla="*/ 789039 w 899652"/>
                  <a:gd name="connsiteY16" fmla="*/ 956840 h 1540522"/>
                  <a:gd name="connsiteX17" fmla="*/ 784123 w 899652"/>
                  <a:gd name="connsiteY17" fmla="*/ 934717 h 1540522"/>
                  <a:gd name="connsiteX18" fmla="*/ 776749 w 899652"/>
                  <a:gd name="connsiteY18" fmla="*/ 922427 h 1540522"/>
                  <a:gd name="connsiteX19" fmla="*/ 766917 w 899652"/>
                  <a:gd name="connsiteY19" fmla="*/ 907679 h 1540522"/>
                  <a:gd name="connsiteX20" fmla="*/ 759542 w 899652"/>
                  <a:gd name="connsiteY20" fmla="*/ 890472 h 1540522"/>
                  <a:gd name="connsiteX21" fmla="*/ 757084 w 899652"/>
                  <a:gd name="connsiteY21" fmla="*/ 883098 h 1540522"/>
                  <a:gd name="connsiteX22" fmla="*/ 752168 w 899652"/>
                  <a:gd name="connsiteY22" fmla="*/ 875724 h 1540522"/>
                  <a:gd name="connsiteX23" fmla="*/ 744794 w 899652"/>
                  <a:gd name="connsiteY23" fmla="*/ 858517 h 1540522"/>
                  <a:gd name="connsiteX24" fmla="*/ 737420 w 899652"/>
                  <a:gd name="connsiteY24" fmla="*/ 848685 h 1540522"/>
                  <a:gd name="connsiteX25" fmla="*/ 727588 w 899652"/>
                  <a:gd name="connsiteY25" fmla="*/ 826563 h 1540522"/>
                  <a:gd name="connsiteX26" fmla="*/ 722671 w 899652"/>
                  <a:gd name="connsiteY26" fmla="*/ 821646 h 1540522"/>
                  <a:gd name="connsiteX27" fmla="*/ 715297 w 899652"/>
                  <a:gd name="connsiteY27" fmla="*/ 801982 h 1540522"/>
                  <a:gd name="connsiteX28" fmla="*/ 710381 w 899652"/>
                  <a:gd name="connsiteY28" fmla="*/ 789692 h 1540522"/>
                  <a:gd name="connsiteX29" fmla="*/ 693175 w 899652"/>
                  <a:gd name="connsiteY29" fmla="*/ 755279 h 1540522"/>
                  <a:gd name="connsiteX30" fmla="*/ 688259 w 899652"/>
                  <a:gd name="connsiteY30" fmla="*/ 745446 h 1540522"/>
                  <a:gd name="connsiteX31" fmla="*/ 680884 w 899652"/>
                  <a:gd name="connsiteY31" fmla="*/ 723324 h 1540522"/>
                  <a:gd name="connsiteX32" fmla="*/ 675968 w 899652"/>
                  <a:gd name="connsiteY32" fmla="*/ 713492 h 1540522"/>
                  <a:gd name="connsiteX33" fmla="*/ 671052 w 899652"/>
                  <a:gd name="connsiteY33" fmla="*/ 698743 h 1540522"/>
                  <a:gd name="connsiteX34" fmla="*/ 666136 w 899652"/>
                  <a:gd name="connsiteY34" fmla="*/ 688911 h 1540522"/>
                  <a:gd name="connsiteX35" fmla="*/ 663678 w 899652"/>
                  <a:gd name="connsiteY35" fmla="*/ 681537 h 1540522"/>
                  <a:gd name="connsiteX36" fmla="*/ 658762 w 899652"/>
                  <a:gd name="connsiteY36" fmla="*/ 674163 h 1540522"/>
                  <a:gd name="connsiteX37" fmla="*/ 653846 w 899652"/>
                  <a:gd name="connsiteY37" fmla="*/ 661872 h 1540522"/>
                  <a:gd name="connsiteX38" fmla="*/ 651388 w 899652"/>
                  <a:gd name="connsiteY38" fmla="*/ 654498 h 1540522"/>
                  <a:gd name="connsiteX39" fmla="*/ 646471 w 899652"/>
                  <a:gd name="connsiteY39" fmla="*/ 647124 h 1540522"/>
                  <a:gd name="connsiteX40" fmla="*/ 644013 w 899652"/>
                  <a:gd name="connsiteY40" fmla="*/ 639750 h 1540522"/>
                  <a:gd name="connsiteX41" fmla="*/ 639097 w 899652"/>
                  <a:gd name="connsiteY41" fmla="*/ 632375 h 1540522"/>
                  <a:gd name="connsiteX42" fmla="*/ 634181 w 899652"/>
                  <a:gd name="connsiteY42" fmla="*/ 622543 h 1540522"/>
                  <a:gd name="connsiteX43" fmla="*/ 629265 w 899652"/>
                  <a:gd name="connsiteY43" fmla="*/ 615169 h 1540522"/>
                  <a:gd name="connsiteX44" fmla="*/ 614517 w 899652"/>
                  <a:gd name="connsiteY44" fmla="*/ 590588 h 1540522"/>
                  <a:gd name="connsiteX45" fmla="*/ 607142 w 899652"/>
                  <a:gd name="connsiteY45" fmla="*/ 580756 h 1540522"/>
                  <a:gd name="connsiteX46" fmla="*/ 599768 w 899652"/>
                  <a:gd name="connsiteY46" fmla="*/ 573382 h 1540522"/>
                  <a:gd name="connsiteX47" fmla="*/ 592394 w 899652"/>
                  <a:gd name="connsiteY47" fmla="*/ 558634 h 1540522"/>
                  <a:gd name="connsiteX48" fmla="*/ 585020 w 899652"/>
                  <a:gd name="connsiteY48" fmla="*/ 551259 h 1540522"/>
                  <a:gd name="connsiteX49" fmla="*/ 570271 w 899652"/>
                  <a:gd name="connsiteY49" fmla="*/ 534053 h 1540522"/>
                  <a:gd name="connsiteX50" fmla="*/ 555523 w 899652"/>
                  <a:gd name="connsiteY50" fmla="*/ 511930 h 1540522"/>
                  <a:gd name="connsiteX51" fmla="*/ 545691 w 899652"/>
                  <a:gd name="connsiteY51" fmla="*/ 504556 h 1540522"/>
                  <a:gd name="connsiteX52" fmla="*/ 535859 w 899652"/>
                  <a:gd name="connsiteY52" fmla="*/ 489808 h 1540522"/>
                  <a:gd name="connsiteX53" fmla="*/ 521110 w 899652"/>
                  <a:gd name="connsiteY53" fmla="*/ 475059 h 1540522"/>
                  <a:gd name="connsiteX54" fmla="*/ 511278 w 899652"/>
                  <a:gd name="connsiteY54" fmla="*/ 465227 h 1540522"/>
                  <a:gd name="connsiteX55" fmla="*/ 503904 w 899652"/>
                  <a:gd name="connsiteY55" fmla="*/ 457853 h 1540522"/>
                  <a:gd name="connsiteX56" fmla="*/ 489155 w 899652"/>
                  <a:gd name="connsiteY56" fmla="*/ 445563 h 1540522"/>
                  <a:gd name="connsiteX57" fmla="*/ 479323 w 899652"/>
                  <a:gd name="connsiteY57" fmla="*/ 435730 h 1540522"/>
                  <a:gd name="connsiteX58" fmla="*/ 471949 w 899652"/>
                  <a:gd name="connsiteY58" fmla="*/ 425898 h 1540522"/>
                  <a:gd name="connsiteX59" fmla="*/ 459659 w 899652"/>
                  <a:gd name="connsiteY59" fmla="*/ 418524 h 1540522"/>
                  <a:gd name="connsiteX60" fmla="*/ 447368 w 899652"/>
                  <a:gd name="connsiteY60" fmla="*/ 408692 h 1540522"/>
                  <a:gd name="connsiteX61" fmla="*/ 439994 w 899652"/>
                  <a:gd name="connsiteY61" fmla="*/ 401317 h 1540522"/>
                  <a:gd name="connsiteX62" fmla="*/ 427704 w 899652"/>
                  <a:gd name="connsiteY62" fmla="*/ 393943 h 1540522"/>
                  <a:gd name="connsiteX63" fmla="*/ 408039 w 899652"/>
                  <a:gd name="connsiteY63" fmla="*/ 384111 h 1540522"/>
                  <a:gd name="connsiteX64" fmla="*/ 390833 w 899652"/>
                  <a:gd name="connsiteY64" fmla="*/ 369363 h 1540522"/>
                  <a:gd name="connsiteX65" fmla="*/ 358878 w 899652"/>
                  <a:gd name="connsiteY65" fmla="*/ 342324 h 1540522"/>
                  <a:gd name="connsiteX66" fmla="*/ 336755 w 899652"/>
                  <a:gd name="connsiteY66" fmla="*/ 327575 h 1540522"/>
                  <a:gd name="connsiteX67" fmla="*/ 329381 w 899652"/>
                  <a:gd name="connsiteY67" fmla="*/ 322659 h 1540522"/>
                  <a:gd name="connsiteX68" fmla="*/ 309717 w 899652"/>
                  <a:gd name="connsiteY68" fmla="*/ 307911 h 1540522"/>
                  <a:gd name="connsiteX69" fmla="*/ 290052 w 899652"/>
                  <a:gd name="connsiteY69" fmla="*/ 298079 h 1540522"/>
                  <a:gd name="connsiteX70" fmla="*/ 263013 w 899652"/>
                  <a:gd name="connsiteY70" fmla="*/ 275956 h 1540522"/>
                  <a:gd name="connsiteX71" fmla="*/ 255639 w 899652"/>
                  <a:gd name="connsiteY71" fmla="*/ 273498 h 1540522"/>
                  <a:gd name="connsiteX72" fmla="*/ 238433 w 899652"/>
                  <a:gd name="connsiteY72" fmla="*/ 261208 h 1540522"/>
                  <a:gd name="connsiteX73" fmla="*/ 228600 w 899652"/>
                  <a:gd name="connsiteY73" fmla="*/ 253834 h 1540522"/>
                  <a:gd name="connsiteX74" fmla="*/ 221226 w 899652"/>
                  <a:gd name="connsiteY74" fmla="*/ 248917 h 1540522"/>
                  <a:gd name="connsiteX75" fmla="*/ 213852 w 899652"/>
                  <a:gd name="connsiteY75" fmla="*/ 241543 h 1540522"/>
                  <a:gd name="connsiteX76" fmla="*/ 196646 w 899652"/>
                  <a:gd name="connsiteY76" fmla="*/ 231711 h 1540522"/>
                  <a:gd name="connsiteX77" fmla="*/ 184355 w 899652"/>
                  <a:gd name="connsiteY77" fmla="*/ 224337 h 1540522"/>
                  <a:gd name="connsiteX78" fmla="*/ 167149 w 899652"/>
                  <a:gd name="connsiteY78" fmla="*/ 209588 h 1540522"/>
                  <a:gd name="connsiteX79" fmla="*/ 157317 w 899652"/>
                  <a:gd name="connsiteY79" fmla="*/ 204672 h 1540522"/>
                  <a:gd name="connsiteX80" fmla="*/ 152400 w 899652"/>
                  <a:gd name="connsiteY80" fmla="*/ 197298 h 1540522"/>
                  <a:gd name="connsiteX81" fmla="*/ 125362 w 899652"/>
                  <a:gd name="connsiteY81" fmla="*/ 177634 h 1540522"/>
                  <a:gd name="connsiteX82" fmla="*/ 110613 w 899652"/>
                  <a:gd name="connsiteY82" fmla="*/ 162885 h 1540522"/>
                  <a:gd name="connsiteX83" fmla="*/ 105697 w 899652"/>
                  <a:gd name="connsiteY83" fmla="*/ 155511 h 1540522"/>
                  <a:gd name="connsiteX84" fmla="*/ 93407 w 899652"/>
                  <a:gd name="connsiteY84" fmla="*/ 140763 h 1540522"/>
                  <a:gd name="connsiteX85" fmla="*/ 86033 w 899652"/>
                  <a:gd name="connsiteY85" fmla="*/ 138304 h 1540522"/>
                  <a:gd name="connsiteX86" fmla="*/ 76200 w 899652"/>
                  <a:gd name="connsiteY86" fmla="*/ 123556 h 1540522"/>
                  <a:gd name="connsiteX87" fmla="*/ 71284 w 899652"/>
                  <a:gd name="connsiteY87" fmla="*/ 116182 h 1540522"/>
                  <a:gd name="connsiteX88" fmla="*/ 63910 w 899652"/>
                  <a:gd name="connsiteY88" fmla="*/ 106350 h 1540522"/>
                  <a:gd name="connsiteX89" fmla="*/ 54078 w 899652"/>
                  <a:gd name="connsiteY89" fmla="*/ 94059 h 1540522"/>
                  <a:gd name="connsiteX90" fmla="*/ 44246 w 899652"/>
                  <a:gd name="connsiteY90" fmla="*/ 79311 h 1540522"/>
                  <a:gd name="connsiteX91" fmla="*/ 36871 w 899652"/>
                  <a:gd name="connsiteY91" fmla="*/ 69479 h 1540522"/>
                  <a:gd name="connsiteX92" fmla="*/ 34413 w 899652"/>
                  <a:gd name="connsiteY92" fmla="*/ 59646 h 1540522"/>
                  <a:gd name="connsiteX93" fmla="*/ 27039 w 899652"/>
                  <a:gd name="connsiteY93" fmla="*/ 52272 h 1540522"/>
                  <a:gd name="connsiteX94" fmla="*/ 22123 w 899652"/>
                  <a:gd name="connsiteY94" fmla="*/ 44898 h 1540522"/>
                  <a:gd name="connsiteX95" fmla="*/ 14749 w 899652"/>
                  <a:gd name="connsiteY95" fmla="*/ 27692 h 1540522"/>
                  <a:gd name="connsiteX96" fmla="*/ 9833 w 899652"/>
                  <a:gd name="connsiteY96" fmla="*/ 22775 h 1540522"/>
                  <a:gd name="connsiteX97" fmla="*/ 4917 w 899652"/>
                  <a:gd name="connsiteY97" fmla="*/ 8027 h 1540522"/>
                  <a:gd name="connsiteX98" fmla="*/ 0 w 899652"/>
                  <a:gd name="connsiteY98" fmla="*/ 653 h 1540522"/>
                  <a:gd name="connsiteX99" fmla="*/ 4917 w 899652"/>
                  <a:gd name="connsiteY99" fmla="*/ 15401 h 1540522"/>
                  <a:gd name="connsiteX100" fmla="*/ 9833 w 899652"/>
                  <a:gd name="connsiteY100" fmla="*/ 30150 h 1540522"/>
                  <a:gd name="connsiteX101" fmla="*/ 12291 w 899652"/>
                  <a:gd name="connsiteY101" fmla="*/ 37524 h 1540522"/>
                  <a:gd name="connsiteX102" fmla="*/ 17207 w 899652"/>
                  <a:gd name="connsiteY102" fmla="*/ 44898 h 1540522"/>
                  <a:gd name="connsiteX103" fmla="*/ 19665 w 899652"/>
                  <a:gd name="connsiteY103" fmla="*/ 52272 h 1540522"/>
                  <a:gd name="connsiteX104" fmla="*/ 29497 w 899652"/>
                  <a:gd name="connsiteY104" fmla="*/ 64563 h 1540522"/>
                  <a:gd name="connsiteX105" fmla="*/ 34413 w 899652"/>
                  <a:gd name="connsiteY105" fmla="*/ 71937 h 1540522"/>
                  <a:gd name="connsiteX106" fmla="*/ 36871 w 899652"/>
                  <a:gd name="connsiteY106" fmla="*/ 79311 h 1540522"/>
                  <a:gd name="connsiteX107" fmla="*/ 49162 w 899652"/>
                  <a:gd name="connsiteY107" fmla="*/ 91601 h 1540522"/>
                  <a:gd name="connsiteX108" fmla="*/ 51620 w 899652"/>
                  <a:gd name="connsiteY108" fmla="*/ 98975 h 1540522"/>
                  <a:gd name="connsiteX109" fmla="*/ 58994 w 899652"/>
                  <a:gd name="connsiteY109" fmla="*/ 103892 h 1540522"/>
                  <a:gd name="connsiteX110" fmla="*/ 66368 w 899652"/>
                  <a:gd name="connsiteY110" fmla="*/ 111266 h 1540522"/>
                  <a:gd name="connsiteX111" fmla="*/ 71284 w 899652"/>
                  <a:gd name="connsiteY111" fmla="*/ 118640 h 1540522"/>
                  <a:gd name="connsiteX112" fmla="*/ 78659 w 899652"/>
                  <a:gd name="connsiteY112" fmla="*/ 126014 h 1540522"/>
                  <a:gd name="connsiteX113" fmla="*/ 83575 w 899652"/>
                  <a:gd name="connsiteY113" fmla="*/ 133388 h 1540522"/>
                  <a:gd name="connsiteX114" fmla="*/ 90949 w 899652"/>
                  <a:gd name="connsiteY114" fmla="*/ 138304 h 1540522"/>
                  <a:gd name="connsiteX115" fmla="*/ 95865 w 899652"/>
                  <a:gd name="connsiteY115" fmla="*/ 143221 h 1540522"/>
                  <a:gd name="connsiteX116" fmla="*/ 110613 w 899652"/>
                  <a:gd name="connsiteY116" fmla="*/ 150595 h 1540522"/>
                  <a:gd name="connsiteX117" fmla="*/ 125362 w 899652"/>
                  <a:gd name="connsiteY117" fmla="*/ 160427 h 1540522"/>
                  <a:gd name="connsiteX118" fmla="*/ 132736 w 899652"/>
                  <a:gd name="connsiteY118" fmla="*/ 167801 h 1540522"/>
                  <a:gd name="connsiteX119" fmla="*/ 147484 w 899652"/>
                  <a:gd name="connsiteY119" fmla="*/ 172717 h 1540522"/>
                  <a:gd name="connsiteX120" fmla="*/ 159775 w 899652"/>
                  <a:gd name="connsiteY120" fmla="*/ 180092 h 1540522"/>
                  <a:gd name="connsiteX121" fmla="*/ 167149 w 899652"/>
                  <a:gd name="connsiteY121" fmla="*/ 185008 h 1540522"/>
                  <a:gd name="connsiteX122" fmla="*/ 184355 w 899652"/>
                  <a:gd name="connsiteY122" fmla="*/ 192382 h 1540522"/>
                  <a:gd name="connsiteX123" fmla="*/ 201562 w 899652"/>
                  <a:gd name="connsiteY123" fmla="*/ 202214 h 1540522"/>
                  <a:gd name="connsiteX124" fmla="*/ 216310 w 899652"/>
                  <a:gd name="connsiteY124" fmla="*/ 212046 h 1540522"/>
                  <a:gd name="connsiteX125" fmla="*/ 221226 w 899652"/>
                  <a:gd name="connsiteY125" fmla="*/ 216963 h 1540522"/>
                  <a:gd name="connsiteX126" fmla="*/ 228600 w 899652"/>
                  <a:gd name="connsiteY126" fmla="*/ 219421 h 1540522"/>
                  <a:gd name="connsiteX127" fmla="*/ 235975 w 899652"/>
                  <a:gd name="connsiteY127" fmla="*/ 224337 h 1540522"/>
                  <a:gd name="connsiteX128" fmla="*/ 243349 w 899652"/>
                  <a:gd name="connsiteY128" fmla="*/ 226795 h 1540522"/>
                  <a:gd name="connsiteX129" fmla="*/ 258097 w 899652"/>
                  <a:gd name="connsiteY129" fmla="*/ 236627 h 1540522"/>
                  <a:gd name="connsiteX130" fmla="*/ 272846 w 899652"/>
                  <a:gd name="connsiteY130" fmla="*/ 248917 h 1540522"/>
                  <a:gd name="connsiteX131" fmla="*/ 280220 w 899652"/>
                  <a:gd name="connsiteY131" fmla="*/ 251375 h 1540522"/>
                  <a:gd name="connsiteX132" fmla="*/ 297426 w 899652"/>
                  <a:gd name="connsiteY132" fmla="*/ 263666 h 1540522"/>
                  <a:gd name="connsiteX133" fmla="*/ 314633 w 899652"/>
                  <a:gd name="connsiteY133" fmla="*/ 273498 h 1540522"/>
                  <a:gd name="connsiteX134" fmla="*/ 339213 w 899652"/>
                  <a:gd name="connsiteY134" fmla="*/ 290704 h 1540522"/>
                  <a:gd name="connsiteX135" fmla="*/ 346588 w 899652"/>
                  <a:gd name="connsiteY135" fmla="*/ 293163 h 1540522"/>
                  <a:gd name="connsiteX136" fmla="*/ 356420 w 899652"/>
                  <a:gd name="connsiteY136" fmla="*/ 300537 h 1540522"/>
                  <a:gd name="connsiteX137" fmla="*/ 376084 w 899652"/>
                  <a:gd name="connsiteY137" fmla="*/ 310369 h 1540522"/>
                  <a:gd name="connsiteX138" fmla="*/ 390833 w 899652"/>
                  <a:gd name="connsiteY138" fmla="*/ 325117 h 1540522"/>
                  <a:gd name="connsiteX139" fmla="*/ 403123 w 899652"/>
                  <a:gd name="connsiteY139" fmla="*/ 337408 h 1540522"/>
                  <a:gd name="connsiteX140" fmla="*/ 412955 w 899652"/>
                  <a:gd name="connsiteY140" fmla="*/ 342324 h 1540522"/>
                  <a:gd name="connsiteX141" fmla="*/ 425246 w 899652"/>
                  <a:gd name="connsiteY141" fmla="*/ 354614 h 1540522"/>
                  <a:gd name="connsiteX142" fmla="*/ 435078 w 899652"/>
                  <a:gd name="connsiteY142" fmla="*/ 361988 h 1540522"/>
                  <a:gd name="connsiteX143" fmla="*/ 439994 w 899652"/>
                  <a:gd name="connsiteY143" fmla="*/ 369363 h 1540522"/>
                  <a:gd name="connsiteX144" fmla="*/ 449826 w 899652"/>
                  <a:gd name="connsiteY144" fmla="*/ 376737 h 1540522"/>
                  <a:gd name="connsiteX145" fmla="*/ 474407 w 899652"/>
                  <a:gd name="connsiteY145" fmla="*/ 391485 h 1540522"/>
                  <a:gd name="connsiteX146" fmla="*/ 489155 w 899652"/>
                  <a:gd name="connsiteY146" fmla="*/ 403775 h 1540522"/>
                  <a:gd name="connsiteX147" fmla="*/ 494071 w 899652"/>
                  <a:gd name="connsiteY147" fmla="*/ 411150 h 1540522"/>
                  <a:gd name="connsiteX148" fmla="*/ 498988 w 899652"/>
                  <a:gd name="connsiteY148" fmla="*/ 416066 h 1540522"/>
                  <a:gd name="connsiteX149" fmla="*/ 506362 w 899652"/>
                  <a:gd name="connsiteY149" fmla="*/ 420982 h 1540522"/>
                  <a:gd name="connsiteX150" fmla="*/ 513736 w 899652"/>
                  <a:gd name="connsiteY150" fmla="*/ 428356 h 1540522"/>
                  <a:gd name="connsiteX151" fmla="*/ 521110 w 899652"/>
                  <a:gd name="connsiteY151" fmla="*/ 433272 h 1540522"/>
                  <a:gd name="connsiteX152" fmla="*/ 535859 w 899652"/>
                  <a:gd name="connsiteY152" fmla="*/ 448021 h 1540522"/>
                  <a:gd name="connsiteX153" fmla="*/ 540775 w 899652"/>
                  <a:gd name="connsiteY153" fmla="*/ 455395 h 1540522"/>
                  <a:gd name="connsiteX154" fmla="*/ 562897 w 899652"/>
                  <a:gd name="connsiteY154" fmla="*/ 475059 h 1540522"/>
                  <a:gd name="connsiteX155" fmla="*/ 570271 w 899652"/>
                  <a:gd name="connsiteY155" fmla="*/ 484892 h 1540522"/>
                  <a:gd name="connsiteX156" fmla="*/ 575188 w 899652"/>
                  <a:gd name="connsiteY156" fmla="*/ 489808 h 1540522"/>
                  <a:gd name="connsiteX157" fmla="*/ 585020 w 899652"/>
                  <a:gd name="connsiteY157" fmla="*/ 504556 h 1540522"/>
                  <a:gd name="connsiteX158" fmla="*/ 589936 w 899652"/>
                  <a:gd name="connsiteY158" fmla="*/ 511930 h 1540522"/>
                  <a:gd name="connsiteX159" fmla="*/ 602226 w 899652"/>
                  <a:gd name="connsiteY159" fmla="*/ 524221 h 1540522"/>
                  <a:gd name="connsiteX160" fmla="*/ 612059 w 899652"/>
                  <a:gd name="connsiteY160" fmla="*/ 538969 h 1540522"/>
                  <a:gd name="connsiteX161" fmla="*/ 619433 w 899652"/>
                  <a:gd name="connsiteY161" fmla="*/ 548801 h 1540522"/>
                  <a:gd name="connsiteX162" fmla="*/ 631723 w 899652"/>
                  <a:gd name="connsiteY162" fmla="*/ 570924 h 1540522"/>
                  <a:gd name="connsiteX163" fmla="*/ 636639 w 899652"/>
                  <a:gd name="connsiteY163" fmla="*/ 578298 h 1540522"/>
                  <a:gd name="connsiteX164" fmla="*/ 639097 w 899652"/>
                  <a:gd name="connsiteY164" fmla="*/ 585672 h 1540522"/>
                  <a:gd name="connsiteX165" fmla="*/ 648929 w 899652"/>
                  <a:gd name="connsiteY165" fmla="*/ 597963 h 1540522"/>
                  <a:gd name="connsiteX166" fmla="*/ 658762 w 899652"/>
                  <a:gd name="connsiteY166" fmla="*/ 615169 h 1540522"/>
                  <a:gd name="connsiteX167" fmla="*/ 663678 w 899652"/>
                  <a:gd name="connsiteY167" fmla="*/ 625001 h 1540522"/>
                  <a:gd name="connsiteX168" fmla="*/ 668594 w 899652"/>
                  <a:gd name="connsiteY168" fmla="*/ 632375 h 1540522"/>
                  <a:gd name="connsiteX169" fmla="*/ 675968 w 899652"/>
                  <a:gd name="connsiteY169" fmla="*/ 647124 h 1540522"/>
                  <a:gd name="connsiteX170" fmla="*/ 678426 w 899652"/>
                  <a:gd name="connsiteY170" fmla="*/ 654498 h 1540522"/>
                  <a:gd name="connsiteX171" fmla="*/ 683342 w 899652"/>
                  <a:gd name="connsiteY171" fmla="*/ 661872 h 1540522"/>
                  <a:gd name="connsiteX172" fmla="*/ 690717 w 899652"/>
                  <a:gd name="connsiteY172" fmla="*/ 674163 h 1540522"/>
                  <a:gd name="connsiteX173" fmla="*/ 700549 w 899652"/>
                  <a:gd name="connsiteY173" fmla="*/ 696285 h 1540522"/>
                  <a:gd name="connsiteX174" fmla="*/ 710381 w 899652"/>
                  <a:gd name="connsiteY174" fmla="*/ 713492 h 1540522"/>
                  <a:gd name="connsiteX175" fmla="*/ 717755 w 899652"/>
                  <a:gd name="connsiteY175" fmla="*/ 720866 h 1540522"/>
                  <a:gd name="connsiteX176" fmla="*/ 727588 w 899652"/>
                  <a:gd name="connsiteY176" fmla="*/ 735614 h 1540522"/>
                  <a:gd name="connsiteX177" fmla="*/ 734962 w 899652"/>
                  <a:gd name="connsiteY177" fmla="*/ 755279 h 1540522"/>
                  <a:gd name="connsiteX178" fmla="*/ 742336 w 899652"/>
                  <a:gd name="connsiteY178" fmla="*/ 762653 h 1540522"/>
                  <a:gd name="connsiteX179" fmla="*/ 747252 w 899652"/>
                  <a:gd name="connsiteY179" fmla="*/ 777401 h 1540522"/>
                  <a:gd name="connsiteX180" fmla="*/ 749710 w 899652"/>
                  <a:gd name="connsiteY180" fmla="*/ 784775 h 1540522"/>
                  <a:gd name="connsiteX181" fmla="*/ 759542 w 899652"/>
                  <a:gd name="connsiteY181" fmla="*/ 799524 h 1540522"/>
                  <a:gd name="connsiteX182" fmla="*/ 764459 w 899652"/>
                  <a:gd name="connsiteY182" fmla="*/ 819188 h 1540522"/>
                  <a:gd name="connsiteX183" fmla="*/ 766917 w 899652"/>
                  <a:gd name="connsiteY183" fmla="*/ 829021 h 1540522"/>
                  <a:gd name="connsiteX184" fmla="*/ 771833 w 899652"/>
                  <a:gd name="connsiteY184" fmla="*/ 836395 h 1540522"/>
                  <a:gd name="connsiteX185" fmla="*/ 774291 w 899652"/>
                  <a:gd name="connsiteY185" fmla="*/ 848685 h 1540522"/>
                  <a:gd name="connsiteX186" fmla="*/ 781665 w 899652"/>
                  <a:gd name="connsiteY186" fmla="*/ 870808 h 1540522"/>
                  <a:gd name="connsiteX187" fmla="*/ 784123 w 899652"/>
                  <a:gd name="connsiteY187" fmla="*/ 878182 h 1540522"/>
                  <a:gd name="connsiteX188" fmla="*/ 786581 w 899652"/>
                  <a:gd name="connsiteY188" fmla="*/ 888014 h 1540522"/>
                  <a:gd name="connsiteX189" fmla="*/ 793955 w 899652"/>
                  <a:gd name="connsiteY189" fmla="*/ 910137 h 1540522"/>
                  <a:gd name="connsiteX190" fmla="*/ 796413 w 899652"/>
                  <a:gd name="connsiteY190" fmla="*/ 917511 h 1540522"/>
                  <a:gd name="connsiteX191" fmla="*/ 798871 w 899652"/>
                  <a:gd name="connsiteY191" fmla="*/ 924885 h 1540522"/>
                  <a:gd name="connsiteX192" fmla="*/ 803788 w 899652"/>
                  <a:gd name="connsiteY192" fmla="*/ 942092 h 1540522"/>
                  <a:gd name="connsiteX193" fmla="*/ 806246 w 899652"/>
                  <a:gd name="connsiteY193" fmla="*/ 951924 h 1540522"/>
                  <a:gd name="connsiteX194" fmla="*/ 811162 w 899652"/>
                  <a:gd name="connsiteY194" fmla="*/ 966672 h 1540522"/>
                  <a:gd name="connsiteX195" fmla="*/ 813620 w 899652"/>
                  <a:gd name="connsiteY195" fmla="*/ 976504 h 1540522"/>
                  <a:gd name="connsiteX196" fmla="*/ 818536 w 899652"/>
                  <a:gd name="connsiteY196" fmla="*/ 991253 h 1540522"/>
                  <a:gd name="connsiteX197" fmla="*/ 820994 w 899652"/>
                  <a:gd name="connsiteY197" fmla="*/ 1010917 h 1540522"/>
                  <a:gd name="connsiteX198" fmla="*/ 825910 w 899652"/>
                  <a:gd name="connsiteY198" fmla="*/ 1025666 h 1540522"/>
                  <a:gd name="connsiteX199" fmla="*/ 828368 w 899652"/>
                  <a:gd name="connsiteY199" fmla="*/ 1033040 h 1540522"/>
                  <a:gd name="connsiteX200" fmla="*/ 830826 w 899652"/>
                  <a:gd name="connsiteY200" fmla="*/ 1047788 h 1540522"/>
                  <a:gd name="connsiteX201" fmla="*/ 833284 w 899652"/>
                  <a:gd name="connsiteY201" fmla="*/ 1067453 h 1540522"/>
                  <a:gd name="connsiteX202" fmla="*/ 838200 w 899652"/>
                  <a:gd name="connsiteY202" fmla="*/ 1084659 h 1540522"/>
                  <a:gd name="connsiteX203" fmla="*/ 840659 w 899652"/>
                  <a:gd name="connsiteY203" fmla="*/ 1099408 h 1540522"/>
                  <a:gd name="connsiteX204" fmla="*/ 845575 w 899652"/>
                  <a:gd name="connsiteY204" fmla="*/ 1114156 h 1540522"/>
                  <a:gd name="connsiteX205" fmla="*/ 852949 w 899652"/>
                  <a:gd name="connsiteY205" fmla="*/ 1146111 h 1540522"/>
                  <a:gd name="connsiteX206" fmla="*/ 857865 w 899652"/>
                  <a:gd name="connsiteY206" fmla="*/ 1163317 h 1540522"/>
                  <a:gd name="connsiteX207" fmla="*/ 860323 w 899652"/>
                  <a:gd name="connsiteY207" fmla="*/ 1178066 h 1540522"/>
                  <a:gd name="connsiteX208" fmla="*/ 865239 w 899652"/>
                  <a:gd name="connsiteY208" fmla="*/ 1195272 h 1540522"/>
                  <a:gd name="connsiteX209" fmla="*/ 870155 w 899652"/>
                  <a:gd name="connsiteY209" fmla="*/ 1222311 h 1540522"/>
                  <a:gd name="connsiteX210" fmla="*/ 875071 w 899652"/>
                  <a:gd name="connsiteY210" fmla="*/ 1232143 h 1540522"/>
                  <a:gd name="connsiteX211" fmla="*/ 877529 w 899652"/>
                  <a:gd name="connsiteY211" fmla="*/ 1249350 h 1540522"/>
                  <a:gd name="connsiteX212" fmla="*/ 879988 w 899652"/>
                  <a:gd name="connsiteY212" fmla="*/ 1259182 h 1540522"/>
                  <a:gd name="connsiteX213" fmla="*/ 882446 w 899652"/>
                  <a:gd name="connsiteY213" fmla="*/ 1276388 h 1540522"/>
                  <a:gd name="connsiteX214" fmla="*/ 884904 w 899652"/>
                  <a:gd name="connsiteY214" fmla="*/ 1291137 h 1540522"/>
                  <a:gd name="connsiteX215" fmla="*/ 889820 w 899652"/>
                  <a:gd name="connsiteY215" fmla="*/ 1337840 h 1540522"/>
                  <a:gd name="connsiteX216" fmla="*/ 892278 w 899652"/>
                  <a:gd name="connsiteY216" fmla="*/ 1394375 h 1540522"/>
                  <a:gd name="connsiteX217" fmla="*/ 899652 w 899652"/>
                  <a:gd name="connsiteY217" fmla="*/ 1470575 h 1540522"/>
                  <a:gd name="connsiteX218" fmla="*/ 897194 w 899652"/>
                  <a:gd name="connsiteY218" fmla="*/ 1507446 h 1540522"/>
                  <a:gd name="connsiteX219" fmla="*/ 857865 w 899652"/>
                  <a:gd name="connsiteY219" fmla="*/ 1517279 h 154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899652" h="1540522">
                    <a:moveTo>
                      <a:pt x="857865" y="1517279"/>
                    </a:moveTo>
                    <a:cubicBezTo>
                      <a:pt x="851310" y="1460744"/>
                      <a:pt x="862801" y="1289180"/>
                      <a:pt x="857865" y="1168234"/>
                    </a:cubicBezTo>
                    <a:cubicBezTo>
                      <a:pt x="857727" y="1164858"/>
                      <a:pt x="856226" y="1161679"/>
                      <a:pt x="855407" y="1158401"/>
                    </a:cubicBezTo>
                    <a:cubicBezTo>
                      <a:pt x="854588" y="1147749"/>
                      <a:pt x="854129" y="1137064"/>
                      <a:pt x="852949" y="1126446"/>
                    </a:cubicBezTo>
                    <a:cubicBezTo>
                      <a:pt x="852488" y="1122294"/>
                      <a:pt x="851397" y="1118234"/>
                      <a:pt x="850491" y="1114156"/>
                    </a:cubicBezTo>
                    <a:cubicBezTo>
                      <a:pt x="849082" y="1107816"/>
                      <a:pt x="847815" y="1102923"/>
                      <a:pt x="845575" y="1096950"/>
                    </a:cubicBezTo>
                    <a:cubicBezTo>
                      <a:pt x="844026" y="1092818"/>
                      <a:pt x="841927" y="1088885"/>
                      <a:pt x="840659" y="1084659"/>
                    </a:cubicBezTo>
                    <a:cubicBezTo>
                      <a:pt x="838326" y="1076885"/>
                      <a:pt x="838575" y="1070092"/>
                      <a:pt x="835742" y="1062537"/>
                    </a:cubicBezTo>
                    <a:cubicBezTo>
                      <a:pt x="834455" y="1059106"/>
                      <a:pt x="832465" y="1055982"/>
                      <a:pt x="830826" y="1052704"/>
                    </a:cubicBezTo>
                    <a:cubicBezTo>
                      <a:pt x="830007" y="1048607"/>
                      <a:pt x="829835" y="1044326"/>
                      <a:pt x="828368" y="1040414"/>
                    </a:cubicBezTo>
                    <a:cubicBezTo>
                      <a:pt x="827331" y="1037648"/>
                      <a:pt x="824652" y="1035740"/>
                      <a:pt x="823452" y="1033040"/>
                    </a:cubicBezTo>
                    <a:cubicBezTo>
                      <a:pt x="821347" y="1028305"/>
                      <a:pt x="820853" y="1022927"/>
                      <a:pt x="818536" y="1018292"/>
                    </a:cubicBezTo>
                    <a:cubicBezTo>
                      <a:pt x="816897" y="1015014"/>
                      <a:pt x="814907" y="1011890"/>
                      <a:pt x="813620" y="1008459"/>
                    </a:cubicBezTo>
                    <a:cubicBezTo>
                      <a:pt x="812434" y="1005296"/>
                      <a:pt x="812230" y="1001832"/>
                      <a:pt x="811162" y="998627"/>
                    </a:cubicBezTo>
                    <a:cubicBezTo>
                      <a:pt x="807153" y="986599"/>
                      <a:pt x="807352" y="987996"/>
                      <a:pt x="801329" y="978963"/>
                    </a:cubicBezTo>
                    <a:cubicBezTo>
                      <a:pt x="800510" y="976505"/>
                      <a:pt x="800129" y="973853"/>
                      <a:pt x="798871" y="971588"/>
                    </a:cubicBezTo>
                    <a:cubicBezTo>
                      <a:pt x="796002" y="966423"/>
                      <a:pt x="789039" y="956840"/>
                      <a:pt x="789039" y="956840"/>
                    </a:cubicBezTo>
                    <a:cubicBezTo>
                      <a:pt x="788650" y="954897"/>
                      <a:pt x="785385" y="937556"/>
                      <a:pt x="784123" y="934717"/>
                    </a:cubicBezTo>
                    <a:cubicBezTo>
                      <a:pt x="782183" y="930351"/>
                      <a:pt x="778886" y="926700"/>
                      <a:pt x="776749" y="922427"/>
                    </a:cubicBezTo>
                    <a:cubicBezTo>
                      <a:pt x="769634" y="908198"/>
                      <a:pt x="780896" y="921658"/>
                      <a:pt x="766917" y="907679"/>
                    </a:cubicBezTo>
                    <a:cubicBezTo>
                      <a:pt x="761167" y="878927"/>
                      <a:pt x="768988" y="906213"/>
                      <a:pt x="759542" y="890472"/>
                    </a:cubicBezTo>
                    <a:cubicBezTo>
                      <a:pt x="758209" y="888250"/>
                      <a:pt x="758243" y="885415"/>
                      <a:pt x="757084" y="883098"/>
                    </a:cubicBezTo>
                    <a:cubicBezTo>
                      <a:pt x="755763" y="880456"/>
                      <a:pt x="753489" y="878366"/>
                      <a:pt x="752168" y="875724"/>
                    </a:cubicBezTo>
                    <a:cubicBezTo>
                      <a:pt x="743805" y="858997"/>
                      <a:pt x="757582" y="878979"/>
                      <a:pt x="744794" y="858517"/>
                    </a:cubicBezTo>
                    <a:cubicBezTo>
                      <a:pt x="742623" y="855043"/>
                      <a:pt x="739410" y="852266"/>
                      <a:pt x="737420" y="848685"/>
                    </a:cubicBezTo>
                    <a:cubicBezTo>
                      <a:pt x="730325" y="835914"/>
                      <a:pt x="735157" y="837916"/>
                      <a:pt x="727588" y="826563"/>
                    </a:cubicBezTo>
                    <a:cubicBezTo>
                      <a:pt x="726302" y="824634"/>
                      <a:pt x="724310" y="823285"/>
                      <a:pt x="722671" y="821646"/>
                    </a:cubicBezTo>
                    <a:cubicBezTo>
                      <a:pt x="717929" y="797935"/>
                      <a:pt x="723736" y="818860"/>
                      <a:pt x="715297" y="801982"/>
                    </a:cubicBezTo>
                    <a:cubicBezTo>
                      <a:pt x="713324" y="798036"/>
                      <a:pt x="712230" y="793698"/>
                      <a:pt x="710381" y="789692"/>
                    </a:cubicBezTo>
                    <a:cubicBezTo>
                      <a:pt x="710373" y="789674"/>
                      <a:pt x="694616" y="758161"/>
                      <a:pt x="693175" y="755279"/>
                    </a:cubicBezTo>
                    <a:cubicBezTo>
                      <a:pt x="691536" y="752001"/>
                      <a:pt x="689418" y="748922"/>
                      <a:pt x="688259" y="745446"/>
                    </a:cubicBezTo>
                    <a:cubicBezTo>
                      <a:pt x="685801" y="738072"/>
                      <a:pt x="684360" y="730276"/>
                      <a:pt x="680884" y="723324"/>
                    </a:cubicBezTo>
                    <a:cubicBezTo>
                      <a:pt x="679245" y="720047"/>
                      <a:pt x="677329" y="716894"/>
                      <a:pt x="675968" y="713492"/>
                    </a:cubicBezTo>
                    <a:cubicBezTo>
                      <a:pt x="674043" y="708680"/>
                      <a:pt x="672977" y="703555"/>
                      <a:pt x="671052" y="698743"/>
                    </a:cubicBezTo>
                    <a:cubicBezTo>
                      <a:pt x="669691" y="695341"/>
                      <a:pt x="667579" y="692279"/>
                      <a:pt x="666136" y="688911"/>
                    </a:cubicBezTo>
                    <a:cubicBezTo>
                      <a:pt x="665115" y="686530"/>
                      <a:pt x="664837" y="683854"/>
                      <a:pt x="663678" y="681537"/>
                    </a:cubicBezTo>
                    <a:cubicBezTo>
                      <a:pt x="662357" y="678895"/>
                      <a:pt x="660083" y="676805"/>
                      <a:pt x="658762" y="674163"/>
                    </a:cubicBezTo>
                    <a:cubicBezTo>
                      <a:pt x="656789" y="670216"/>
                      <a:pt x="655395" y="666004"/>
                      <a:pt x="653846" y="661872"/>
                    </a:cubicBezTo>
                    <a:cubicBezTo>
                      <a:pt x="652936" y="659446"/>
                      <a:pt x="652547" y="656815"/>
                      <a:pt x="651388" y="654498"/>
                    </a:cubicBezTo>
                    <a:cubicBezTo>
                      <a:pt x="650067" y="651856"/>
                      <a:pt x="648110" y="649582"/>
                      <a:pt x="646471" y="647124"/>
                    </a:cubicBezTo>
                    <a:cubicBezTo>
                      <a:pt x="645652" y="644666"/>
                      <a:pt x="645172" y="642067"/>
                      <a:pt x="644013" y="639750"/>
                    </a:cubicBezTo>
                    <a:cubicBezTo>
                      <a:pt x="642692" y="637107"/>
                      <a:pt x="640563" y="634940"/>
                      <a:pt x="639097" y="632375"/>
                    </a:cubicBezTo>
                    <a:cubicBezTo>
                      <a:pt x="637279" y="629194"/>
                      <a:pt x="635999" y="625724"/>
                      <a:pt x="634181" y="622543"/>
                    </a:cubicBezTo>
                    <a:cubicBezTo>
                      <a:pt x="632715" y="619978"/>
                      <a:pt x="630731" y="617734"/>
                      <a:pt x="629265" y="615169"/>
                    </a:cubicBezTo>
                    <a:cubicBezTo>
                      <a:pt x="620120" y="599166"/>
                      <a:pt x="628939" y="609815"/>
                      <a:pt x="614517" y="590588"/>
                    </a:cubicBezTo>
                    <a:cubicBezTo>
                      <a:pt x="612059" y="587311"/>
                      <a:pt x="609808" y="583866"/>
                      <a:pt x="607142" y="580756"/>
                    </a:cubicBezTo>
                    <a:cubicBezTo>
                      <a:pt x="604880" y="578117"/>
                      <a:pt x="601696" y="576274"/>
                      <a:pt x="599768" y="573382"/>
                    </a:cubicBezTo>
                    <a:cubicBezTo>
                      <a:pt x="596719" y="568809"/>
                      <a:pt x="595443" y="563207"/>
                      <a:pt x="592394" y="558634"/>
                    </a:cubicBezTo>
                    <a:cubicBezTo>
                      <a:pt x="590466" y="555741"/>
                      <a:pt x="587041" y="554088"/>
                      <a:pt x="585020" y="551259"/>
                    </a:cubicBezTo>
                    <a:cubicBezTo>
                      <a:pt x="572045" y="533093"/>
                      <a:pt x="589998" y="548846"/>
                      <a:pt x="570271" y="534053"/>
                    </a:cubicBezTo>
                    <a:cubicBezTo>
                      <a:pt x="566762" y="528204"/>
                      <a:pt x="560642" y="517049"/>
                      <a:pt x="555523" y="511930"/>
                    </a:cubicBezTo>
                    <a:cubicBezTo>
                      <a:pt x="552626" y="509033"/>
                      <a:pt x="548413" y="507618"/>
                      <a:pt x="545691" y="504556"/>
                    </a:cubicBezTo>
                    <a:cubicBezTo>
                      <a:pt x="541766" y="500140"/>
                      <a:pt x="539641" y="494347"/>
                      <a:pt x="535859" y="489808"/>
                    </a:cubicBezTo>
                    <a:cubicBezTo>
                      <a:pt x="531408" y="484467"/>
                      <a:pt x="526026" y="479975"/>
                      <a:pt x="521110" y="475059"/>
                    </a:cubicBezTo>
                    <a:lnTo>
                      <a:pt x="511278" y="465227"/>
                    </a:lnTo>
                    <a:cubicBezTo>
                      <a:pt x="508820" y="462769"/>
                      <a:pt x="506575" y="460078"/>
                      <a:pt x="503904" y="457853"/>
                    </a:cubicBezTo>
                    <a:cubicBezTo>
                      <a:pt x="498988" y="453756"/>
                      <a:pt x="493912" y="449844"/>
                      <a:pt x="489155" y="445563"/>
                    </a:cubicBezTo>
                    <a:cubicBezTo>
                      <a:pt x="485710" y="442462"/>
                      <a:pt x="482375" y="439218"/>
                      <a:pt x="479323" y="435730"/>
                    </a:cubicBezTo>
                    <a:cubicBezTo>
                      <a:pt x="476625" y="432647"/>
                      <a:pt x="475032" y="428596"/>
                      <a:pt x="471949" y="425898"/>
                    </a:cubicBezTo>
                    <a:cubicBezTo>
                      <a:pt x="468354" y="422752"/>
                      <a:pt x="463573" y="421264"/>
                      <a:pt x="459659" y="418524"/>
                    </a:cubicBezTo>
                    <a:cubicBezTo>
                      <a:pt x="455361" y="415515"/>
                      <a:pt x="451316" y="412147"/>
                      <a:pt x="447368" y="408692"/>
                    </a:cubicBezTo>
                    <a:cubicBezTo>
                      <a:pt x="444752" y="406403"/>
                      <a:pt x="442775" y="403403"/>
                      <a:pt x="439994" y="401317"/>
                    </a:cubicBezTo>
                    <a:cubicBezTo>
                      <a:pt x="436172" y="398450"/>
                      <a:pt x="431910" y="396208"/>
                      <a:pt x="427704" y="393943"/>
                    </a:cubicBezTo>
                    <a:cubicBezTo>
                      <a:pt x="421251" y="390469"/>
                      <a:pt x="413221" y="389293"/>
                      <a:pt x="408039" y="384111"/>
                    </a:cubicBezTo>
                    <a:cubicBezTo>
                      <a:pt x="387065" y="363137"/>
                      <a:pt x="416060" y="391437"/>
                      <a:pt x="390833" y="369363"/>
                    </a:cubicBezTo>
                    <a:cubicBezTo>
                      <a:pt x="371358" y="352322"/>
                      <a:pt x="390779" y="363590"/>
                      <a:pt x="358878" y="342324"/>
                    </a:cubicBezTo>
                    <a:lnTo>
                      <a:pt x="336755" y="327575"/>
                    </a:lnTo>
                    <a:cubicBezTo>
                      <a:pt x="334297" y="325936"/>
                      <a:pt x="331744" y="324431"/>
                      <a:pt x="329381" y="322659"/>
                    </a:cubicBezTo>
                    <a:cubicBezTo>
                      <a:pt x="322826" y="317743"/>
                      <a:pt x="317045" y="311575"/>
                      <a:pt x="309717" y="307911"/>
                    </a:cubicBezTo>
                    <a:lnTo>
                      <a:pt x="290052" y="298079"/>
                    </a:lnTo>
                    <a:cubicBezTo>
                      <a:pt x="274981" y="283007"/>
                      <a:pt x="277966" y="282364"/>
                      <a:pt x="263013" y="275956"/>
                    </a:cubicBezTo>
                    <a:cubicBezTo>
                      <a:pt x="260632" y="274935"/>
                      <a:pt x="258097" y="274317"/>
                      <a:pt x="255639" y="273498"/>
                    </a:cubicBezTo>
                    <a:cubicBezTo>
                      <a:pt x="246618" y="259967"/>
                      <a:pt x="255941" y="270934"/>
                      <a:pt x="238433" y="261208"/>
                    </a:cubicBezTo>
                    <a:cubicBezTo>
                      <a:pt x="234852" y="259218"/>
                      <a:pt x="231934" y="256215"/>
                      <a:pt x="228600" y="253834"/>
                    </a:cubicBezTo>
                    <a:cubicBezTo>
                      <a:pt x="226196" y="252117"/>
                      <a:pt x="223496" y="250808"/>
                      <a:pt x="221226" y="248917"/>
                    </a:cubicBezTo>
                    <a:cubicBezTo>
                      <a:pt x="218556" y="246692"/>
                      <a:pt x="216681" y="243563"/>
                      <a:pt x="213852" y="241543"/>
                    </a:cubicBezTo>
                    <a:cubicBezTo>
                      <a:pt x="190284" y="224709"/>
                      <a:pt x="216013" y="247203"/>
                      <a:pt x="196646" y="231711"/>
                    </a:cubicBezTo>
                    <a:cubicBezTo>
                      <a:pt x="187006" y="223999"/>
                      <a:pt x="197160" y="228605"/>
                      <a:pt x="184355" y="224337"/>
                    </a:cubicBezTo>
                    <a:cubicBezTo>
                      <a:pt x="177653" y="217635"/>
                      <a:pt x="175555" y="214842"/>
                      <a:pt x="167149" y="209588"/>
                    </a:cubicBezTo>
                    <a:cubicBezTo>
                      <a:pt x="164042" y="207646"/>
                      <a:pt x="160594" y="206311"/>
                      <a:pt x="157317" y="204672"/>
                    </a:cubicBezTo>
                    <a:cubicBezTo>
                      <a:pt x="155678" y="202214"/>
                      <a:pt x="154596" y="199274"/>
                      <a:pt x="152400" y="197298"/>
                    </a:cubicBezTo>
                    <a:cubicBezTo>
                      <a:pt x="144532" y="190217"/>
                      <a:pt x="134448" y="183691"/>
                      <a:pt x="125362" y="177634"/>
                    </a:cubicBezTo>
                    <a:cubicBezTo>
                      <a:pt x="101271" y="145509"/>
                      <a:pt x="132174" y="184445"/>
                      <a:pt x="110613" y="162885"/>
                    </a:cubicBezTo>
                    <a:cubicBezTo>
                      <a:pt x="108524" y="160796"/>
                      <a:pt x="107511" y="157843"/>
                      <a:pt x="105697" y="155511"/>
                    </a:cubicBezTo>
                    <a:cubicBezTo>
                      <a:pt x="101768" y="150460"/>
                      <a:pt x="98223" y="144977"/>
                      <a:pt x="93407" y="140763"/>
                    </a:cubicBezTo>
                    <a:cubicBezTo>
                      <a:pt x="91457" y="139057"/>
                      <a:pt x="88491" y="139124"/>
                      <a:pt x="86033" y="138304"/>
                    </a:cubicBezTo>
                    <a:cubicBezTo>
                      <a:pt x="81713" y="125344"/>
                      <a:pt x="86430" y="135831"/>
                      <a:pt x="76200" y="123556"/>
                    </a:cubicBezTo>
                    <a:cubicBezTo>
                      <a:pt x="74309" y="121287"/>
                      <a:pt x="73001" y="118586"/>
                      <a:pt x="71284" y="116182"/>
                    </a:cubicBezTo>
                    <a:cubicBezTo>
                      <a:pt x="68903" y="112848"/>
                      <a:pt x="66368" y="109627"/>
                      <a:pt x="63910" y="106350"/>
                    </a:cubicBezTo>
                    <a:cubicBezTo>
                      <a:pt x="58375" y="89743"/>
                      <a:pt x="66051" y="107743"/>
                      <a:pt x="54078" y="94059"/>
                    </a:cubicBezTo>
                    <a:cubicBezTo>
                      <a:pt x="50187" y="89613"/>
                      <a:pt x="47791" y="84037"/>
                      <a:pt x="44246" y="79311"/>
                    </a:cubicBezTo>
                    <a:lnTo>
                      <a:pt x="36871" y="69479"/>
                    </a:lnTo>
                    <a:cubicBezTo>
                      <a:pt x="36052" y="66201"/>
                      <a:pt x="36089" y="62579"/>
                      <a:pt x="34413" y="59646"/>
                    </a:cubicBezTo>
                    <a:cubicBezTo>
                      <a:pt x="32688" y="56628"/>
                      <a:pt x="29264" y="54942"/>
                      <a:pt x="27039" y="52272"/>
                    </a:cubicBezTo>
                    <a:cubicBezTo>
                      <a:pt x="25148" y="50003"/>
                      <a:pt x="23444" y="47540"/>
                      <a:pt x="22123" y="44898"/>
                    </a:cubicBezTo>
                    <a:cubicBezTo>
                      <a:pt x="15567" y="31786"/>
                      <a:pt x="24981" y="43041"/>
                      <a:pt x="14749" y="27692"/>
                    </a:cubicBezTo>
                    <a:cubicBezTo>
                      <a:pt x="13463" y="25764"/>
                      <a:pt x="11472" y="24414"/>
                      <a:pt x="9833" y="22775"/>
                    </a:cubicBezTo>
                    <a:cubicBezTo>
                      <a:pt x="8194" y="17859"/>
                      <a:pt x="7792" y="12338"/>
                      <a:pt x="4917" y="8027"/>
                    </a:cubicBezTo>
                    <a:cubicBezTo>
                      <a:pt x="3278" y="5569"/>
                      <a:pt x="0" y="-2301"/>
                      <a:pt x="0" y="653"/>
                    </a:cubicBezTo>
                    <a:cubicBezTo>
                      <a:pt x="0" y="5835"/>
                      <a:pt x="3278" y="10485"/>
                      <a:pt x="4917" y="15401"/>
                    </a:cubicBezTo>
                    <a:lnTo>
                      <a:pt x="9833" y="30150"/>
                    </a:lnTo>
                    <a:cubicBezTo>
                      <a:pt x="10652" y="32608"/>
                      <a:pt x="10854" y="35368"/>
                      <a:pt x="12291" y="37524"/>
                    </a:cubicBezTo>
                    <a:cubicBezTo>
                      <a:pt x="13930" y="39982"/>
                      <a:pt x="15886" y="42256"/>
                      <a:pt x="17207" y="44898"/>
                    </a:cubicBezTo>
                    <a:cubicBezTo>
                      <a:pt x="18366" y="47215"/>
                      <a:pt x="18506" y="49955"/>
                      <a:pt x="19665" y="52272"/>
                    </a:cubicBezTo>
                    <a:cubicBezTo>
                      <a:pt x="24707" y="62356"/>
                      <a:pt x="23402" y="56944"/>
                      <a:pt x="29497" y="64563"/>
                    </a:cubicBezTo>
                    <a:cubicBezTo>
                      <a:pt x="31342" y="66870"/>
                      <a:pt x="33092" y="69295"/>
                      <a:pt x="34413" y="71937"/>
                    </a:cubicBezTo>
                    <a:cubicBezTo>
                      <a:pt x="35572" y="74254"/>
                      <a:pt x="35316" y="77238"/>
                      <a:pt x="36871" y="79311"/>
                    </a:cubicBezTo>
                    <a:cubicBezTo>
                      <a:pt x="40347" y="83946"/>
                      <a:pt x="49162" y="91601"/>
                      <a:pt x="49162" y="91601"/>
                    </a:cubicBezTo>
                    <a:cubicBezTo>
                      <a:pt x="49981" y="94059"/>
                      <a:pt x="50002" y="96952"/>
                      <a:pt x="51620" y="98975"/>
                    </a:cubicBezTo>
                    <a:cubicBezTo>
                      <a:pt x="53465" y="101282"/>
                      <a:pt x="56724" y="102001"/>
                      <a:pt x="58994" y="103892"/>
                    </a:cubicBezTo>
                    <a:cubicBezTo>
                      <a:pt x="61664" y="106117"/>
                      <a:pt x="64143" y="108596"/>
                      <a:pt x="66368" y="111266"/>
                    </a:cubicBezTo>
                    <a:cubicBezTo>
                      <a:pt x="68259" y="113535"/>
                      <a:pt x="69393" y="116371"/>
                      <a:pt x="71284" y="118640"/>
                    </a:cubicBezTo>
                    <a:cubicBezTo>
                      <a:pt x="73510" y="121311"/>
                      <a:pt x="76433" y="123343"/>
                      <a:pt x="78659" y="126014"/>
                    </a:cubicBezTo>
                    <a:cubicBezTo>
                      <a:pt x="80550" y="128283"/>
                      <a:pt x="81486" y="131299"/>
                      <a:pt x="83575" y="133388"/>
                    </a:cubicBezTo>
                    <a:cubicBezTo>
                      <a:pt x="85664" y="135477"/>
                      <a:pt x="88642" y="136458"/>
                      <a:pt x="90949" y="138304"/>
                    </a:cubicBezTo>
                    <a:cubicBezTo>
                      <a:pt x="92759" y="139752"/>
                      <a:pt x="93878" y="142028"/>
                      <a:pt x="95865" y="143221"/>
                    </a:cubicBezTo>
                    <a:cubicBezTo>
                      <a:pt x="111711" y="152730"/>
                      <a:pt x="94619" y="137268"/>
                      <a:pt x="110613" y="150595"/>
                    </a:cubicBezTo>
                    <a:cubicBezTo>
                      <a:pt x="122888" y="160824"/>
                      <a:pt x="112403" y="156107"/>
                      <a:pt x="125362" y="160427"/>
                    </a:cubicBezTo>
                    <a:cubicBezTo>
                      <a:pt x="127820" y="162885"/>
                      <a:pt x="129697" y="166113"/>
                      <a:pt x="132736" y="167801"/>
                    </a:cubicBezTo>
                    <a:cubicBezTo>
                      <a:pt x="137266" y="170318"/>
                      <a:pt x="147484" y="172717"/>
                      <a:pt x="147484" y="172717"/>
                    </a:cubicBezTo>
                    <a:cubicBezTo>
                      <a:pt x="157085" y="182320"/>
                      <a:pt x="147011" y="173711"/>
                      <a:pt x="159775" y="180092"/>
                    </a:cubicBezTo>
                    <a:cubicBezTo>
                      <a:pt x="162417" y="181413"/>
                      <a:pt x="164584" y="183542"/>
                      <a:pt x="167149" y="185008"/>
                    </a:cubicBezTo>
                    <a:cubicBezTo>
                      <a:pt x="175654" y="189868"/>
                      <a:pt x="176082" y="189624"/>
                      <a:pt x="184355" y="192382"/>
                    </a:cubicBezTo>
                    <a:cubicBezTo>
                      <a:pt x="200911" y="208938"/>
                      <a:pt x="181754" y="192310"/>
                      <a:pt x="201562" y="202214"/>
                    </a:cubicBezTo>
                    <a:cubicBezTo>
                      <a:pt x="206847" y="204856"/>
                      <a:pt x="211394" y="208769"/>
                      <a:pt x="216310" y="212046"/>
                    </a:cubicBezTo>
                    <a:cubicBezTo>
                      <a:pt x="218238" y="213332"/>
                      <a:pt x="219239" y="215770"/>
                      <a:pt x="221226" y="216963"/>
                    </a:cubicBezTo>
                    <a:cubicBezTo>
                      <a:pt x="223448" y="218296"/>
                      <a:pt x="226283" y="218262"/>
                      <a:pt x="228600" y="219421"/>
                    </a:cubicBezTo>
                    <a:cubicBezTo>
                      <a:pt x="231243" y="220742"/>
                      <a:pt x="233332" y="223016"/>
                      <a:pt x="235975" y="224337"/>
                    </a:cubicBezTo>
                    <a:cubicBezTo>
                      <a:pt x="238292" y="225496"/>
                      <a:pt x="241084" y="225537"/>
                      <a:pt x="243349" y="226795"/>
                    </a:cubicBezTo>
                    <a:cubicBezTo>
                      <a:pt x="248514" y="229664"/>
                      <a:pt x="253919" y="232449"/>
                      <a:pt x="258097" y="236627"/>
                    </a:cubicBezTo>
                    <a:cubicBezTo>
                      <a:pt x="263535" y="242065"/>
                      <a:pt x="266000" y="245494"/>
                      <a:pt x="272846" y="248917"/>
                    </a:cubicBezTo>
                    <a:cubicBezTo>
                      <a:pt x="275163" y="250076"/>
                      <a:pt x="277762" y="250556"/>
                      <a:pt x="280220" y="251375"/>
                    </a:cubicBezTo>
                    <a:cubicBezTo>
                      <a:pt x="284443" y="254543"/>
                      <a:pt x="292392" y="260789"/>
                      <a:pt x="297426" y="263666"/>
                    </a:cubicBezTo>
                    <a:cubicBezTo>
                      <a:pt x="311830" y="271897"/>
                      <a:pt x="302655" y="264942"/>
                      <a:pt x="314633" y="273498"/>
                    </a:cubicBezTo>
                    <a:cubicBezTo>
                      <a:pt x="319542" y="277004"/>
                      <a:pt x="334974" y="289291"/>
                      <a:pt x="339213" y="290704"/>
                    </a:cubicBezTo>
                    <a:lnTo>
                      <a:pt x="346588" y="293163"/>
                    </a:lnTo>
                    <a:cubicBezTo>
                      <a:pt x="349865" y="295621"/>
                      <a:pt x="352881" y="298473"/>
                      <a:pt x="356420" y="300537"/>
                    </a:cubicBezTo>
                    <a:cubicBezTo>
                      <a:pt x="362750" y="304230"/>
                      <a:pt x="376084" y="310369"/>
                      <a:pt x="376084" y="310369"/>
                    </a:cubicBezTo>
                    <a:cubicBezTo>
                      <a:pt x="392034" y="331633"/>
                      <a:pt x="375145" y="311389"/>
                      <a:pt x="390833" y="325117"/>
                    </a:cubicBezTo>
                    <a:cubicBezTo>
                      <a:pt x="395193" y="328932"/>
                      <a:pt x="397941" y="334817"/>
                      <a:pt x="403123" y="337408"/>
                    </a:cubicBezTo>
                    <a:cubicBezTo>
                      <a:pt x="406400" y="339047"/>
                      <a:pt x="410063" y="340074"/>
                      <a:pt x="412955" y="342324"/>
                    </a:cubicBezTo>
                    <a:cubicBezTo>
                      <a:pt x="417528" y="345881"/>
                      <a:pt x="420611" y="351138"/>
                      <a:pt x="425246" y="354614"/>
                    </a:cubicBezTo>
                    <a:lnTo>
                      <a:pt x="435078" y="361988"/>
                    </a:lnTo>
                    <a:cubicBezTo>
                      <a:pt x="436717" y="364446"/>
                      <a:pt x="437905" y="367274"/>
                      <a:pt x="439994" y="369363"/>
                    </a:cubicBezTo>
                    <a:cubicBezTo>
                      <a:pt x="442891" y="372260"/>
                      <a:pt x="446470" y="374388"/>
                      <a:pt x="449826" y="376737"/>
                    </a:cubicBezTo>
                    <a:cubicBezTo>
                      <a:pt x="464656" y="387117"/>
                      <a:pt x="461131" y="384847"/>
                      <a:pt x="474407" y="391485"/>
                    </a:cubicBezTo>
                    <a:cubicBezTo>
                      <a:pt x="486386" y="409453"/>
                      <a:pt x="470442" y="388179"/>
                      <a:pt x="489155" y="403775"/>
                    </a:cubicBezTo>
                    <a:cubicBezTo>
                      <a:pt x="491425" y="405666"/>
                      <a:pt x="492225" y="408843"/>
                      <a:pt x="494071" y="411150"/>
                    </a:cubicBezTo>
                    <a:cubicBezTo>
                      <a:pt x="495519" y="412960"/>
                      <a:pt x="497178" y="414618"/>
                      <a:pt x="498988" y="416066"/>
                    </a:cubicBezTo>
                    <a:cubicBezTo>
                      <a:pt x="501295" y="417911"/>
                      <a:pt x="504093" y="419091"/>
                      <a:pt x="506362" y="420982"/>
                    </a:cubicBezTo>
                    <a:cubicBezTo>
                      <a:pt x="509032" y="423207"/>
                      <a:pt x="511066" y="426131"/>
                      <a:pt x="513736" y="428356"/>
                    </a:cubicBezTo>
                    <a:cubicBezTo>
                      <a:pt x="516005" y="430247"/>
                      <a:pt x="518902" y="431309"/>
                      <a:pt x="521110" y="433272"/>
                    </a:cubicBezTo>
                    <a:cubicBezTo>
                      <a:pt x="526307" y="437891"/>
                      <a:pt x="532002" y="442236"/>
                      <a:pt x="535859" y="448021"/>
                    </a:cubicBezTo>
                    <a:cubicBezTo>
                      <a:pt x="537498" y="450479"/>
                      <a:pt x="538812" y="453187"/>
                      <a:pt x="540775" y="455395"/>
                    </a:cubicBezTo>
                    <a:cubicBezTo>
                      <a:pt x="553020" y="469171"/>
                      <a:pt x="551690" y="467587"/>
                      <a:pt x="562897" y="475059"/>
                    </a:cubicBezTo>
                    <a:cubicBezTo>
                      <a:pt x="565355" y="478337"/>
                      <a:pt x="567648" y="481745"/>
                      <a:pt x="570271" y="484892"/>
                    </a:cubicBezTo>
                    <a:cubicBezTo>
                      <a:pt x="571755" y="486672"/>
                      <a:pt x="573797" y="487954"/>
                      <a:pt x="575188" y="489808"/>
                    </a:cubicBezTo>
                    <a:cubicBezTo>
                      <a:pt x="578733" y="494535"/>
                      <a:pt x="581743" y="499640"/>
                      <a:pt x="585020" y="504556"/>
                    </a:cubicBezTo>
                    <a:cubicBezTo>
                      <a:pt x="586659" y="507014"/>
                      <a:pt x="587847" y="509841"/>
                      <a:pt x="589936" y="511930"/>
                    </a:cubicBezTo>
                    <a:cubicBezTo>
                      <a:pt x="594033" y="516027"/>
                      <a:pt x="599012" y="519400"/>
                      <a:pt x="602226" y="524221"/>
                    </a:cubicBezTo>
                    <a:cubicBezTo>
                      <a:pt x="605504" y="529137"/>
                      <a:pt x="608514" y="534242"/>
                      <a:pt x="612059" y="538969"/>
                    </a:cubicBezTo>
                    <a:cubicBezTo>
                      <a:pt x="614517" y="542246"/>
                      <a:pt x="617084" y="545445"/>
                      <a:pt x="619433" y="548801"/>
                    </a:cubicBezTo>
                    <a:cubicBezTo>
                      <a:pt x="646560" y="587556"/>
                      <a:pt x="620443" y="548363"/>
                      <a:pt x="631723" y="570924"/>
                    </a:cubicBezTo>
                    <a:cubicBezTo>
                      <a:pt x="633044" y="573566"/>
                      <a:pt x="635318" y="575656"/>
                      <a:pt x="636639" y="578298"/>
                    </a:cubicBezTo>
                    <a:cubicBezTo>
                      <a:pt x="637798" y="580615"/>
                      <a:pt x="637938" y="583355"/>
                      <a:pt x="639097" y="585672"/>
                    </a:cubicBezTo>
                    <a:cubicBezTo>
                      <a:pt x="642197" y="591872"/>
                      <a:pt x="644358" y="593391"/>
                      <a:pt x="648929" y="597963"/>
                    </a:cubicBezTo>
                    <a:cubicBezTo>
                      <a:pt x="653761" y="612452"/>
                      <a:pt x="648131" y="598160"/>
                      <a:pt x="658762" y="615169"/>
                    </a:cubicBezTo>
                    <a:cubicBezTo>
                      <a:pt x="660704" y="618276"/>
                      <a:pt x="661860" y="621820"/>
                      <a:pt x="663678" y="625001"/>
                    </a:cubicBezTo>
                    <a:cubicBezTo>
                      <a:pt x="665144" y="627566"/>
                      <a:pt x="666955" y="629917"/>
                      <a:pt x="668594" y="632375"/>
                    </a:cubicBezTo>
                    <a:cubicBezTo>
                      <a:pt x="674771" y="650910"/>
                      <a:pt x="666439" y="628066"/>
                      <a:pt x="675968" y="647124"/>
                    </a:cubicBezTo>
                    <a:cubicBezTo>
                      <a:pt x="677127" y="649441"/>
                      <a:pt x="677267" y="652181"/>
                      <a:pt x="678426" y="654498"/>
                    </a:cubicBezTo>
                    <a:cubicBezTo>
                      <a:pt x="679747" y="657140"/>
                      <a:pt x="682021" y="659230"/>
                      <a:pt x="683342" y="661872"/>
                    </a:cubicBezTo>
                    <a:cubicBezTo>
                      <a:pt x="689724" y="674636"/>
                      <a:pt x="681113" y="664559"/>
                      <a:pt x="690717" y="674163"/>
                    </a:cubicBezTo>
                    <a:cubicBezTo>
                      <a:pt x="699300" y="699913"/>
                      <a:pt x="691201" y="679925"/>
                      <a:pt x="700549" y="696285"/>
                    </a:cubicBezTo>
                    <a:cubicBezTo>
                      <a:pt x="704919" y="703932"/>
                      <a:pt x="704938" y="706961"/>
                      <a:pt x="710381" y="713492"/>
                    </a:cubicBezTo>
                    <a:cubicBezTo>
                      <a:pt x="712606" y="716163"/>
                      <a:pt x="715621" y="718122"/>
                      <a:pt x="717755" y="720866"/>
                    </a:cubicBezTo>
                    <a:cubicBezTo>
                      <a:pt x="721383" y="725530"/>
                      <a:pt x="727588" y="735614"/>
                      <a:pt x="727588" y="735614"/>
                    </a:cubicBezTo>
                    <a:cubicBezTo>
                      <a:pt x="729567" y="743531"/>
                      <a:pt x="730019" y="748358"/>
                      <a:pt x="734962" y="755279"/>
                    </a:cubicBezTo>
                    <a:cubicBezTo>
                      <a:pt x="736982" y="758108"/>
                      <a:pt x="739878" y="760195"/>
                      <a:pt x="742336" y="762653"/>
                    </a:cubicBezTo>
                    <a:lnTo>
                      <a:pt x="747252" y="777401"/>
                    </a:lnTo>
                    <a:cubicBezTo>
                      <a:pt x="748071" y="779859"/>
                      <a:pt x="748273" y="782619"/>
                      <a:pt x="749710" y="784775"/>
                    </a:cubicBezTo>
                    <a:lnTo>
                      <a:pt x="759542" y="799524"/>
                    </a:lnTo>
                    <a:cubicBezTo>
                      <a:pt x="764542" y="824525"/>
                      <a:pt x="759417" y="801543"/>
                      <a:pt x="764459" y="819188"/>
                    </a:cubicBezTo>
                    <a:cubicBezTo>
                      <a:pt x="765387" y="822436"/>
                      <a:pt x="765586" y="825916"/>
                      <a:pt x="766917" y="829021"/>
                    </a:cubicBezTo>
                    <a:cubicBezTo>
                      <a:pt x="768081" y="831736"/>
                      <a:pt x="770194" y="833937"/>
                      <a:pt x="771833" y="836395"/>
                    </a:cubicBezTo>
                    <a:cubicBezTo>
                      <a:pt x="772652" y="840492"/>
                      <a:pt x="773192" y="844654"/>
                      <a:pt x="774291" y="848685"/>
                    </a:cubicBezTo>
                    <a:lnTo>
                      <a:pt x="781665" y="870808"/>
                    </a:lnTo>
                    <a:cubicBezTo>
                      <a:pt x="782484" y="873266"/>
                      <a:pt x="783495" y="875668"/>
                      <a:pt x="784123" y="878182"/>
                    </a:cubicBezTo>
                    <a:cubicBezTo>
                      <a:pt x="784942" y="881459"/>
                      <a:pt x="785610" y="884778"/>
                      <a:pt x="786581" y="888014"/>
                    </a:cubicBezTo>
                    <a:cubicBezTo>
                      <a:pt x="786584" y="888026"/>
                      <a:pt x="792724" y="906444"/>
                      <a:pt x="793955" y="910137"/>
                    </a:cubicBezTo>
                    <a:lnTo>
                      <a:pt x="796413" y="917511"/>
                    </a:lnTo>
                    <a:cubicBezTo>
                      <a:pt x="797232" y="919969"/>
                      <a:pt x="798243" y="922371"/>
                      <a:pt x="798871" y="924885"/>
                    </a:cubicBezTo>
                    <a:cubicBezTo>
                      <a:pt x="806554" y="955618"/>
                      <a:pt x="796734" y="917408"/>
                      <a:pt x="803788" y="942092"/>
                    </a:cubicBezTo>
                    <a:cubicBezTo>
                      <a:pt x="804716" y="945340"/>
                      <a:pt x="805275" y="948688"/>
                      <a:pt x="806246" y="951924"/>
                    </a:cubicBezTo>
                    <a:cubicBezTo>
                      <a:pt x="807735" y="956887"/>
                      <a:pt x="809905" y="961645"/>
                      <a:pt x="811162" y="966672"/>
                    </a:cubicBezTo>
                    <a:cubicBezTo>
                      <a:pt x="811981" y="969949"/>
                      <a:pt x="812649" y="973268"/>
                      <a:pt x="813620" y="976504"/>
                    </a:cubicBezTo>
                    <a:cubicBezTo>
                      <a:pt x="815109" y="981468"/>
                      <a:pt x="818536" y="991253"/>
                      <a:pt x="818536" y="991253"/>
                    </a:cubicBezTo>
                    <a:cubicBezTo>
                      <a:pt x="819355" y="997808"/>
                      <a:pt x="819610" y="1004458"/>
                      <a:pt x="820994" y="1010917"/>
                    </a:cubicBezTo>
                    <a:cubicBezTo>
                      <a:pt x="822080" y="1015984"/>
                      <a:pt x="824271" y="1020750"/>
                      <a:pt x="825910" y="1025666"/>
                    </a:cubicBezTo>
                    <a:cubicBezTo>
                      <a:pt x="826729" y="1028124"/>
                      <a:pt x="827942" y="1030484"/>
                      <a:pt x="828368" y="1033040"/>
                    </a:cubicBezTo>
                    <a:cubicBezTo>
                      <a:pt x="829187" y="1037956"/>
                      <a:pt x="830121" y="1042854"/>
                      <a:pt x="830826" y="1047788"/>
                    </a:cubicBezTo>
                    <a:cubicBezTo>
                      <a:pt x="831760" y="1054328"/>
                      <a:pt x="832198" y="1060937"/>
                      <a:pt x="833284" y="1067453"/>
                    </a:cubicBezTo>
                    <a:cubicBezTo>
                      <a:pt x="836850" y="1088850"/>
                      <a:pt x="834306" y="1067138"/>
                      <a:pt x="838200" y="1084659"/>
                    </a:cubicBezTo>
                    <a:cubicBezTo>
                      <a:pt x="839281" y="1089524"/>
                      <a:pt x="839450" y="1094573"/>
                      <a:pt x="840659" y="1099408"/>
                    </a:cubicBezTo>
                    <a:cubicBezTo>
                      <a:pt x="841916" y="1104435"/>
                      <a:pt x="844559" y="1109075"/>
                      <a:pt x="845575" y="1114156"/>
                    </a:cubicBezTo>
                    <a:cubicBezTo>
                      <a:pt x="849358" y="1133070"/>
                      <a:pt x="847020" y="1122395"/>
                      <a:pt x="852949" y="1146111"/>
                    </a:cubicBezTo>
                    <a:cubicBezTo>
                      <a:pt x="856035" y="1158455"/>
                      <a:pt x="854339" y="1152739"/>
                      <a:pt x="857865" y="1163317"/>
                    </a:cubicBezTo>
                    <a:cubicBezTo>
                      <a:pt x="858684" y="1168233"/>
                      <a:pt x="859346" y="1173179"/>
                      <a:pt x="860323" y="1178066"/>
                    </a:cubicBezTo>
                    <a:cubicBezTo>
                      <a:pt x="861866" y="1185782"/>
                      <a:pt x="862896" y="1188244"/>
                      <a:pt x="865239" y="1195272"/>
                    </a:cubicBezTo>
                    <a:cubicBezTo>
                      <a:pt x="866136" y="1201553"/>
                      <a:pt x="867480" y="1215179"/>
                      <a:pt x="870155" y="1222311"/>
                    </a:cubicBezTo>
                    <a:cubicBezTo>
                      <a:pt x="871442" y="1225742"/>
                      <a:pt x="873432" y="1228866"/>
                      <a:pt x="875071" y="1232143"/>
                    </a:cubicBezTo>
                    <a:cubicBezTo>
                      <a:pt x="875890" y="1237879"/>
                      <a:pt x="876492" y="1243650"/>
                      <a:pt x="877529" y="1249350"/>
                    </a:cubicBezTo>
                    <a:cubicBezTo>
                      <a:pt x="878133" y="1252674"/>
                      <a:pt x="879384" y="1255858"/>
                      <a:pt x="879988" y="1259182"/>
                    </a:cubicBezTo>
                    <a:cubicBezTo>
                      <a:pt x="881025" y="1264882"/>
                      <a:pt x="881565" y="1270662"/>
                      <a:pt x="882446" y="1276388"/>
                    </a:cubicBezTo>
                    <a:cubicBezTo>
                      <a:pt x="883204" y="1281314"/>
                      <a:pt x="884199" y="1286203"/>
                      <a:pt x="884904" y="1291137"/>
                    </a:cubicBezTo>
                    <a:cubicBezTo>
                      <a:pt x="887590" y="1309937"/>
                      <a:pt x="887990" y="1317710"/>
                      <a:pt x="889820" y="1337840"/>
                    </a:cubicBezTo>
                    <a:cubicBezTo>
                      <a:pt x="890639" y="1356685"/>
                      <a:pt x="891023" y="1375554"/>
                      <a:pt x="892278" y="1394375"/>
                    </a:cubicBezTo>
                    <a:cubicBezTo>
                      <a:pt x="894141" y="1422318"/>
                      <a:pt x="896722" y="1444205"/>
                      <a:pt x="899652" y="1470575"/>
                    </a:cubicBezTo>
                    <a:cubicBezTo>
                      <a:pt x="898833" y="1482865"/>
                      <a:pt x="899335" y="1495316"/>
                      <a:pt x="897194" y="1507446"/>
                    </a:cubicBezTo>
                    <a:cubicBezTo>
                      <a:pt x="896791" y="1509728"/>
                      <a:pt x="864420" y="1573814"/>
                      <a:pt x="857865" y="151727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96371" y="1588797"/>
                <a:ext cx="672383" cy="960791"/>
              </a:xfrm>
              <a:custGeom>
                <a:avLst/>
                <a:gdLst>
                  <a:gd name="connsiteX0" fmla="*/ 916858 w 968477"/>
                  <a:gd name="connsiteY0" fmla="*/ 1378974 h 1383890"/>
                  <a:gd name="connsiteX1" fmla="*/ 909483 w 968477"/>
                  <a:gd name="connsiteY1" fmla="*/ 1332271 h 1383890"/>
                  <a:gd name="connsiteX2" fmla="*/ 904567 w 968477"/>
                  <a:gd name="connsiteY2" fmla="*/ 1319981 h 1383890"/>
                  <a:gd name="connsiteX3" fmla="*/ 897193 w 968477"/>
                  <a:gd name="connsiteY3" fmla="*/ 1302774 h 1383890"/>
                  <a:gd name="connsiteX4" fmla="*/ 892277 w 968477"/>
                  <a:gd name="connsiteY4" fmla="*/ 1295400 h 1383890"/>
                  <a:gd name="connsiteX5" fmla="*/ 889819 w 968477"/>
                  <a:gd name="connsiteY5" fmla="*/ 1288026 h 1383890"/>
                  <a:gd name="connsiteX6" fmla="*/ 879987 w 968477"/>
                  <a:gd name="connsiteY6" fmla="*/ 1278193 h 1383890"/>
                  <a:gd name="connsiteX7" fmla="*/ 875071 w 968477"/>
                  <a:gd name="connsiteY7" fmla="*/ 1270819 h 1383890"/>
                  <a:gd name="connsiteX8" fmla="*/ 862780 w 968477"/>
                  <a:gd name="connsiteY8" fmla="*/ 1258529 h 1383890"/>
                  <a:gd name="connsiteX9" fmla="*/ 855406 w 968477"/>
                  <a:gd name="connsiteY9" fmla="*/ 1251155 h 1383890"/>
                  <a:gd name="connsiteX10" fmla="*/ 838200 w 968477"/>
                  <a:gd name="connsiteY10" fmla="*/ 1231490 h 1383890"/>
                  <a:gd name="connsiteX11" fmla="*/ 828367 w 968477"/>
                  <a:gd name="connsiteY11" fmla="*/ 1226574 h 1383890"/>
                  <a:gd name="connsiteX12" fmla="*/ 803787 w 968477"/>
                  <a:gd name="connsiteY12" fmla="*/ 1206910 h 1383890"/>
                  <a:gd name="connsiteX13" fmla="*/ 786580 w 968477"/>
                  <a:gd name="connsiteY13" fmla="*/ 1194619 h 1383890"/>
                  <a:gd name="connsiteX14" fmla="*/ 776748 w 968477"/>
                  <a:gd name="connsiteY14" fmla="*/ 1187245 h 1383890"/>
                  <a:gd name="connsiteX15" fmla="*/ 754625 w 968477"/>
                  <a:gd name="connsiteY15" fmla="*/ 1172497 h 1383890"/>
                  <a:gd name="connsiteX16" fmla="*/ 747251 w 968477"/>
                  <a:gd name="connsiteY16" fmla="*/ 1167581 h 1383890"/>
                  <a:gd name="connsiteX17" fmla="*/ 739877 w 968477"/>
                  <a:gd name="connsiteY17" fmla="*/ 1162664 h 1383890"/>
                  <a:gd name="connsiteX18" fmla="*/ 730045 w 968477"/>
                  <a:gd name="connsiteY18" fmla="*/ 1157748 h 1383890"/>
                  <a:gd name="connsiteX19" fmla="*/ 722671 w 968477"/>
                  <a:gd name="connsiteY19" fmla="*/ 1152832 h 1383890"/>
                  <a:gd name="connsiteX20" fmla="*/ 717754 w 968477"/>
                  <a:gd name="connsiteY20" fmla="*/ 1147916 h 1383890"/>
                  <a:gd name="connsiteX21" fmla="*/ 710380 w 968477"/>
                  <a:gd name="connsiteY21" fmla="*/ 1145458 h 1383890"/>
                  <a:gd name="connsiteX22" fmla="*/ 703006 w 968477"/>
                  <a:gd name="connsiteY22" fmla="*/ 1140542 h 1383890"/>
                  <a:gd name="connsiteX23" fmla="*/ 695632 w 968477"/>
                  <a:gd name="connsiteY23" fmla="*/ 1138084 h 1383890"/>
                  <a:gd name="connsiteX24" fmla="*/ 680883 w 968477"/>
                  <a:gd name="connsiteY24" fmla="*/ 1130710 h 1383890"/>
                  <a:gd name="connsiteX25" fmla="*/ 675967 w 968477"/>
                  <a:gd name="connsiteY25" fmla="*/ 1125793 h 1383890"/>
                  <a:gd name="connsiteX26" fmla="*/ 661219 w 968477"/>
                  <a:gd name="connsiteY26" fmla="*/ 1115961 h 1383890"/>
                  <a:gd name="connsiteX27" fmla="*/ 648929 w 968477"/>
                  <a:gd name="connsiteY27" fmla="*/ 1103671 h 1383890"/>
                  <a:gd name="connsiteX28" fmla="*/ 636638 w 968477"/>
                  <a:gd name="connsiteY28" fmla="*/ 1091381 h 1383890"/>
                  <a:gd name="connsiteX29" fmla="*/ 631722 w 968477"/>
                  <a:gd name="connsiteY29" fmla="*/ 1086464 h 1383890"/>
                  <a:gd name="connsiteX30" fmla="*/ 616974 w 968477"/>
                  <a:gd name="connsiteY30" fmla="*/ 1076632 h 1383890"/>
                  <a:gd name="connsiteX31" fmla="*/ 607142 w 968477"/>
                  <a:gd name="connsiteY31" fmla="*/ 1071716 h 1383890"/>
                  <a:gd name="connsiteX32" fmla="*/ 602225 w 968477"/>
                  <a:gd name="connsiteY32" fmla="*/ 1066800 h 1383890"/>
                  <a:gd name="connsiteX33" fmla="*/ 587477 w 968477"/>
                  <a:gd name="connsiteY33" fmla="*/ 1059426 h 1383890"/>
                  <a:gd name="connsiteX34" fmla="*/ 575187 w 968477"/>
                  <a:gd name="connsiteY34" fmla="*/ 1047135 h 1383890"/>
                  <a:gd name="connsiteX35" fmla="*/ 567812 w 968477"/>
                  <a:gd name="connsiteY35" fmla="*/ 1039761 h 1383890"/>
                  <a:gd name="connsiteX36" fmla="*/ 557980 w 968477"/>
                  <a:gd name="connsiteY36" fmla="*/ 1034845 h 1383890"/>
                  <a:gd name="connsiteX37" fmla="*/ 550606 w 968477"/>
                  <a:gd name="connsiteY37" fmla="*/ 1027471 h 1383890"/>
                  <a:gd name="connsiteX38" fmla="*/ 543232 w 968477"/>
                  <a:gd name="connsiteY38" fmla="*/ 1022555 h 1383890"/>
                  <a:gd name="connsiteX39" fmla="*/ 535858 w 968477"/>
                  <a:gd name="connsiteY39" fmla="*/ 1015181 h 1383890"/>
                  <a:gd name="connsiteX40" fmla="*/ 528483 w 968477"/>
                  <a:gd name="connsiteY40" fmla="*/ 1010264 h 1383890"/>
                  <a:gd name="connsiteX41" fmla="*/ 521109 w 968477"/>
                  <a:gd name="connsiteY41" fmla="*/ 1002890 h 1383890"/>
                  <a:gd name="connsiteX42" fmla="*/ 511277 w 968477"/>
                  <a:gd name="connsiteY42" fmla="*/ 995516 h 1383890"/>
                  <a:gd name="connsiteX43" fmla="*/ 486696 w 968477"/>
                  <a:gd name="connsiteY43" fmla="*/ 968477 h 1383890"/>
                  <a:gd name="connsiteX44" fmla="*/ 471948 w 968477"/>
                  <a:gd name="connsiteY44" fmla="*/ 948813 h 1383890"/>
                  <a:gd name="connsiteX45" fmla="*/ 454742 w 968477"/>
                  <a:gd name="connsiteY45" fmla="*/ 931606 h 1383890"/>
                  <a:gd name="connsiteX46" fmla="*/ 444909 w 968477"/>
                  <a:gd name="connsiteY46" fmla="*/ 924232 h 1383890"/>
                  <a:gd name="connsiteX47" fmla="*/ 437535 w 968477"/>
                  <a:gd name="connsiteY47" fmla="*/ 916858 h 1383890"/>
                  <a:gd name="connsiteX48" fmla="*/ 417871 w 968477"/>
                  <a:gd name="connsiteY48" fmla="*/ 902110 h 1383890"/>
                  <a:gd name="connsiteX49" fmla="*/ 412954 w 968477"/>
                  <a:gd name="connsiteY49" fmla="*/ 897193 h 1383890"/>
                  <a:gd name="connsiteX50" fmla="*/ 403122 w 968477"/>
                  <a:gd name="connsiteY50" fmla="*/ 892277 h 1383890"/>
                  <a:gd name="connsiteX51" fmla="*/ 395748 w 968477"/>
                  <a:gd name="connsiteY51" fmla="*/ 884903 h 1383890"/>
                  <a:gd name="connsiteX52" fmla="*/ 378542 w 968477"/>
                  <a:gd name="connsiteY52" fmla="*/ 870155 h 1383890"/>
                  <a:gd name="connsiteX53" fmla="*/ 366251 w 968477"/>
                  <a:gd name="connsiteY53" fmla="*/ 857864 h 1383890"/>
                  <a:gd name="connsiteX54" fmla="*/ 351503 w 968477"/>
                  <a:gd name="connsiteY54" fmla="*/ 838200 h 1383890"/>
                  <a:gd name="connsiteX55" fmla="*/ 344129 w 968477"/>
                  <a:gd name="connsiteY55" fmla="*/ 830826 h 1383890"/>
                  <a:gd name="connsiteX56" fmla="*/ 329380 w 968477"/>
                  <a:gd name="connsiteY56" fmla="*/ 813619 h 1383890"/>
                  <a:gd name="connsiteX57" fmla="*/ 319548 w 968477"/>
                  <a:gd name="connsiteY57" fmla="*/ 796413 h 1383890"/>
                  <a:gd name="connsiteX58" fmla="*/ 309716 w 968477"/>
                  <a:gd name="connsiteY58" fmla="*/ 779206 h 1383890"/>
                  <a:gd name="connsiteX59" fmla="*/ 297425 w 968477"/>
                  <a:gd name="connsiteY59" fmla="*/ 764458 h 1383890"/>
                  <a:gd name="connsiteX60" fmla="*/ 277761 w 968477"/>
                  <a:gd name="connsiteY60" fmla="*/ 730045 h 1383890"/>
                  <a:gd name="connsiteX61" fmla="*/ 260554 w 968477"/>
                  <a:gd name="connsiteY61" fmla="*/ 703006 h 1383890"/>
                  <a:gd name="connsiteX62" fmla="*/ 253180 w 968477"/>
                  <a:gd name="connsiteY62" fmla="*/ 693174 h 1383890"/>
                  <a:gd name="connsiteX63" fmla="*/ 248264 w 968477"/>
                  <a:gd name="connsiteY63" fmla="*/ 678426 h 1383890"/>
                  <a:gd name="connsiteX64" fmla="*/ 235974 w 968477"/>
                  <a:gd name="connsiteY64" fmla="*/ 658761 h 1383890"/>
                  <a:gd name="connsiteX65" fmla="*/ 226142 w 968477"/>
                  <a:gd name="connsiteY65" fmla="*/ 644013 h 1383890"/>
                  <a:gd name="connsiteX66" fmla="*/ 221225 w 968477"/>
                  <a:gd name="connsiteY66" fmla="*/ 636639 h 1383890"/>
                  <a:gd name="connsiteX67" fmla="*/ 211393 w 968477"/>
                  <a:gd name="connsiteY67" fmla="*/ 619432 h 1383890"/>
                  <a:gd name="connsiteX68" fmla="*/ 206477 w 968477"/>
                  <a:gd name="connsiteY68" fmla="*/ 604684 h 1383890"/>
                  <a:gd name="connsiteX69" fmla="*/ 199103 w 968477"/>
                  <a:gd name="connsiteY69" fmla="*/ 592393 h 1383890"/>
                  <a:gd name="connsiteX70" fmla="*/ 196645 w 968477"/>
                  <a:gd name="connsiteY70" fmla="*/ 582561 h 1383890"/>
                  <a:gd name="connsiteX71" fmla="*/ 186812 w 968477"/>
                  <a:gd name="connsiteY71" fmla="*/ 570271 h 1383890"/>
                  <a:gd name="connsiteX72" fmla="*/ 179438 w 968477"/>
                  <a:gd name="connsiteY72" fmla="*/ 553064 h 1383890"/>
                  <a:gd name="connsiteX73" fmla="*/ 172064 w 968477"/>
                  <a:gd name="connsiteY73" fmla="*/ 528484 h 1383890"/>
                  <a:gd name="connsiteX74" fmla="*/ 167148 w 968477"/>
                  <a:gd name="connsiteY74" fmla="*/ 518652 h 1383890"/>
                  <a:gd name="connsiteX75" fmla="*/ 149942 w 968477"/>
                  <a:gd name="connsiteY75" fmla="*/ 494071 h 1383890"/>
                  <a:gd name="connsiteX76" fmla="*/ 147483 w 968477"/>
                  <a:gd name="connsiteY76" fmla="*/ 486697 h 1383890"/>
                  <a:gd name="connsiteX77" fmla="*/ 137651 w 968477"/>
                  <a:gd name="connsiteY77" fmla="*/ 462116 h 1383890"/>
                  <a:gd name="connsiteX78" fmla="*/ 135193 w 968477"/>
                  <a:gd name="connsiteY78" fmla="*/ 449826 h 1383890"/>
                  <a:gd name="connsiteX79" fmla="*/ 130277 w 968477"/>
                  <a:gd name="connsiteY79" fmla="*/ 442452 h 1383890"/>
                  <a:gd name="connsiteX80" fmla="*/ 125361 w 968477"/>
                  <a:gd name="connsiteY80" fmla="*/ 432619 h 1383890"/>
                  <a:gd name="connsiteX81" fmla="*/ 120445 w 968477"/>
                  <a:gd name="connsiteY81" fmla="*/ 425245 h 1383890"/>
                  <a:gd name="connsiteX82" fmla="*/ 115529 w 968477"/>
                  <a:gd name="connsiteY82" fmla="*/ 415413 h 1383890"/>
                  <a:gd name="connsiteX83" fmla="*/ 113071 w 968477"/>
                  <a:gd name="connsiteY83" fmla="*/ 408039 h 1383890"/>
                  <a:gd name="connsiteX84" fmla="*/ 108154 w 968477"/>
                  <a:gd name="connsiteY84" fmla="*/ 403122 h 1383890"/>
                  <a:gd name="connsiteX85" fmla="*/ 105696 w 968477"/>
                  <a:gd name="connsiteY85" fmla="*/ 390832 h 1383890"/>
                  <a:gd name="connsiteX86" fmla="*/ 100780 w 968477"/>
                  <a:gd name="connsiteY86" fmla="*/ 378542 h 1383890"/>
                  <a:gd name="connsiteX87" fmla="*/ 95864 w 968477"/>
                  <a:gd name="connsiteY87" fmla="*/ 363793 h 1383890"/>
                  <a:gd name="connsiteX88" fmla="*/ 90948 w 968477"/>
                  <a:gd name="connsiteY88" fmla="*/ 351503 h 1383890"/>
                  <a:gd name="connsiteX89" fmla="*/ 86032 w 968477"/>
                  <a:gd name="connsiteY89" fmla="*/ 336755 h 1383890"/>
                  <a:gd name="connsiteX90" fmla="*/ 78658 w 968477"/>
                  <a:gd name="connsiteY90" fmla="*/ 312174 h 1383890"/>
                  <a:gd name="connsiteX91" fmla="*/ 71283 w 968477"/>
                  <a:gd name="connsiteY91" fmla="*/ 302342 h 1383890"/>
                  <a:gd name="connsiteX92" fmla="*/ 66367 w 968477"/>
                  <a:gd name="connsiteY92" fmla="*/ 280219 h 1383890"/>
                  <a:gd name="connsiteX93" fmla="*/ 63909 w 968477"/>
                  <a:gd name="connsiteY93" fmla="*/ 270387 h 1383890"/>
                  <a:gd name="connsiteX94" fmla="*/ 61451 w 968477"/>
                  <a:gd name="connsiteY94" fmla="*/ 255639 h 1383890"/>
                  <a:gd name="connsiteX95" fmla="*/ 56535 w 968477"/>
                  <a:gd name="connsiteY95" fmla="*/ 238432 h 1383890"/>
                  <a:gd name="connsiteX96" fmla="*/ 51619 w 968477"/>
                  <a:gd name="connsiteY96" fmla="*/ 228600 h 1383890"/>
                  <a:gd name="connsiteX97" fmla="*/ 49161 w 968477"/>
                  <a:gd name="connsiteY97" fmla="*/ 213852 h 1383890"/>
                  <a:gd name="connsiteX98" fmla="*/ 44245 w 968477"/>
                  <a:gd name="connsiteY98" fmla="*/ 201561 h 1383890"/>
                  <a:gd name="connsiteX99" fmla="*/ 39329 w 968477"/>
                  <a:gd name="connsiteY99" fmla="*/ 176981 h 1383890"/>
                  <a:gd name="connsiteX100" fmla="*/ 36871 w 968477"/>
                  <a:gd name="connsiteY100" fmla="*/ 162232 h 1383890"/>
                  <a:gd name="connsiteX101" fmla="*/ 31954 w 968477"/>
                  <a:gd name="connsiteY101" fmla="*/ 147484 h 1383890"/>
                  <a:gd name="connsiteX102" fmla="*/ 24580 w 968477"/>
                  <a:gd name="connsiteY102" fmla="*/ 127819 h 1383890"/>
                  <a:gd name="connsiteX103" fmla="*/ 19664 w 968477"/>
                  <a:gd name="connsiteY103" fmla="*/ 95864 h 1383890"/>
                  <a:gd name="connsiteX104" fmla="*/ 17206 w 968477"/>
                  <a:gd name="connsiteY104" fmla="*/ 88490 h 1383890"/>
                  <a:gd name="connsiteX105" fmla="*/ 9832 w 968477"/>
                  <a:gd name="connsiteY105" fmla="*/ 44245 h 1383890"/>
                  <a:gd name="connsiteX106" fmla="*/ 7374 w 968477"/>
                  <a:gd name="connsiteY106" fmla="*/ 36871 h 1383890"/>
                  <a:gd name="connsiteX107" fmla="*/ 4916 w 968477"/>
                  <a:gd name="connsiteY107" fmla="*/ 17206 h 1383890"/>
                  <a:gd name="connsiteX108" fmla="*/ 0 w 968477"/>
                  <a:gd name="connsiteY108" fmla="*/ 0 h 1383890"/>
                  <a:gd name="connsiteX109" fmla="*/ 2458 w 968477"/>
                  <a:gd name="connsiteY109" fmla="*/ 22122 h 1383890"/>
                  <a:gd name="connsiteX110" fmla="*/ 4916 w 968477"/>
                  <a:gd name="connsiteY110" fmla="*/ 29497 h 1383890"/>
                  <a:gd name="connsiteX111" fmla="*/ 12290 w 968477"/>
                  <a:gd name="connsiteY111" fmla="*/ 54077 h 1383890"/>
                  <a:gd name="connsiteX112" fmla="*/ 14748 w 968477"/>
                  <a:gd name="connsiteY112" fmla="*/ 61452 h 1383890"/>
                  <a:gd name="connsiteX113" fmla="*/ 19664 w 968477"/>
                  <a:gd name="connsiteY113" fmla="*/ 71284 h 1383890"/>
                  <a:gd name="connsiteX114" fmla="*/ 24580 w 968477"/>
                  <a:gd name="connsiteY114" fmla="*/ 86032 h 1383890"/>
                  <a:gd name="connsiteX115" fmla="*/ 27038 w 968477"/>
                  <a:gd name="connsiteY115" fmla="*/ 93406 h 1383890"/>
                  <a:gd name="connsiteX116" fmla="*/ 34412 w 968477"/>
                  <a:gd name="connsiteY116" fmla="*/ 108155 h 1383890"/>
                  <a:gd name="connsiteX117" fmla="*/ 44245 w 968477"/>
                  <a:gd name="connsiteY117" fmla="*/ 125361 h 1383890"/>
                  <a:gd name="connsiteX118" fmla="*/ 46703 w 968477"/>
                  <a:gd name="connsiteY118" fmla="*/ 135193 h 1383890"/>
                  <a:gd name="connsiteX119" fmla="*/ 49161 w 968477"/>
                  <a:gd name="connsiteY119" fmla="*/ 142568 h 1383890"/>
                  <a:gd name="connsiteX120" fmla="*/ 54077 w 968477"/>
                  <a:gd name="connsiteY120" fmla="*/ 164690 h 1383890"/>
                  <a:gd name="connsiteX121" fmla="*/ 58993 w 968477"/>
                  <a:gd name="connsiteY121" fmla="*/ 172064 h 1383890"/>
                  <a:gd name="connsiteX122" fmla="*/ 63909 w 968477"/>
                  <a:gd name="connsiteY122" fmla="*/ 191729 h 1383890"/>
                  <a:gd name="connsiteX123" fmla="*/ 66367 w 968477"/>
                  <a:gd name="connsiteY123" fmla="*/ 199103 h 1383890"/>
                  <a:gd name="connsiteX124" fmla="*/ 68825 w 968477"/>
                  <a:gd name="connsiteY124" fmla="*/ 213852 h 1383890"/>
                  <a:gd name="connsiteX125" fmla="*/ 73742 w 968477"/>
                  <a:gd name="connsiteY125" fmla="*/ 228600 h 1383890"/>
                  <a:gd name="connsiteX126" fmla="*/ 76200 w 968477"/>
                  <a:gd name="connsiteY126" fmla="*/ 235974 h 1383890"/>
                  <a:gd name="connsiteX127" fmla="*/ 78658 w 968477"/>
                  <a:gd name="connsiteY127" fmla="*/ 245806 h 1383890"/>
                  <a:gd name="connsiteX128" fmla="*/ 86032 w 968477"/>
                  <a:gd name="connsiteY128" fmla="*/ 267929 h 1383890"/>
                  <a:gd name="connsiteX129" fmla="*/ 93406 w 968477"/>
                  <a:gd name="connsiteY129" fmla="*/ 285135 h 1383890"/>
                  <a:gd name="connsiteX130" fmla="*/ 100780 w 968477"/>
                  <a:gd name="connsiteY130" fmla="*/ 299884 h 1383890"/>
                  <a:gd name="connsiteX131" fmla="*/ 105696 w 968477"/>
                  <a:gd name="connsiteY131" fmla="*/ 317090 h 1383890"/>
                  <a:gd name="connsiteX132" fmla="*/ 115529 w 968477"/>
                  <a:gd name="connsiteY132" fmla="*/ 336755 h 1383890"/>
                  <a:gd name="connsiteX133" fmla="*/ 120445 w 968477"/>
                  <a:gd name="connsiteY133" fmla="*/ 346587 h 1383890"/>
                  <a:gd name="connsiteX134" fmla="*/ 122903 w 968477"/>
                  <a:gd name="connsiteY134" fmla="*/ 353961 h 1383890"/>
                  <a:gd name="connsiteX135" fmla="*/ 127819 w 968477"/>
                  <a:gd name="connsiteY135" fmla="*/ 361335 h 1383890"/>
                  <a:gd name="connsiteX136" fmla="*/ 135193 w 968477"/>
                  <a:gd name="connsiteY136" fmla="*/ 378542 h 1383890"/>
                  <a:gd name="connsiteX137" fmla="*/ 137651 w 968477"/>
                  <a:gd name="connsiteY137" fmla="*/ 388374 h 1383890"/>
                  <a:gd name="connsiteX138" fmla="*/ 142567 w 968477"/>
                  <a:gd name="connsiteY138" fmla="*/ 395748 h 1383890"/>
                  <a:gd name="connsiteX139" fmla="*/ 152400 w 968477"/>
                  <a:gd name="connsiteY139" fmla="*/ 412955 h 1383890"/>
                  <a:gd name="connsiteX140" fmla="*/ 154858 w 968477"/>
                  <a:gd name="connsiteY140" fmla="*/ 422787 h 1383890"/>
                  <a:gd name="connsiteX141" fmla="*/ 157316 w 968477"/>
                  <a:gd name="connsiteY141" fmla="*/ 435077 h 1383890"/>
                  <a:gd name="connsiteX142" fmla="*/ 159774 w 968477"/>
                  <a:gd name="connsiteY142" fmla="*/ 442452 h 1383890"/>
                  <a:gd name="connsiteX143" fmla="*/ 169606 w 968477"/>
                  <a:gd name="connsiteY143" fmla="*/ 452284 h 1383890"/>
                  <a:gd name="connsiteX144" fmla="*/ 179438 w 968477"/>
                  <a:gd name="connsiteY144" fmla="*/ 479322 h 1383890"/>
                  <a:gd name="connsiteX145" fmla="*/ 189271 w 968477"/>
                  <a:gd name="connsiteY145" fmla="*/ 501445 h 1383890"/>
                  <a:gd name="connsiteX146" fmla="*/ 201561 w 968477"/>
                  <a:gd name="connsiteY146" fmla="*/ 521110 h 1383890"/>
                  <a:gd name="connsiteX147" fmla="*/ 206477 w 968477"/>
                  <a:gd name="connsiteY147" fmla="*/ 530942 h 1383890"/>
                  <a:gd name="connsiteX148" fmla="*/ 213851 w 968477"/>
                  <a:gd name="connsiteY148" fmla="*/ 535858 h 1383890"/>
                  <a:gd name="connsiteX149" fmla="*/ 216309 w 968477"/>
                  <a:gd name="connsiteY149" fmla="*/ 543232 h 1383890"/>
                  <a:gd name="connsiteX150" fmla="*/ 226142 w 968477"/>
                  <a:gd name="connsiteY150" fmla="*/ 557981 h 1383890"/>
                  <a:gd name="connsiteX151" fmla="*/ 228600 w 968477"/>
                  <a:gd name="connsiteY151" fmla="*/ 565355 h 1383890"/>
                  <a:gd name="connsiteX152" fmla="*/ 240890 w 968477"/>
                  <a:gd name="connsiteY152" fmla="*/ 582561 h 1383890"/>
                  <a:gd name="connsiteX153" fmla="*/ 248264 w 968477"/>
                  <a:gd name="connsiteY153" fmla="*/ 597310 h 1383890"/>
                  <a:gd name="connsiteX154" fmla="*/ 250722 w 968477"/>
                  <a:gd name="connsiteY154" fmla="*/ 604684 h 1383890"/>
                  <a:gd name="connsiteX155" fmla="*/ 255638 w 968477"/>
                  <a:gd name="connsiteY155" fmla="*/ 612058 h 1383890"/>
                  <a:gd name="connsiteX156" fmla="*/ 258096 w 968477"/>
                  <a:gd name="connsiteY156" fmla="*/ 619432 h 1383890"/>
                  <a:gd name="connsiteX157" fmla="*/ 263012 w 968477"/>
                  <a:gd name="connsiteY157" fmla="*/ 626806 h 1383890"/>
                  <a:gd name="connsiteX158" fmla="*/ 272845 w 968477"/>
                  <a:gd name="connsiteY158" fmla="*/ 646471 h 1383890"/>
                  <a:gd name="connsiteX159" fmla="*/ 285135 w 968477"/>
                  <a:gd name="connsiteY159" fmla="*/ 663677 h 1383890"/>
                  <a:gd name="connsiteX160" fmla="*/ 292509 w 968477"/>
                  <a:gd name="connsiteY160" fmla="*/ 678426 h 1383890"/>
                  <a:gd name="connsiteX161" fmla="*/ 302342 w 968477"/>
                  <a:gd name="connsiteY161" fmla="*/ 690716 h 1383890"/>
                  <a:gd name="connsiteX162" fmla="*/ 304800 w 968477"/>
                  <a:gd name="connsiteY162" fmla="*/ 698090 h 1383890"/>
                  <a:gd name="connsiteX163" fmla="*/ 319548 w 968477"/>
                  <a:gd name="connsiteY163" fmla="*/ 720213 h 1383890"/>
                  <a:gd name="connsiteX164" fmla="*/ 326922 w 968477"/>
                  <a:gd name="connsiteY164" fmla="*/ 727587 h 1383890"/>
                  <a:gd name="connsiteX165" fmla="*/ 334296 w 968477"/>
                  <a:gd name="connsiteY165" fmla="*/ 742335 h 1383890"/>
                  <a:gd name="connsiteX166" fmla="*/ 344129 w 968477"/>
                  <a:gd name="connsiteY166" fmla="*/ 752168 h 1383890"/>
                  <a:gd name="connsiteX167" fmla="*/ 358877 w 968477"/>
                  <a:gd name="connsiteY167" fmla="*/ 769374 h 1383890"/>
                  <a:gd name="connsiteX168" fmla="*/ 366251 w 968477"/>
                  <a:gd name="connsiteY168" fmla="*/ 786581 h 1383890"/>
                  <a:gd name="connsiteX169" fmla="*/ 371167 w 968477"/>
                  <a:gd name="connsiteY169" fmla="*/ 793955 h 1383890"/>
                  <a:gd name="connsiteX170" fmla="*/ 378542 w 968477"/>
                  <a:gd name="connsiteY170" fmla="*/ 798871 h 1383890"/>
                  <a:gd name="connsiteX171" fmla="*/ 383458 w 968477"/>
                  <a:gd name="connsiteY171" fmla="*/ 811161 h 1383890"/>
                  <a:gd name="connsiteX172" fmla="*/ 398206 w 968477"/>
                  <a:gd name="connsiteY172" fmla="*/ 825910 h 1383890"/>
                  <a:gd name="connsiteX173" fmla="*/ 410496 w 968477"/>
                  <a:gd name="connsiteY173" fmla="*/ 843116 h 1383890"/>
                  <a:gd name="connsiteX174" fmla="*/ 420329 w 968477"/>
                  <a:gd name="connsiteY174" fmla="*/ 855406 h 1383890"/>
                  <a:gd name="connsiteX175" fmla="*/ 430161 w 968477"/>
                  <a:gd name="connsiteY175" fmla="*/ 867697 h 1383890"/>
                  <a:gd name="connsiteX176" fmla="*/ 439993 w 968477"/>
                  <a:gd name="connsiteY176" fmla="*/ 882445 h 1383890"/>
                  <a:gd name="connsiteX177" fmla="*/ 454742 w 968477"/>
                  <a:gd name="connsiteY177" fmla="*/ 899652 h 1383890"/>
                  <a:gd name="connsiteX178" fmla="*/ 462116 w 968477"/>
                  <a:gd name="connsiteY178" fmla="*/ 909484 h 1383890"/>
                  <a:gd name="connsiteX179" fmla="*/ 479322 w 968477"/>
                  <a:gd name="connsiteY179" fmla="*/ 924232 h 1383890"/>
                  <a:gd name="connsiteX180" fmla="*/ 486696 w 968477"/>
                  <a:gd name="connsiteY180" fmla="*/ 931606 h 1383890"/>
                  <a:gd name="connsiteX181" fmla="*/ 496529 w 968477"/>
                  <a:gd name="connsiteY181" fmla="*/ 938981 h 1383890"/>
                  <a:gd name="connsiteX182" fmla="*/ 521109 w 968477"/>
                  <a:gd name="connsiteY182" fmla="*/ 968477 h 1383890"/>
                  <a:gd name="connsiteX183" fmla="*/ 528483 w 968477"/>
                  <a:gd name="connsiteY183" fmla="*/ 970935 h 1383890"/>
                  <a:gd name="connsiteX184" fmla="*/ 540774 w 968477"/>
                  <a:gd name="connsiteY184" fmla="*/ 983226 h 1383890"/>
                  <a:gd name="connsiteX185" fmla="*/ 553064 w 968477"/>
                  <a:gd name="connsiteY185" fmla="*/ 1000432 h 1383890"/>
                  <a:gd name="connsiteX186" fmla="*/ 560438 w 968477"/>
                  <a:gd name="connsiteY186" fmla="*/ 1002890 h 1383890"/>
                  <a:gd name="connsiteX187" fmla="*/ 572729 w 968477"/>
                  <a:gd name="connsiteY187" fmla="*/ 1015181 h 1383890"/>
                  <a:gd name="connsiteX188" fmla="*/ 589935 w 968477"/>
                  <a:gd name="connsiteY188" fmla="*/ 1027471 h 1383890"/>
                  <a:gd name="connsiteX189" fmla="*/ 609600 w 968477"/>
                  <a:gd name="connsiteY189" fmla="*/ 1042219 h 1383890"/>
                  <a:gd name="connsiteX190" fmla="*/ 629264 w 968477"/>
                  <a:gd name="connsiteY190" fmla="*/ 1056968 h 1383890"/>
                  <a:gd name="connsiteX191" fmla="*/ 636638 w 968477"/>
                  <a:gd name="connsiteY191" fmla="*/ 1064342 h 1383890"/>
                  <a:gd name="connsiteX192" fmla="*/ 658761 w 968477"/>
                  <a:gd name="connsiteY192" fmla="*/ 1079090 h 1383890"/>
                  <a:gd name="connsiteX193" fmla="*/ 675967 w 968477"/>
                  <a:gd name="connsiteY193" fmla="*/ 1091381 h 1383890"/>
                  <a:gd name="connsiteX194" fmla="*/ 683342 w 968477"/>
                  <a:gd name="connsiteY194" fmla="*/ 1093839 h 1383890"/>
                  <a:gd name="connsiteX195" fmla="*/ 695632 w 968477"/>
                  <a:gd name="connsiteY195" fmla="*/ 1106129 h 1383890"/>
                  <a:gd name="connsiteX196" fmla="*/ 715296 w 968477"/>
                  <a:gd name="connsiteY196" fmla="*/ 1115961 h 1383890"/>
                  <a:gd name="connsiteX197" fmla="*/ 725129 w 968477"/>
                  <a:gd name="connsiteY197" fmla="*/ 1120877 h 1383890"/>
                  <a:gd name="connsiteX198" fmla="*/ 732503 w 968477"/>
                  <a:gd name="connsiteY198" fmla="*/ 1128252 h 1383890"/>
                  <a:gd name="connsiteX199" fmla="*/ 747251 w 968477"/>
                  <a:gd name="connsiteY199" fmla="*/ 1138084 h 1383890"/>
                  <a:gd name="connsiteX200" fmla="*/ 759542 w 968477"/>
                  <a:gd name="connsiteY200" fmla="*/ 1150374 h 1383890"/>
                  <a:gd name="connsiteX201" fmla="*/ 764458 w 968477"/>
                  <a:gd name="connsiteY201" fmla="*/ 1157748 h 1383890"/>
                  <a:gd name="connsiteX202" fmla="*/ 771832 w 968477"/>
                  <a:gd name="connsiteY202" fmla="*/ 1160206 h 1383890"/>
                  <a:gd name="connsiteX203" fmla="*/ 779206 w 968477"/>
                  <a:gd name="connsiteY203" fmla="*/ 1165122 h 1383890"/>
                  <a:gd name="connsiteX204" fmla="*/ 784122 w 968477"/>
                  <a:gd name="connsiteY204" fmla="*/ 1170039 h 1383890"/>
                  <a:gd name="connsiteX205" fmla="*/ 793954 w 968477"/>
                  <a:gd name="connsiteY205" fmla="*/ 1177413 h 1383890"/>
                  <a:gd name="connsiteX206" fmla="*/ 798871 w 968477"/>
                  <a:gd name="connsiteY206" fmla="*/ 1182329 h 1383890"/>
                  <a:gd name="connsiteX207" fmla="*/ 813619 w 968477"/>
                  <a:gd name="connsiteY207" fmla="*/ 1192161 h 1383890"/>
                  <a:gd name="connsiteX208" fmla="*/ 820993 w 968477"/>
                  <a:gd name="connsiteY208" fmla="*/ 1199535 h 1383890"/>
                  <a:gd name="connsiteX209" fmla="*/ 835742 w 968477"/>
                  <a:gd name="connsiteY209" fmla="*/ 1209368 h 1383890"/>
                  <a:gd name="connsiteX210" fmla="*/ 845574 w 968477"/>
                  <a:gd name="connsiteY210" fmla="*/ 1224116 h 1383890"/>
                  <a:gd name="connsiteX211" fmla="*/ 852948 w 968477"/>
                  <a:gd name="connsiteY211" fmla="*/ 1233948 h 1383890"/>
                  <a:gd name="connsiteX212" fmla="*/ 857864 w 968477"/>
                  <a:gd name="connsiteY212" fmla="*/ 1243781 h 1383890"/>
                  <a:gd name="connsiteX213" fmla="*/ 865238 w 968477"/>
                  <a:gd name="connsiteY213" fmla="*/ 1246239 h 1383890"/>
                  <a:gd name="connsiteX214" fmla="*/ 877529 w 968477"/>
                  <a:gd name="connsiteY214" fmla="*/ 1256071 h 1383890"/>
                  <a:gd name="connsiteX215" fmla="*/ 884903 w 968477"/>
                  <a:gd name="connsiteY215" fmla="*/ 1260987 h 1383890"/>
                  <a:gd name="connsiteX216" fmla="*/ 897193 w 968477"/>
                  <a:gd name="connsiteY216" fmla="*/ 1273277 h 1383890"/>
                  <a:gd name="connsiteX217" fmla="*/ 904567 w 968477"/>
                  <a:gd name="connsiteY217" fmla="*/ 1288026 h 1383890"/>
                  <a:gd name="connsiteX218" fmla="*/ 919316 w 968477"/>
                  <a:gd name="connsiteY218" fmla="*/ 1302774 h 1383890"/>
                  <a:gd name="connsiteX219" fmla="*/ 926690 w 968477"/>
                  <a:gd name="connsiteY219" fmla="*/ 1317522 h 1383890"/>
                  <a:gd name="connsiteX220" fmla="*/ 936522 w 968477"/>
                  <a:gd name="connsiteY220" fmla="*/ 1329813 h 1383890"/>
                  <a:gd name="connsiteX221" fmla="*/ 943896 w 968477"/>
                  <a:gd name="connsiteY221" fmla="*/ 1344561 h 1383890"/>
                  <a:gd name="connsiteX222" fmla="*/ 956187 w 968477"/>
                  <a:gd name="connsiteY222" fmla="*/ 1359310 h 1383890"/>
                  <a:gd name="connsiteX223" fmla="*/ 958645 w 968477"/>
                  <a:gd name="connsiteY223" fmla="*/ 1366684 h 1383890"/>
                  <a:gd name="connsiteX224" fmla="*/ 963561 w 968477"/>
                  <a:gd name="connsiteY224" fmla="*/ 1374058 h 1383890"/>
                  <a:gd name="connsiteX225" fmla="*/ 968477 w 968477"/>
                  <a:gd name="connsiteY225" fmla="*/ 1383890 h 13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968477" h="1383890">
                    <a:moveTo>
                      <a:pt x="916858" y="1378974"/>
                    </a:moveTo>
                    <a:cubicBezTo>
                      <a:pt x="914400" y="1363406"/>
                      <a:pt x="912698" y="1347700"/>
                      <a:pt x="909483" y="1332271"/>
                    </a:cubicBezTo>
                    <a:cubicBezTo>
                      <a:pt x="908583" y="1327952"/>
                      <a:pt x="906116" y="1324112"/>
                      <a:pt x="904567" y="1319981"/>
                    </a:cubicBezTo>
                    <a:cubicBezTo>
                      <a:pt x="900806" y="1309951"/>
                      <a:pt x="903472" y="1313763"/>
                      <a:pt x="897193" y="1302774"/>
                    </a:cubicBezTo>
                    <a:cubicBezTo>
                      <a:pt x="895727" y="1300209"/>
                      <a:pt x="893598" y="1298042"/>
                      <a:pt x="892277" y="1295400"/>
                    </a:cubicBezTo>
                    <a:cubicBezTo>
                      <a:pt x="891118" y="1293083"/>
                      <a:pt x="891325" y="1290134"/>
                      <a:pt x="889819" y="1288026"/>
                    </a:cubicBezTo>
                    <a:cubicBezTo>
                      <a:pt x="887125" y="1284254"/>
                      <a:pt x="883003" y="1281712"/>
                      <a:pt x="879987" y="1278193"/>
                    </a:cubicBezTo>
                    <a:cubicBezTo>
                      <a:pt x="878065" y="1275950"/>
                      <a:pt x="877016" y="1273042"/>
                      <a:pt x="875071" y="1270819"/>
                    </a:cubicBezTo>
                    <a:cubicBezTo>
                      <a:pt x="871256" y="1266459"/>
                      <a:pt x="866877" y="1262626"/>
                      <a:pt x="862780" y="1258529"/>
                    </a:cubicBezTo>
                    <a:cubicBezTo>
                      <a:pt x="860322" y="1256071"/>
                      <a:pt x="857334" y="1254047"/>
                      <a:pt x="855406" y="1251155"/>
                    </a:cubicBezTo>
                    <a:cubicBezTo>
                      <a:pt x="850943" y="1244460"/>
                      <a:pt x="845388" y="1235084"/>
                      <a:pt x="838200" y="1231490"/>
                    </a:cubicBezTo>
                    <a:lnTo>
                      <a:pt x="828367" y="1226574"/>
                    </a:lnTo>
                    <a:cubicBezTo>
                      <a:pt x="811028" y="1209235"/>
                      <a:pt x="819837" y="1214935"/>
                      <a:pt x="803787" y="1206910"/>
                    </a:cubicBezTo>
                    <a:cubicBezTo>
                      <a:pt x="792122" y="1195245"/>
                      <a:pt x="798351" y="1198543"/>
                      <a:pt x="786580" y="1194619"/>
                    </a:cubicBezTo>
                    <a:cubicBezTo>
                      <a:pt x="783303" y="1192161"/>
                      <a:pt x="780104" y="1189594"/>
                      <a:pt x="776748" y="1187245"/>
                    </a:cubicBezTo>
                    <a:cubicBezTo>
                      <a:pt x="776691" y="1187205"/>
                      <a:pt x="758341" y="1174974"/>
                      <a:pt x="754625" y="1172497"/>
                    </a:cubicBezTo>
                    <a:lnTo>
                      <a:pt x="747251" y="1167581"/>
                    </a:lnTo>
                    <a:cubicBezTo>
                      <a:pt x="744793" y="1165942"/>
                      <a:pt x="742519" y="1163985"/>
                      <a:pt x="739877" y="1162664"/>
                    </a:cubicBezTo>
                    <a:cubicBezTo>
                      <a:pt x="736600" y="1161025"/>
                      <a:pt x="733226" y="1159566"/>
                      <a:pt x="730045" y="1157748"/>
                    </a:cubicBezTo>
                    <a:cubicBezTo>
                      <a:pt x="727480" y="1156282"/>
                      <a:pt x="724978" y="1154677"/>
                      <a:pt x="722671" y="1152832"/>
                    </a:cubicBezTo>
                    <a:cubicBezTo>
                      <a:pt x="720861" y="1151384"/>
                      <a:pt x="719741" y="1149108"/>
                      <a:pt x="717754" y="1147916"/>
                    </a:cubicBezTo>
                    <a:cubicBezTo>
                      <a:pt x="715532" y="1146583"/>
                      <a:pt x="712697" y="1146617"/>
                      <a:pt x="710380" y="1145458"/>
                    </a:cubicBezTo>
                    <a:cubicBezTo>
                      <a:pt x="707738" y="1144137"/>
                      <a:pt x="705648" y="1141863"/>
                      <a:pt x="703006" y="1140542"/>
                    </a:cubicBezTo>
                    <a:cubicBezTo>
                      <a:pt x="700689" y="1139383"/>
                      <a:pt x="697949" y="1139243"/>
                      <a:pt x="695632" y="1138084"/>
                    </a:cubicBezTo>
                    <a:cubicBezTo>
                      <a:pt x="676574" y="1128555"/>
                      <a:pt x="699418" y="1136887"/>
                      <a:pt x="680883" y="1130710"/>
                    </a:cubicBezTo>
                    <a:cubicBezTo>
                      <a:pt x="679244" y="1129071"/>
                      <a:pt x="677821" y="1127184"/>
                      <a:pt x="675967" y="1125793"/>
                    </a:cubicBezTo>
                    <a:cubicBezTo>
                      <a:pt x="671240" y="1122248"/>
                      <a:pt x="661219" y="1115961"/>
                      <a:pt x="661219" y="1115961"/>
                    </a:cubicBezTo>
                    <a:cubicBezTo>
                      <a:pt x="651388" y="1101214"/>
                      <a:pt x="662037" y="1115140"/>
                      <a:pt x="648929" y="1103671"/>
                    </a:cubicBezTo>
                    <a:cubicBezTo>
                      <a:pt x="644569" y="1099856"/>
                      <a:pt x="640735" y="1095478"/>
                      <a:pt x="636638" y="1091381"/>
                    </a:cubicBezTo>
                    <a:cubicBezTo>
                      <a:pt x="634999" y="1089742"/>
                      <a:pt x="633650" y="1087750"/>
                      <a:pt x="631722" y="1086464"/>
                    </a:cubicBezTo>
                    <a:cubicBezTo>
                      <a:pt x="626806" y="1083187"/>
                      <a:pt x="622259" y="1079274"/>
                      <a:pt x="616974" y="1076632"/>
                    </a:cubicBezTo>
                    <a:cubicBezTo>
                      <a:pt x="613697" y="1074993"/>
                      <a:pt x="610191" y="1073748"/>
                      <a:pt x="607142" y="1071716"/>
                    </a:cubicBezTo>
                    <a:cubicBezTo>
                      <a:pt x="605214" y="1070430"/>
                      <a:pt x="604035" y="1068248"/>
                      <a:pt x="602225" y="1066800"/>
                    </a:cubicBezTo>
                    <a:cubicBezTo>
                      <a:pt x="595417" y="1061354"/>
                      <a:pt x="595266" y="1062022"/>
                      <a:pt x="587477" y="1059426"/>
                    </a:cubicBezTo>
                    <a:cubicBezTo>
                      <a:pt x="578466" y="1045910"/>
                      <a:pt x="587475" y="1057375"/>
                      <a:pt x="575187" y="1047135"/>
                    </a:cubicBezTo>
                    <a:cubicBezTo>
                      <a:pt x="572516" y="1044909"/>
                      <a:pt x="570641" y="1041782"/>
                      <a:pt x="567812" y="1039761"/>
                    </a:cubicBezTo>
                    <a:cubicBezTo>
                      <a:pt x="564830" y="1037631"/>
                      <a:pt x="560962" y="1036975"/>
                      <a:pt x="557980" y="1034845"/>
                    </a:cubicBezTo>
                    <a:cubicBezTo>
                      <a:pt x="555151" y="1032825"/>
                      <a:pt x="553276" y="1029696"/>
                      <a:pt x="550606" y="1027471"/>
                    </a:cubicBezTo>
                    <a:cubicBezTo>
                      <a:pt x="548337" y="1025580"/>
                      <a:pt x="545501" y="1024446"/>
                      <a:pt x="543232" y="1022555"/>
                    </a:cubicBezTo>
                    <a:cubicBezTo>
                      <a:pt x="540562" y="1020330"/>
                      <a:pt x="538528" y="1017406"/>
                      <a:pt x="535858" y="1015181"/>
                    </a:cubicBezTo>
                    <a:cubicBezTo>
                      <a:pt x="533588" y="1013289"/>
                      <a:pt x="530753" y="1012156"/>
                      <a:pt x="528483" y="1010264"/>
                    </a:cubicBezTo>
                    <a:cubicBezTo>
                      <a:pt x="525813" y="1008039"/>
                      <a:pt x="523748" y="1005152"/>
                      <a:pt x="521109" y="1002890"/>
                    </a:cubicBezTo>
                    <a:cubicBezTo>
                      <a:pt x="517999" y="1000224"/>
                      <a:pt x="514554" y="997974"/>
                      <a:pt x="511277" y="995516"/>
                    </a:cubicBezTo>
                    <a:cubicBezTo>
                      <a:pt x="494791" y="968038"/>
                      <a:pt x="505799" y="973252"/>
                      <a:pt x="486696" y="968477"/>
                    </a:cubicBezTo>
                    <a:cubicBezTo>
                      <a:pt x="481427" y="960573"/>
                      <a:pt x="479085" y="956599"/>
                      <a:pt x="471948" y="948813"/>
                    </a:cubicBezTo>
                    <a:cubicBezTo>
                      <a:pt x="466467" y="942834"/>
                      <a:pt x="461231" y="936472"/>
                      <a:pt x="454742" y="931606"/>
                    </a:cubicBezTo>
                    <a:cubicBezTo>
                      <a:pt x="451464" y="929148"/>
                      <a:pt x="448020" y="926898"/>
                      <a:pt x="444909" y="924232"/>
                    </a:cubicBezTo>
                    <a:cubicBezTo>
                      <a:pt x="442270" y="921970"/>
                      <a:pt x="440225" y="919059"/>
                      <a:pt x="437535" y="916858"/>
                    </a:cubicBezTo>
                    <a:cubicBezTo>
                      <a:pt x="431194" y="911670"/>
                      <a:pt x="423665" y="907904"/>
                      <a:pt x="417871" y="902110"/>
                    </a:cubicBezTo>
                    <a:cubicBezTo>
                      <a:pt x="416232" y="900471"/>
                      <a:pt x="414883" y="898479"/>
                      <a:pt x="412954" y="897193"/>
                    </a:cubicBezTo>
                    <a:cubicBezTo>
                      <a:pt x="409905" y="895160"/>
                      <a:pt x="406104" y="894407"/>
                      <a:pt x="403122" y="892277"/>
                    </a:cubicBezTo>
                    <a:cubicBezTo>
                      <a:pt x="400293" y="890257"/>
                      <a:pt x="398387" y="887165"/>
                      <a:pt x="395748" y="884903"/>
                    </a:cubicBezTo>
                    <a:cubicBezTo>
                      <a:pt x="389564" y="879603"/>
                      <a:pt x="383357" y="876896"/>
                      <a:pt x="378542" y="870155"/>
                    </a:cubicBezTo>
                    <a:cubicBezTo>
                      <a:pt x="369049" y="856866"/>
                      <a:pt x="379517" y="862286"/>
                      <a:pt x="366251" y="857864"/>
                    </a:cubicBezTo>
                    <a:cubicBezTo>
                      <a:pt x="348832" y="840445"/>
                      <a:pt x="369828" y="862633"/>
                      <a:pt x="351503" y="838200"/>
                    </a:cubicBezTo>
                    <a:cubicBezTo>
                      <a:pt x="349417" y="835419"/>
                      <a:pt x="346354" y="833496"/>
                      <a:pt x="344129" y="830826"/>
                    </a:cubicBezTo>
                    <a:cubicBezTo>
                      <a:pt x="325404" y="808358"/>
                      <a:pt x="358929" y="843171"/>
                      <a:pt x="329380" y="813619"/>
                    </a:cubicBezTo>
                    <a:cubicBezTo>
                      <a:pt x="324551" y="799132"/>
                      <a:pt x="330177" y="813420"/>
                      <a:pt x="319548" y="796413"/>
                    </a:cubicBezTo>
                    <a:cubicBezTo>
                      <a:pt x="311254" y="783143"/>
                      <a:pt x="318323" y="790271"/>
                      <a:pt x="309716" y="779206"/>
                    </a:cubicBezTo>
                    <a:cubicBezTo>
                      <a:pt x="305787" y="774155"/>
                      <a:pt x="301050" y="769731"/>
                      <a:pt x="297425" y="764458"/>
                    </a:cubicBezTo>
                    <a:cubicBezTo>
                      <a:pt x="277136" y="734947"/>
                      <a:pt x="288352" y="749109"/>
                      <a:pt x="277761" y="730045"/>
                    </a:cubicBezTo>
                    <a:cubicBezTo>
                      <a:pt x="273926" y="723142"/>
                      <a:pt x="264900" y="708801"/>
                      <a:pt x="260554" y="703006"/>
                    </a:cubicBezTo>
                    <a:lnTo>
                      <a:pt x="253180" y="693174"/>
                    </a:lnTo>
                    <a:cubicBezTo>
                      <a:pt x="251541" y="688258"/>
                      <a:pt x="251373" y="682572"/>
                      <a:pt x="248264" y="678426"/>
                    </a:cubicBezTo>
                    <a:cubicBezTo>
                      <a:pt x="231143" y="655596"/>
                      <a:pt x="249473" y="681260"/>
                      <a:pt x="235974" y="658761"/>
                    </a:cubicBezTo>
                    <a:cubicBezTo>
                      <a:pt x="232934" y="653695"/>
                      <a:pt x="229419" y="648929"/>
                      <a:pt x="226142" y="644013"/>
                    </a:cubicBezTo>
                    <a:lnTo>
                      <a:pt x="221225" y="636639"/>
                    </a:lnTo>
                    <a:cubicBezTo>
                      <a:pt x="214474" y="609633"/>
                      <a:pt x="224705" y="643394"/>
                      <a:pt x="211393" y="619432"/>
                    </a:cubicBezTo>
                    <a:cubicBezTo>
                      <a:pt x="208876" y="614902"/>
                      <a:pt x="209143" y="609128"/>
                      <a:pt x="206477" y="604684"/>
                    </a:cubicBezTo>
                    <a:lnTo>
                      <a:pt x="199103" y="592393"/>
                    </a:lnTo>
                    <a:cubicBezTo>
                      <a:pt x="198284" y="589116"/>
                      <a:pt x="197976" y="585666"/>
                      <a:pt x="196645" y="582561"/>
                    </a:cubicBezTo>
                    <a:cubicBezTo>
                      <a:pt x="194319" y="577133"/>
                      <a:pt x="190778" y="574236"/>
                      <a:pt x="186812" y="570271"/>
                    </a:cubicBezTo>
                    <a:cubicBezTo>
                      <a:pt x="184354" y="564535"/>
                      <a:pt x="181411" y="558984"/>
                      <a:pt x="179438" y="553064"/>
                    </a:cubicBezTo>
                    <a:cubicBezTo>
                      <a:pt x="169295" y="522635"/>
                      <a:pt x="185734" y="559241"/>
                      <a:pt x="172064" y="528484"/>
                    </a:cubicBezTo>
                    <a:cubicBezTo>
                      <a:pt x="170576" y="525136"/>
                      <a:pt x="169033" y="521794"/>
                      <a:pt x="167148" y="518652"/>
                    </a:cubicBezTo>
                    <a:cubicBezTo>
                      <a:pt x="161093" y="508561"/>
                      <a:pt x="156667" y="503037"/>
                      <a:pt x="149942" y="494071"/>
                    </a:cubicBezTo>
                    <a:cubicBezTo>
                      <a:pt x="149122" y="491613"/>
                      <a:pt x="148413" y="489115"/>
                      <a:pt x="147483" y="486697"/>
                    </a:cubicBezTo>
                    <a:cubicBezTo>
                      <a:pt x="144315" y="478460"/>
                      <a:pt x="139382" y="470769"/>
                      <a:pt x="137651" y="462116"/>
                    </a:cubicBezTo>
                    <a:cubicBezTo>
                      <a:pt x="136832" y="458019"/>
                      <a:pt x="136660" y="453738"/>
                      <a:pt x="135193" y="449826"/>
                    </a:cubicBezTo>
                    <a:cubicBezTo>
                      <a:pt x="134156" y="447060"/>
                      <a:pt x="131743" y="445017"/>
                      <a:pt x="130277" y="442452"/>
                    </a:cubicBezTo>
                    <a:cubicBezTo>
                      <a:pt x="128459" y="439270"/>
                      <a:pt x="127179" y="435801"/>
                      <a:pt x="125361" y="432619"/>
                    </a:cubicBezTo>
                    <a:cubicBezTo>
                      <a:pt x="123895" y="430054"/>
                      <a:pt x="121911" y="427810"/>
                      <a:pt x="120445" y="425245"/>
                    </a:cubicBezTo>
                    <a:cubicBezTo>
                      <a:pt x="118627" y="422064"/>
                      <a:pt x="116972" y="418781"/>
                      <a:pt x="115529" y="415413"/>
                    </a:cubicBezTo>
                    <a:cubicBezTo>
                      <a:pt x="114508" y="413032"/>
                      <a:pt x="114404" y="410261"/>
                      <a:pt x="113071" y="408039"/>
                    </a:cubicBezTo>
                    <a:cubicBezTo>
                      <a:pt x="111878" y="406051"/>
                      <a:pt x="109793" y="404761"/>
                      <a:pt x="108154" y="403122"/>
                    </a:cubicBezTo>
                    <a:cubicBezTo>
                      <a:pt x="107335" y="399025"/>
                      <a:pt x="106896" y="394834"/>
                      <a:pt x="105696" y="390832"/>
                    </a:cubicBezTo>
                    <a:cubicBezTo>
                      <a:pt x="104428" y="386606"/>
                      <a:pt x="102288" y="382689"/>
                      <a:pt x="100780" y="378542"/>
                    </a:cubicBezTo>
                    <a:cubicBezTo>
                      <a:pt x="99009" y="373672"/>
                      <a:pt x="97635" y="368663"/>
                      <a:pt x="95864" y="363793"/>
                    </a:cubicBezTo>
                    <a:cubicBezTo>
                      <a:pt x="94356" y="359646"/>
                      <a:pt x="92456" y="355650"/>
                      <a:pt x="90948" y="351503"/>
                    </a:cubicBezTo>
                    <a:cubicBezTo>
                      <a:pt x="89177" y="346633"/>
                      <a:pt x="87048" y="341836"/>
                      <a:pt x="86032" y="336755"/>
                    </a:cubicBezTo>
                    <a:cubicBezTo>
                      <a:pt x="84049" y="326837"/>
                      <a:pt x="83711" y="321268"/>
                      <a:pt x="78658" y="312174"/>
                    </a:cubicBezTo>
                    <a:cubicBezTo>
                      <a:pt x="76668" y="308593"/>
                      <a:pt x="73741" y="305619"/>
                      <a:pt x="71283" y="302342"/>
                    </a:cubicBezTo>
                    <a:cubicBezTo>
                      <a:pt x="65289" y="278364"/>
                      <a:pt x="72608" y="308304"/>
                      <a:pt x="66367" y="280219"/>
                    </a:cubicBezTo>
                    <a:cubicBezTo>
                      <a:pt x="65634" y="276921"/>
                      <a:pt x="64572" y="273700"/>
                      <a:pt x="63909" y="270387"/>
                    </a:cubicBezTo>
                    <a:cubicBezTo>
                      <a:pt x="62932" y="265500"/>
                      <a:pt x="62428" y="260526"/>
                      <a:pt x="61451" y="255639"/>
                    </a:cubicBezTo>
                    <a:cubicBezTo>
                      <a:pt x="60671" y="251740"/>
                      <a:pt x="58293" y="242533"/>
                      <a:pt x="56535" y="238432"/>
                    </a:cubicBezTo>
                    <a:cubicBezTo>
                      <a:pt x="55092" y="235064"/>
                      <a:pt x="53258" y="231877"/>
                      <a:pt x="51619" y="228600"/>
                    </a:cubicBezTo>
                    <a:cubicBezTo>
                      <a:pt x="50800" y="223684"/>
                      <a:pt x="50472" y="218660"/>
                      <a:pt x="49161" y="213852"/>
                    </a:cubicBezTo>
                    <a:cubicBezTo>
                      <a:pt x="48000" y="209595"/>
                      <a:pt x="45315" y="205842"/>
                      <a:pt x="44245" y="201561"/>
                    </a:cubicBezTo>
                    <a:cubicBezTo>
                      <a:pt x="32949" y="156375"/>
                      <a:pt x="47408" y="201217"/>
                      <a:pt x="39329" y="176981"/>
                    </a:cubicBezTo>
                    <a:cubicBezTo>
                      <a:pt x="38510" y="172065"/>
                      <a:pt x="38080" y="167067"/>
                      <a:pt x="36871" y="162232"/>
                    </a:cubicBezTo>
                    <a:cubicBezTo>
                      <a:pt x="35614" y="157205"/>
                      <a:pt x="33593" y="152400"/>
                      <a:pt x="31954" y="147484"/>
                    </a:cubicBezTo>
                    <a:cubicBezTo>
                      <a:pt x="28097" y="135916"/>
                      <a:pt x="30464" y="142529"/>
                      <a:pt x="24580" y="127819"/>
                    </a:cubicBezTo>
                    <a:cubicBezTo>
                      <a:pt x="23088" y="115880"/>
                      <a:pt x="22479" y="107124"/>
                      <a:pt x="19664" y="95864"/>
                    </a:cubicBezTo>
                    <a:cubicBezTo>
                      <a:pt x="19036" y="93350"/>
                      <a:pt x="18025" y="90948"/>
                      <a:pt x="17206" y="88490"/>
                    </a:cubicBezTo>
                    <a:cubicBezTo>
                      <a:pt x="15676" y="76249"/>
                      <a:pt x="13559" y="55425"/>
                      <a:pt x="9832" y="44245"/>
                    </a:cubicBezTo>
                    <a:lnTo>
                      <a:pt x="7374" y="36871"/>
                    </a:lnTo>
                    <a:cubicBezTo>
                      <a:pt x="6555" y="30316"/>
                      <a:pt x="6002" y="23722"/>
                      <a:pt x="4916" y="17206"/>
                    </a:cubicBezTo>
                    <a:cubicBezTo>
                      <a:pt x="3887" y="11033"/>
                      <a:pt x="1948" y="5844"/>
                      <a:pt x="0" y="0"/>
                    </a:cubicBezTo>
                    <a:cubicBezTo>
                      <a:pt x="819" y="7374"/>
                      <a:pt x="1238" y="14804"/>
                      <a:pt x="2458" y="22122"/>
                    </a:cubicBezTo>
                    <a:cubicBezTo>
                      <a:pt x="2884" y="24678"/>
                      <a:pt x="4204" y="27005"/>
                      <a:pt x="4916" y="29497"/>
                    </a:cubicBezTo>
                    <a:cubicBezTo>
                      <a:pt x="12345" y="55499"/>
                      <a:pt x="609" y="19032"/>
                      <a:pt x="12290" y="54077"/>
                    </a:cubicBezTo>
                    <a:cubicBezTo>
                      <a:pt x="13109" y="56535"/>
                      <a:pt x="13589" y="59134"/>
                      <a:pt x="14748" y="61452"/>
                    </a:cubicBezTo>
                    <a:cubicBezTo>
                      <a:pt x="16387" y="64729"/>
                      <a:pt x="18303" y="67882"/>
                      <a:pt x="19664" y="71284"/>
                    </a:cubicBezTo>
                    <a:cubicBezTo>
                      <a:pt x="21589" y="76095"/>
                      <a:pt x="22941" y="81116"/>
                      <a:pt x="24580" y="86032"/>
                    </a:cubicBezTo>
                    <a:cubicBezTo>
                      <a:pt x="25399" y="88490"/>
                      <a:pt x="25601" y="91250"/>
                      <a:pt x="27038" y="93406"/>
                    </a:cubicBezTo>
                    <a:cubicBezTo>
                      <a:pt x="36489" y="107584"/>
                      <a:pt x="28303" y="93902"/>
                      <a:pt x="34412" y="108155"/>
                    </a:cubicBezTo>
                    <a:cubicBezTo>
                      <a:pt x="38153" y="116884"/>
                      <a:pt x="39309" y="117958"/>
                      <a:pt x="44245" y="125361"/>
                    </a:cubicBezTo>
                    <a:cubicBezTo>
                      <a:pt x="45064" y="128638"/>
                      <a:pt x="45775" y="131945"/>
                      <a:pt x="46703" y="135193"/>
                    </a:cubicBezTo>
                    <a:cubicBezTo>
                      <a:pt x="47415" y="137685"/>
                      <a:pt x="48533" y="140054"/>
                      <a:pt x="49161" y="142568"/>
                    </a:cubicBezTo>
                    <a:cubicBezTo>
                      <a:pt x="49861" y="145368"/>
                      <a:pt x="52563" y="161158"/>
                      <a:pt x="54077" y="164690"/>
                    </a:cubicBezTo>
                    <a:cubicBezTo>
                      <a:pt x="55241" y="167405"/>
                      <a:pt x="57354" y="169606"/>
                      <a:pt x="58993" y="172064"/>
                    </a:cubicBezTo>
                    <a:cubicBezTo>
                      <a:pt x="64613" y="188925"/>
                      <a:pt x="57975" y="167995"/>
                      <a:pt x="63909" y="191729"/>
                    </a:cubicBezTo>
                    <a:cubicBezTo>
                      <a:pt x="64537" y="194243"/>
                      <a:pt x="65548" y="196645"/>
                      <a:pt x="66367" y="199103"/>
                    </a:cubicBezTo>
                    <a:cubicBezTo>
                      <a:pt x="67186" y="204019"/>
                      <a:pt x="67616" y="209017"/>
                      <a:pt x="68825" y="213852"/>
                    </a:cubicBezTo>
                    <a:cubicBezTo>
                      <a:pt x="70082" y="218879"/>
                      <a:pt x="72103" y="223684"/>
                      <a:pt x="73742" y="228600"/>
                    </a:cubicBezTo>
                    <a:cubicBezTo>
                      <a:pt x="74561" y="231058"/>
                      <a:pt x="75572" y="233460"/>
                      <a:pt x="76200" y="235974"/>
                    </a:cubicBezTo>
                    <a:cubicBezTo>
                      <a:pt x="77019" y="239251"/>
                      <a:pt x="77665" y="242577"/>
                      <a:pt x="78658" y="245806"/>
                    </a:cubicBezTo>
                    <a:cubicBezTo>
                      <a:pt x="80944" y="253235"/>
                      <a:pt x="84147" y="260388"/>
                      <a:pt x="86032" y="267929"/>
                    </a:cubicBezTo>
                    <a:cubicBezTo>
                      <a:pt x="89206" y="280627"/>
                      <a:pt x="86616" y="274950"/>
                      <a:pt x="93406" y="285135"/>
                    </a:cubicBezTo>
                    <a:cubicBezTo>
                      <a:pt x="99583" y="303670"/>
                      <a:pt x="91251" y="280826"/>
                      <a:pt x="100780" y="299884"/>
                    </a:cubicBezTo>
                    <a:cubicBezTo>
                      <a:pt x="104960" y="308244"/>
                      <a:pt x="101757" y="307637"/>
                      <a:pt x="105696" y="317090"/>
                    </a:cubicBezTo>
                    <a:cubicBezTo>
                      <a:pt x="108515" y="323855"/>
                      <a:pt x="112251" y="330200"/>
                      <a:pt x="115529" y="336755"/>
                    </a:cubicBezTo>
                    <a:cubicBezTo>
                      <a:pt x="117168" y="340032"/>
                      <a:pt x="119286" y="343111"/>
                      <a:pt x="120445" y="346587"/>
                    </a:cubicBezTo>
                    <a:cubicBezTo>
                      <a:pt x="121264" y="349045"/>
                      <a:pt x="121744" y="351644"/>
                      <a:pt x="122903" y="353961"/>
                    </a:cubicBezTo>
                    <a:cubicBezTo>
                      <a:pt x="124224" y="356603"/>
                      <a:pt x="126180" y="358877"/>
                      <a:pt x="127819" y="361335"/>
                    </a:cubicBezTo>
                    <a:cubicBezTo>
                      <a:pt x="134875" y="389563"/>
                      <a:pt x="125009" y="354779"/>
                      <a:pt x="135193" y="378542"/>
                    </a:cubicBezTo>
                    <a:cubicBezTo>
                      <a:pt x="136524" y="381647"/>
                      <a:pt x="136320" y="385269"/>
                      <a:pt x="137651" y="388374"/>
                    </a:cubicBezTo>
                    <a:cubicBezTo>
                      <a:pt x="138815" y="391089"/>
                      <a:pt x="141101" y="393183"/>
                      <a:pt x="142567" y="395748"/>
                    </a:cubicBezTo>
                    <a:cubicBezTo>
                      <a:pt x="155034" y="417566"/>
                      <a:pt x="140428" y="395000"/>
                      <a:pt x="152400" y="412955"/>
                    </a:cubicBezTo>
                    <a:cubicBezTo>
                      <a:pt x="153219" y="416232"/>
                      <a:pt x="154125" y="419489"/>
                      <a:pt x="154858" y="422787"/>
                    </a:cubicBezTo>
                    <a:cubicBezTo>
                      <a:pt x="155764" y="426865"/>
                      <a:pt x="156303" y="431024"/>
                      <a:pt x="157316" y="435077"/>
                    </a:cubicBezTo>
                    <a:cubicBezTo>
                      <a:pt x="157944" y="437591"/>
                      <a:pt x="158268" y="440343"/>
                      <a:pt x="159774" y="442452"/>
                    </a:cubicBezTo>
                    <a:cubicBezTo>
                      <a:pt x="162468" y="446224"/>
                      <a:pt x="166329" y="449007"/>
                      <a:pt x="169606" y="452284"/>
                    </a:cubicBezTo>
                    <a:cubicBezTo>
                      <a:pt x="175238" y="474814"/>
                      <a:pt x="170774" y="466326"/>
                      <a:pt x="179438" y="479322"/>
                    </a:cubicBezTo>
                    <a:cubicBezTo>
                      <a:pt x="184964" y="501427"/>
                      <a:pt x="177458" y="475458"/>
                      <a:pt x="189271" y="501445"/>
                    </a:cubicBezTo>
                    <a:cubicBezTo>
                      <a:pt x="198175" y="521032"/>
                      <a:pt x="188135" y="512157"/>
                      <a:pt x="201561" y="521110"/>
                    </a:cubicBezTo>
                    <a:cubicBezTo>
                      <a:pt x="203200" y="524387"/>
                      <a:pt x="204131" y="528127"/>
                      <a:pt x="206477" y="530942"/>
                    </a:cubicBezTo>
                    <a:cubicBezTo>
                      <a:pt x="208368" y="533211"/>
                      <a:pt x="212006" y="533551"/>
                      <a:pt x="213851" y="535858"/>
                    </a:cubicBezTo>
                    <a:cubicBezTo>
                      <a:pt x="215470" y="537881"/>
                      <a:pt x="215051" y="540967"/>
                      <a:pt x="216309" y="543232"/>
                    </a:cubicBezTo>
                    <a:cubicBezTo>
                      <a:pt x="219179" y="548397"/>
                      <a:pt x="226142" y="557981"/>
                      <a:pt x="226142" y="557981"/>
                    </a:cubicBezTo>
                    <a:cubicBezTo>
                      <a:pt x="226961" y="560439"/>
                      <a:pt x="227441" y="563038"/>
                      <a:pt x="228600" y="565355"/>
                    </a:cubicBezTo>
                    <a:cubicBezTo>
                      <a:pt x="230397" y="568949"/>
                      <a:pt x="239220" y="580334"/>
                      <a:pt x="240890" y="582561"/>
                    </a:cubicBezTo>
                    <a:cubicBezTo>
                      <a:pt x="247068" y="601095"/>
                      <a:pt x="238734" y="578249"/>
                      <a:pt x="248264" y="597310"/>
                    </a:cubicBezTo>
                    <a:cubicBezTo>
                      <a:pt x="249423" y="599627"/>
                      <a:pt x="249563" y="602367"/>
                      <a:pt x="250722" y="604684"/>
                    </a:cubicBezTo>
                    <a:cubicBezTo>
                      <a:pt x="252043" y="607326"/>
                      <a:pt x="254317" y="609416"/>
                      <a:pt x="255638" y="612058"/>
                    </a:cubicBezTo>
                    <a:cubicBezTo>
                      <a:pt x="256797" y="614375"/>
                      <a:pt x="256937" y="617115"/>
                      <a:pt x="258096" y="619432"/>
                    </a:cubicBezTo>
                    <a:cubicBezTo>
                      <a:pt x="259417" y="622074"/>
                      <a:pt x="261597" y="624213"/>
                      <a:pt x="263012" y="626806"/>
                    </a:cubicBezTo>
                    <a:cubicBezTo>
                      <a:pt x="266521" y="633240"/>
                      <a:pt x="268780" y="640373"/>
                      <a:pt x="272845" y="646471"/>
                    </a:cubicBezTo>
                    <a:cubicBezTo>
                      <a:pt x="284439" y="663863"/>
                      <a:pt x="269878" y="642317"/>
                      <a:pt x="285135" y="663677"/>
                    </a:cubicBezTo>
                    <a:cubicBezTo>
                      <a:pt x="296876" y="680115"/>
                      <a:pt x="284392" y="662192"/>
                      <a:pt x="292509" y="678426"/>
                    </a:cubicBezTo>
                    <a:cubicBezTo>
                      <a:pt x="295610" y="684629"/>
                      <a:pt x="297768" y="686143"/>
                      <a:pt x="302342" y="690716"/>
                    </a:cubicBezTo>
                    <a:cubicBezTo>
                      <a:pt x="303161" y="693174"/>
                      <a:pt x="303641" y="695773"/>
                      <a:pt x="304800" y="698090"/>
                    </a:cubicBezTo>
                    <a:cubicBezTo>
                      <a:pt x="308101" y="704693"/>
                      <a:pt x="314606" y="714448"/>
                      <a:pt x="319548" y="720213"/>
                    </a:cubicBezTo>
                    <a:cubicBezTo>
                      <a:pt x="321810" y="722852"/>
                      <a:pt x="324464" y="725129"/>
                      <a:pt x="326922" y="727587"/>
                    </a:cubicBezTo>
                    <a:cubicBezTo>
                      <a:pt x="329301" y="734724"/>
                      <a:pt x="329098" y="736271"/>
                      <a:pt x="334296" y="742335"/>
                    </a:cubicBezTo>
                    <a:cubicBezTo>
                      <a:pt x="337313" y="745854"/>
                      <a:pt x="341348" y="748460"/>
                      <a:pt x="344129" y="752168"/>
                    </a:cubicBezTo>
                    <a:cubicBezTo>
                      <a:pt x="353589" y="764781"/>
                      <a:pt x="348606" y="759103"/>
                      <a:pt x="358877" y="769374"/>
                    </a:cubicBezTo>
                    <a:cubicBezTo>
                      <a:pt x="361634" y="777646"/>
                      <a:pt x="361392" y="778077"/>
                      <a:pt x="366251" y="786581"/>
                    </a:cubicBezTo>
                    <a:cubicBezTo>
                      <a:pt x="367717" y="789146"/>
                      <a:pt x="369078" y="791866"/>
                      <a:pt x="371167" y="793955"/>
                    </a:cubicBezTo>
                    <a:cubicBezTo>
                      <a:pt x="373256" y="796044"/>
                      <a:pt x="376084" y="797232"/>
                      <a:pt x="378542" y="798871"/>
                    </a:cubicBezTo>
                    <a:cubicBezTo>
                      <a:pt x="380181" y="802968"/>
                      <a:pt x="380863" y="807593"/>
                      <a:pt x="383458" y="811161"/>
                    </a:cubicBezTo>
                    <a:cubicBezTo>
                      <a:pt x="387547" y="816784"/>
                      <a:pt x="395097" y="819691"/>
                      <a:pt x="398206" y="825910"/>
                    </a:cubicBezTo>
                    <a:cubicBezTo>
                      <a:pt x="407303" y="844103"/>
                      <a:pt x="398040" y="828169"/>
                      <a:pt x="410496" y="843116"/>
                    </a:cubicBezTo>
                    <a:cubicBezTo>
                      <a:pt x="425991" y="861709"/>
                      <a:pt x="406032" y="841112"/>
                      <a:pt x="420329" y="855406"/>
                    </a:cubicBezTo>
                    <a:cubicBezTo>
                      <a:pt x="425864" y="872013"/>
                      <a:pt x="418188" y="854013"/>
                      <a:pt x="430161" y="867697"/>
                    </a:cubicBezTo>
                    <a:cubicBezTo>
                      <a:pt x="434052" y="872143"/>
                      <a:pt x="436448" y="877718"/>
                      <a:pt x="439993" y="882445"/>
                    </a:cubicBezTo>
                    <a:cubicBezTo>
                      <a:pt x="461555" y="911194"/>
                      <a:pt x="434200" y="875686"/>
                      <a:pt x="454742" y="899652"/>
                    </a:cubicBezTo>
                    <a:cubicBezTo>
                      <a:pt x="457408" y="902762"/>
                      <a:pt x="459450" y="906374"/>
                      <a:pt x="462116" y="909484"/>
                    </a:cubicBezTo>
                    <a:cubicBezTo>
                      <a:pt x="470561" y="919337"/>
                      <a:pt x="468861" y="915265"/>
                      <a:pt x="479322" y="924232"/>
                    </a:cubicBezTo>
                    <a:cubicBezTo>
                      <a:pt x="481961" y="926494"/>
                      <a:pt x="484057" y="929344"/>
                      <a:pt x="486696" y="931606"/>
                    </a:cubicBezTo>
                    <a:cubicBezTo>
                      <a:pt x="489807" y="934272"/>
                      <a:pt x="493807" y="935919"/>
                      <a:pt x="496529" y="938981"/>
                    </a:cubicBezTo>
                    <a:cubicBezTo>
                      <a:pt x="503157" y="946438"/>
                      <a:pt x="510491" y="964938"/>
                      <a:pt x="521109" y="968477"/>
                    </a:cubicBezTo>
                    <a:lnTo>
                      <a:pt x="528483" y="970935"/>
                    </a:lnTo>
                    <a:cubicBezTo>
                      <a:pt x="541596" y="990603"/>
                      <a:pt x="524385" y="966837"/>
                      <a:pt x="540774" y="983226"/>
                    </a:cubicBezTo>
                    <a:cubicBezTo>
                      <a:pt x="549741" y="992193"/>
                      <a:pt x="541451" y="990755"/>
                      <a:pt x="553064" y="1000432"/>
                    </a:cubicBezTo>
                    <a:cubicBezTo>
                      <a:pt x="555054" y="1002091"/>
                      <a:pt x="557980" y="1002071"/>
                      <a:pt x="560438" y="1002890"/>
                    </a:cubicBezTo>
                    <a:cubicBezTo>
                      <a:pt x="564535" y="1006987"/>
                      <a:pt x="567908" y="1011967"/>
                      <a:pt x="572729" y="1015181"/>
                    </a:cubicBezTo>
                    <a:cubicBezTo>
                      <a:pt x="578235" y="1018852"/>
                      <a:pt x="585057" y="1023203"/>
                      <a:pt x="589935" y="1027471"/>
                    </a:cubicBezTo>
                    <a:cubicBezTo>
                      <a:pt x="606499" y="1041964"/>
                      <a:pt x="592348" y="1033594"/>
                      <a:pt x="609600" y="1042219"/>
                    </a:cubicBezTo>
                    <a:cubicBezTo>
                      <a:pt x="635279" y="1067901"/>
                      <a:pt x="604807" y="1039498"/>
                      <a:pt x="629264" y="1056968"/>
                    </a:cubicBezTo>
                    <a:cubicBezTo>
                      <a:pt x="632093" y="1058988"/>
                      <a:pt x="633894" y="1062208"/>
                      <a:pt x="636638" y="1064342"/>
                    </a:cubicBezTo>
                    <a:cubicBezTo>
                      <a:pt x="658762" y="1081549"/>
                      <a:pt x="644013" y="1068029"/>
                      <a:pt x="658761" y="1079090"/>
                    </a:cubicBezTo>
                    <a:cubicBezTo>
                      <a:pt x="660981" y="1080755"/>
                      <a:pt x="672378" y="1089586"/>
                      <a:pt x="675967" y="1091381"/>
                    </a:cubicBezTo>
                    <a:cubicBezTo>
                      <a:pt x="678285" y="1092540"/>
                      <a:pt x="680884" y="1093020"/>
                      <a:pt x="683342" y="1093839"/>
                    </a:cubicBezTo>
                    <a:cubicBezTo>
                      <a:pt x="703006" y="1106948"/>
                      <a:pt x="679245" y="1089742"/>
                      <a:pt x="695632" y="1106129"/>
                    </a:cubicBezTo>
                    <a:cubicBezTo>
                      <a:pt x="700855" y="1111352"/>
                      <a:pt x="708959" y="1113145"/>
                      <a:pt x="715296" y="1115961"/>
                    </a:cubicBezTo>
                    <a:cubicBezTo>
                      <a:pt x="718645" y="1117449"/>
                      <a:pt x="721851" y="1119238"/>
                      <a:pt x="725129" y="1120877"/>
                    </a:cubicBezTo>
                    <a:cubicBezTo>
                      <a:pt x="727587" y="1123335"/>
                      <a:pt x="729759" y="1126118"/>
                      <a:pt x="732503" y="1128252"/>
                    </a:cubicBezTo>
                    <a:cubicBezTo>
                      <a:pt x="737167" y="1131879"/>
                      <a:pt x="747251" y="1138084"/>
                      <a:pt x="747251" y="1138084"/>
                    </a:cubicBezTo>
                    <a:cubicBezTo>
                      <a:pt x="760360" y="1157747"/>
                      <a:pt x="743154" y="1133988"/>
                      <a:pt x="759542" y="1150374"/>
                    </a:cubicBezTo>
                    <a:cubicBezTo>
                      <a:pt x="761631" y="1152463"/>
                      <a:pt x="762151" y="1155903"/>
                      <a:pt x="764458" y="1157748"/>
                    </a:cubicBezTo>
                    <a:cubicBezTo>
                      <a:pt x="766481" y="1159367"/>
                      <a:pt x="769515" y="1159047"/>
                      <a:pt x="771832" y="1160206"/>
                    </a:cubicBezTo>
                    <a:cubicBezTo>
                      <a:pt x="774474" y="1161527"/>
                      <a:pt x="776899" y="1163276"/>
                      <a:pt x="779206" y="1165122"/>
                    </a:cubicBezTo>
                    <a:cubicBezTo>
                      <a:pt x="781016" y="1166570"/>
                      <a:pt x="782342" y="1168555"/>
                      <a:pt x="784122" y="1170039"/>
                    </a:cubicBezTo>
                    <a:cubicBezTo>
                      <a:pt x="787269" y="1172662"/>
                      <a:pt x="790807" y="1174790"/>
                      <a:pt x="793954" y="1177413"/>
                    </a:cubicBezTo>
                    <a:cubicBezTo>
                      <a:pt x="795735" y="1178897"/>
                      <a:pt x="797017" y="1180938"/>
                      <a:pt x="798871" y="1182329"/>
                    </a:cubicBezTo>
                    <a:cubicBezTo>
                      <a:pt x="803598" y="1185874"/>
                      <a:pt x="809441" y="1187983"/>
                      <a:pt x="813619" y="1192161"/>
                    </a:cubicBezTo>
                    <a:cubicBezTo>
                      <a:pt x="816077" y="1194619"/>
                      <a:pt x="818249" y="1197401"/>
                      <a:pt x="820993" y="1199535"/>
                    </a:cubicBezTo>
                    <a:cubicBezTo>
                      <a:pt x="825657" y="1203163"/>
                      <a:pt x="835742" y="1209368"/>
                      <a:pt x="835742" y="1209368"/>
                    </a:cubicBezTo>
                    <a:cubicBezTo>
                      <a:pt x="839019" y="1214284"/>
                      <a:pt x="842029" y="1219389"/>
                      <a:pt x="845574" y="1224116"/>
                    </a:cubicBezTo>
                    <a:cubicBezTo>
                      <a:pt x="848032" y="1227393"/>
                      <a:pt x="850777" y="1230474"/>
                      <a:pt x="852948" y="1233948"/>
                    </a:cubicBezTo>
                    <a:cubicBezTo>
                      <a:pt x="854890" y="1237056"/>
                      <a:pt x="855273" y="1241190"/>
                      <a:pt x="857864" y="1243781"/>
                    </a:cubicBezTo>
                    <a:cubicBezTo>
                      <a:pt x="859696" y="1245613"/>
                      <a:pt x="862921" y="1245080"/>
                      <a:pt x="865238" y="1246239"/>
                    </a:cubicBezTo>
                    <a:cubicBezTo>
                      <a:pt x="875322" y="1251281"/>
                      <a:pt x="869910" y="1249976"/>
                      <a:pt x="877529" y="1256071"/>
                    </a:cubicBezTo>
                    <a:cubicBezTo>
                      <a:pt x="879836" y="1257916"/>
                      <a:pt x="882445" y="1259348"/>
                      <a:pt x="884903" y="1260987"/>
                    </a:cubicBezTo>
                    <a:cubicBezTo>
                      <a:pt x="898015" y="1280655"/>
                      <a:pt x="880804" y="1256886"/>
                      <a:pt x="897193" y="1273277"/>
                    </a:cubicBezTo>
                    <a:cubicBezTo>
                      <a:pt x="915642" y="1291727"/>
                      <a:pt x="890567" y="1270027"/>
                      <a:pt x="904567" y="1288026"/>
                    </a:cubicBezTo>
                    <a:cubicBezTo>
                      <a:pt x="908836" y="1293514"/>
                      <a:pt x="919316" y="1302774"/>
                      <a:pt x="919316" y="1302774"/>
                    </a:cubicBezTo>
                    <a:cubicBezTo>
                      <a:pt x="921912" y="1310563"/>
                      <a:pt x="921244" y="1310714"/>
                      <a:pt x="926690" y="1317522"/>
                    </a:cubicBezTo>
                    <a:cubicBezTo>
                      <a:pt x="932785" y="1325141"/>
                      <a:pt x="931480" y="1319729"/>
                      <a:pt x="936522" y="1329813"/>
                    </a:cubicBezTo>
                    <a:cubicBezTo>
                      <a:pt x="942064" y="1340897"/>
                      <a:pt x="935092" y="1333997"/>
                      <a:pt x="943896" y="1344561"/>
                    </a:cubicBezTo>
                    <a:cubicBezTo>
                      <a:pt x="950695" y="1352719"/>
                      <a:pt x="951608" y="1350151"/>
                      <a:pt x="956187" y="1359310"/>
                    </a:cubicBezTo>
                    <a:cubicBezTo>
                      <a:pt x="957346" y="1361627"/>
                      <a:pt x="957486" y="1364367"/>
                      <a:pt x="958645" y="1366684"/>
                    </a:cubicBezTo>
                    <a:cubicBezTo>
                      <a:pt x="959966" y="1369326"/>
                      <a:pt x="962240" y="1371416"/>
                      <a:pt x="963561" y="1374058"/>
                    </a:cubicBezTo>
                    <a:cubicBezTo>
                      <a:pt x="969210" y="1385356"/>
                      <a:pt x="962924" y="1378337"/>
                      <a:pt x="968477" y="138389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726756" y="1532106"/>
                <a:ext cx="320832" cy="1056733"/>
              </a:xfrm>
              <a:custGeom>
                <a:avLst/>
                <a:gdLst>
                  <a:gd name="connsiteX0" fmla="*/ 432620 w 462116"/>
                  <a:gd name="connsiteY0" fmla="*/ 1522081 h 1522081"/>
                  <a:gd name="connsiteX1" fmla="*/ 417871 w 462116"/>
                  <a:gd name="connsiteY1" fmla="*/ 1519623 h 1522081"/>
                  <a:gd name="connsiteX2" fmla="*/ 410497 w 462116"/>
                  <a:gd name="connsiteY2" fmla="*/ 1480294 h 1522081"/>
                  <a:gd name="connsiteX3" fmla="*/ 405581 w 462116"/>
                  <a:gd name="connsiteY3" fmla="*/ 1377055 h 1522081"/>
                  <a:gd name="connsiteX4" fmla="*/ 400665 w 462116"/>
                  <a:gd name="connsiteY4" fmla="*/ 1310687 h 1522081"/>
                  <a:gd name="connsiteX5" fmla="*/ 395749 w 462116"/>
                  <a:gd name="connsiteY5" fmla="*/ 1246777 h 1522081"/>
                  <a:gd name="connsiteX6" fmla="*/ 393291 w 462116"/>
                  <a:gd name="connsiteY6" fmla="*/ 1236945 h 1522081"/>
                  <a:gd name="connsiteX7" fmla="*/ 388374 w 462116"/>
                  <a:gd name="connsiteY7" fmla="*/ 1224655 h 1522081"/>
                  <a:gd name="connsiteX8" fmla="*/ 385916 w 462116"/>
                  <a:gd name="connsiteY8" fmla="*/ 1207448 h 1522081"/>
                  <a:gd name="connsiteX9" fmla="*/ 383458 w 462116"/>
                  <a:gd name="connsiteY9" fmla="*/ 1200074 h 1522081"/>
                  <a:gd name="connsiteX10" fmla="*/ 381000 w 462116"/>
                  <a:gd name="connsiteY10" fmla="*/ 1182868 h 1522081"/>
                  <a:gd name="connsiteX11" fmla="*/ 378542 w 462116"/>
                  <a:gd name="connsiteY11" fmla="*/ 1168119 h 1522081"/>
                  <a:gd name="connsiteX12" fmla="*/ 373626 w 462116"/>
                  <a:gd name="connsiteY12" fmla="*/ 1143539 h 1522081"/>
                  <a:gd name="connsiteX13" fmla="*/ 363794 w 462116"/>
                  <a:gd name="connsiteY13" fmla="*/ 1111584 h 1522081"/>
                  <a:gd name="connsiteX14" fmla="*/ 358878 w 462116"/>
                  <a:gd name="connsiteY14" fmla="*/ 1091919 h 1522081"/>
                  <a:gd name="connsiteX15" fmla="*/ 356420 w 462116"/>
                  <a:gd name="connsiteY15" fmla="*/ 1082087 h 1522081"/>
                  <a:gd name="connsiteX16" fmla="*/ 353962 w 462116"/>
                  <a:gd name="connsiteY16" fmla="*/ 1069797 h 1522081"/>
                  <a:gd name="connsiteX17" fmla="*/ 349045 w 462116"/>
                  <a:gd name="connsiteY17" fmla="*/ 1059965 h 1522081"/>
                  <a:gd name="connsiteX18" fmla="*/ 341671 w 462116"/>
                  <a:gd name="connsiteY18" fmla="*/ 1037842 h 1522081"/>
                  <a:gd name="connsiteX19" fmla="*/ 334297 w 462116"/>
                  <a:gd name="connsiteY19" fmla="*/ 1020636 h 1522081"/>
                  <a:gd name="connsiteX20" fmla="*/ 326923 w 462116"/>
                  <a:gd name="connsiteY20" fmla="*/ 996055 h 1522081"/>
                  <a:gd name="connsiteX21" fmla="*/ 319549 w 462116"/>
                  <a:gd name="connsiteY21" fmla="*/ 988681 h 1522081"/>
                  <a:gd name="connsiteX22" fmla="*/ 317091 w 462116"/>
                  <a:gd name="connsiteY22" fmla="*/ 978848 h 1522081"/>
                  <a:gd name="connsiteX23" fmla="*/ 307258 w 462116"/>
                  <a:gd name="connsiteY23" fmla="*/ 961642 h 1522081"/>
                  <a:gd name="connsiteX24" fmla="*/ 302342 w 462116"/>
                  <a:gd name="connsiteY24" fmla="*/ 951810 h 1522081"/>
                  <a:gd name="connsiteX25" fmla="*/ 297426 w 462116"/>
                  <a:gd name="connsiteY25" fmla="*/ 944436 h 1522081"/>
                  <a:gd name="connsiteX26" fmla="*/ 290052 w 462116"/>
                  <a:gd name="connsiteY26" fmla="*/ 927229 h 1522081"/>
                  <a:gd name="connsiteX27" fmla="*/ 285136 w 462116"/>
                  <a:gd name="connsiteY27" fmla="*/ 919855 h 1522081"/>
                  <a:gd name="connsiteX28" fmla="*/ 270387 w 462116"/>
                  <a:gd name="connsiteY28" fmla="*/ 900190 h 1522081"/>
                  <a:gd name="connsiteX29" fmla="*/ 258097 w 462116"/>
                  <a:gd name="connsiteY29" fmla="*/ 882984 h 1522081"/>
                  <a:gd name="connsiteX30" fmla="*/ 255639 w 462116"/>
                  <a:gd name="connsiteY30" fmla="*/ 873152 h 1522081"/>
                  <a:gd name="connsiteX31" fmla="*/ 248265 w 462116"/>
                  <a:gd name="connsiteY31" fmla="*/ 865777 h 1522081"/>
                  <a:gd name="connsiteX32" fmla="*/ 240891 w 462116"/>
                  <a:gd name="connsiteY32" fmla="*/ 853487 h 1522081"/>
                  <a:gd name="connsiteX33" fmla="*/ 235974 w 462116"/>
                  <a:gd name="connsiteY33" fmla="*/ 848571 h 1522081"/>
                  <a:gd name="connsiteX34" fmla="*/ 221226 w 462116"/>
                  <a:gd name="connsiteY34" fmla="*/ 828907 h 1522081"/>
                  <a:gd name="connsiteX35" fmla="*/ 216310 w 462116"/>
                  <a:gd name="connsiteY35" fmla="*/ 823990 h 1522081"/>
                  <a:gd name="connsiteX36" fmla="*/ 206478 w 462116"/>
                  <a:gd name="connsiteY36" fmla="*/ 809242 h 1522081"/>
                  <a:gd name="connsiteX37" fmla="*/ 196645 w 462116"/>
                  <a:gd name="connsiteY37" fmla="*/ 792036 h 1522081"/>
                  <a:gd name="connsiteX38" fmla="*/ 181897 w 462116"/>
                  <a:gd name="connsiteY38" fmla="*/ 777287 h 1522081"/>
                  <a:gd name="connsiteX39" fmla="*/ 169607 w 462116"/>
                  <a:gd name="connsiteY39" fmla="*/ 764997 h 1522081"/>
                  <a:gd name="connsiteX40" fmla="*/ 162233 w 462116"/>
                  <a:gd name="connsiteY40" fmla="*/ 750248 h 1522081"/>
                  <a:gd name="connsiteX41" fmla="*/ 157316 w 462116"/>
                  <a:gd name="connsiteY41" fmla="*/ 740416 h 1522081"/>
                  <a:gd name="connsiteX42" fmla="*/ 149942 w 462116"/>
                  <a:gd name="connsiteY42" fmla="*/ 733042 h 1522081"/>
                  <a:gd name="connsiteX43" fmla="*/ 145026 w 462116"/>
                  <a:gd name="connsiteY43" fmla="*/ 723210 h 1522081"/>
                  <a:gd name="connsiteX44" fmla="*/ 137652 w 462116"/>
                  <a:gd name="connsiteY44" fmla="*/ 713377 h 1522081"/>
                  <a:gd name="connsiteX45" fmla="*/ 132736 w 462116"/>
                  <a:gd name="connsiteY45" fmla="*/ 701087 h 1522081"/>
                  <a:gd name="connsiteX46" fmla="*/ 125362 w 462116"/>
                  <a:gd name="connsiteY46" fmla="*/ 691255 h 1522081"/>
                  <a:gd name="connsiteX47" fmla="*/ 120445 w 462116"/>
                  <a:gd name="connsiteY47" fmla="*/ 683881 h 1522081"/>
                  <a:gd name="connsiteX48" fmla="*/ 117987 w 462116"/>
                  <a:gd name="connsiteY48" fmla="*/ 676507 h 1522081"/>
                  <a:gd name="connsiteX49" fmla="*/ 103239 w 462116"/>
                  <a:gd name="connsiteY49" fmla="*/ 656842 h 1522081"/>
                  <a:gd name="connsiteX50" fmla="*/ 90949 w 462116"/>
                  <a:gd name="connsiteY50" fmla="*/ 634719 h 1522081"/>
                  <a:gd name="connsiteX51" fmla="*/ 88491 w 462116"/>
                  <a:gd name="connsiteY51" fmla="*/ 627345 h 1522081"/>
                  <a:gd name="connsiteX52" fmla="*/ 78658 w 462116"/>
                  <a:gd name="connsiteY52" fmla="*/ 612597 h 1522081"/>
                  <a:gd name="connsiteX53" fmla="*/ 73742 w 462116"/>
                  <a:gd name="connsiteY53" fmla="*/ 597848 h 1522081"/>
                  <a:gd name="connsiteX54" fmla="*/ 61452 w 462116"/>
                  <a:gd name="connsiteY54" fmla="*/ 578184 h 1522081"/>
                  <a:gd name="connsiteX55" fmla="*/ 56536 w 462116"/>
                  <a:gd name="connsiteY55" fmla="*/ 563436 h 1522081"/>
                  <a:gd name="connsiteX56" fmla="*/ 51620 w 462116"/>
                  <a:gd name="connsiteY56" fmla="*/ 553603 h 1522081"/>
                  <a:gd name="connsiteX57" fmla="*/ 41787 w 462116"/>
                  <a:gd name="connsiteY57" fmla="*/ 531481 h 1522081"/>
                  <a:gd name="connsiteX58" fmla="*/ 36871 w 462116"/>
                  <a:gd name="connsiteY58" fmla="*/ 514274 h 1522081"/>
                  <a:gd name="connsiteX59" fmla="*/ 34413 w 462116"/>
                  <a:gd name="connsiteY59" fmla="*/ 501984 h 1522081"/>
                  <a:gd name="connsiteX60" fmla="*/ 29497 w 462116"/>
                  <a:gd name="connsiteY60" fmla="*/ 489694 h 1522081"/>
                  <a:gd name="connsiteX61" fmla="*/ 27039 w 462116"/>
                  <a:gd name="connsiteY61" fmla="*/ 474945 h 1522081"/>
                  <a:gd name="connsiteX62" fmla="*/ 22123 w 462116"/>
                  <a:gd name="connsiteY62" fmla="*/ 465113 h 1522081"/>
                  <a:gd name="connsiteX63" fmla="*/ 19665 w 462116"/>
                  <a:gd name="connsiteY63" fmla="*/ 445448 h 1522081"/>
                  <a:gd name="connsiteX64" fmla="*/ 17207 w 462116"/>
                  <a:gd name="connsiteY64" fmla="*/ 438074 h 1522081"/>
                  <a:gd name="connsiteX65" fmla="*/ 14749 w 462116"/>
                  <a:gd name="connsiteY65" fmla="*/ 418410 h 1522081"/>
                  <a:gd name="connsiteX66" fmla="*/ 12291 w 462116"/>
                  <a:gd name="connsiteY66" fmla="*/ 408577 h 1522081"/>
                  <a:gd name="connsiteX67" fmla="*/ 7374 w 462116"/>
                  <a:gd name="connsiteY67" fmla="*/ 339752 h 1522081"/>
                  <a:gd name="connsiteX68" fmla="*/ 4916 w 462116"/>
                  <a:gd name="connsiteY68" fmla="*/ 320087 h 1522081"/>
                  <a:gd name="connsiteX69" fmla="*/ 0 w 462116"/>
                  <a:gd name="connsiteY69" fmla="*/ 539 h 1522081"/>
                  <a:gd name="connsiteX70" fmla="*/ 2458 w 462116"/>
                  <a:gd name="connsiteY70" fmla="*/ 7913 h 1522081"/>
                  <a:gd name="connsiteX71" fmla="*/ 7374 w 462116"/>
                  <a:gd name="connsiteY71" fmla="*/ 39868 h 1522081"/>
                  <a:gd name="connsiteX72" fmla="*/ 14749 w 462116"/>
                  <a:gd name="connsiteY72" fmla="*/ 66907 h 1522081"/>
                  <a:gd name="connsiteX73" fmla="*/ 19665 w 462116"/>
                  <a:gd name="connsiteY73" fmla="*/ 79197 h 1522081"/>
                  <a:gd name="connsiteX74" fmla="*/ 24581 w 462116"/>
                  <a:gd name="connsiteY74" fmla="*/ 101319 h 1522081"/>
                  <a:gd name="connsiteX75" fmla="*/ 31955 w 462116"/>
                  <a:gd name="connsiteY75" fmla="*/ 125900 h 1522081"/>
                  <a:gd name="connsiteX76" fmla="*/ 34413 w 462116"/>
                  <a:gd name="connsiteY76" fmla="*/ 133274 h 1522081"/>
                  <a:gd name="connsiteX77" fmla="*/ 36871 w 462116"/>
                  <a:gd name="connsiteY77" fmla="*/ 150481 h 1522081"/>
                  <a:gd name="connsiteX78" fmla="*/ 39329 w 462116"/>
                  <a:gd name="connsiteY78" fmla="*/ 157855 h 1522081"/>
                  <a:gd name="connsiteX79" fmla="*/ 41787 w 462116"/>
                  <a:gd name="connsiteY79" fmla="*/ 172603 h 1522081"/>
                  <a:gd name="connsiteX80" fmla="*/ 44245 w 462116"/>
                  <a:gd name="connsiteY80" fmla="*/ 197184 h 1522081"/>
                  <a:gd name="connsiteX81" fmla="*/ 49162 w 462116"/>
                  <a:gd name="connsiteY81" fmla="*/ 216848 h 1522081"/>
                  <a:gd name="connsiteX82" fmla="*/ 51620 w 462116"/>
                  <a:gd name="connsiteY82" fmla="*/ 248803 h 1522081"/>
                  <a:gd name="connsiteX83" fmla="*/ 54078 w 462116"/>
                  <a:gd name="connsiteY83" fmla="*/ 258636 h 1522081"/>
                  <a:gd name="connsiteX84" fmla="*/ 56536 w 462116"/>
                  <a:gd name="connsiteY84" fmla="*/ 275842 h 1522081"/>
                  <a:gd name="connsiteX85" fmla="*/ 63910 w 462116"/>
                  <a:gd name="connsiteY85" fmla="*/ 302881 h 1522081"/>
                  <a:gd name="connsiteX86" fmla="*/ 68826 w 462116"/>
                  <a:gd name="connsiteY86" fmla="*/ 332377 h 1522081"/>
                  <a:gd name="connsiteX87" fmla="*/ 73742 w 462116"/>
                  <a:gd name="connsiteY87" fmla="*/ 393829 h 1522081"/>
                  <a:gd name="connsiteX88" fmla="*/ 78658 w 462116"/>
                  <a:gd name="connsiteY88" fmla="*/ 435616 h 1522081"/>
                  <a:gd name="connsiteX89" fmla="*/ 83574 w 462116"/>
                  <a:gd name="connsiteY89" fmla="*/ 489694 h 1522081"/>
                  <a:gd name="connsiteX90" fmla="*/ 86033 w 462116"/>
                  <a:gd name="connsiteY90" fmla="*/ 497068 h 1522081"/>
                  <a:gd name="connsiteX91" fmla="*/ 88491 w 462116"/>
                  <a:gd name="connsiteY91" fmla="*/ 536397 h 1522081"/>
                  <a:gd name="connsiteX92" fmla="*/ 90949 w 462116"/>
                  <a:gd name="connsiteY92" fmla="*/ 543771 h 1522081"/>
                  <a:gd name="connsiteX93" fmla="*/ 93407 w 462116"/>
                  <a:gd name="connsiteY93" fmla="*/ 563436 h 1522081"/>
                  <a:gd name="connsiteX94" fmla="*/ 98323 w 462116"/>
                  <a:gd name="connsiteY94" fmla="*/ 588016 h 1522081"/>
                  <a:gd name="connsiteX95" fmla="*/ 103239 w 462116"/>
                  <a:gd name="connsiteY95" fmla="*/ 612597 h 1522081"/>
                  <a:gd name="connsiteX96" fmla="*/ 105697 w 462116"/>
                  <a:gd name="connsiteY96" fmla="*/ 624887 h 1522081"/>
                  <a:gd name="connsiteX97" fmla="*/ 108155 w 462116"/>
                  <a:gd name="connsiteY97" fmla="*/ 632261 h 1522081"/>
                  <a:gd name="connsiteX98" fmla="*/ 110613 w 462116"/>
                  <a:gd name="connsiteY98" fmla="*/ 642094 h 1522081"/>
                  <a:gd name="connsiteX99" fmla="*/ 115529 w 462116"/>
                  <a:gd name="connsiteY99" fmla="*/ 656842 h 1522081"/>
                  <a:gd name="connsiteX100" fmla="*/ 120445 w 462116"/>
                  <a:gd name="connsiteY100" fmla="*/ 664216 h 1522081"/>
                  <a:gd name="connsiteX101" fmla="*/ 125362 w 462116"/>
                  <a:gd name="connsiteY101" fmla="*/ 678965 h 1522081"/>
                  <a:gd name="connsiteX102" fmla="*/ 127820 w 462116"/>
                  <a:gd name="connsiteY102" fmla="*/ 688797 h 1522081"/>
                  <a:gd name="connsiteX103" fmla="*/ 132736 w 462116"/>
                  <a:gd name="connsiteY103" fmla="*/ 696171 h 1522081"/>
                  <a:gd name="connsiteX104" fmla="*/ 140110 w 462116"/>
                  <a:gd name="connsiteY104" fmla="*/ 710919 h 1522081"/>
                  <a:gd name="connsiteX105" fmla="*/ 142568 w 462116"/>
                  <a:gd name="connsiteY105" fmla="*/ 718294 h 1522081"/>
                  <a:gd name="connsiteX106" fmla="*/ 162233 w 462116"/>
                  <a:gd name="connsiteY106" fmla="*/ 742874 h 1522081"/>
                  <a:gd name="connsiteX107" fmla="*/ 172065 w 462116"/>
                  <a:gd name="connsiteY107" fmla="*/ 764997 h 1522081"/>
                  <a:gd name="connsiteX108" fmla="*/ 179439 w 462116"/>
                  <a:gd name="connsiteY108" fmla="*/ 769913 h 1522081"/>
                  <a:gd name="connsiteX109" fmla="*/ 191729 w 462116"/>
                  <a:gd name="connsiteY109" fmla="*/ 787119 h 1522081"/>
                  <a:gd name="connsiteX110" fmla="*/ 204020 w 462116"/>
                  <a:gd name="connsiteY110" fmla="*/ 801868 h 1522081"/>
                  <a:gd name="connsiteX111" fmla="*/ 213852 w 462116"/>
                  <a:gd name="connsiteY111" fmla="*/ 816616 h 1522081"/>
                  <a:gd name="connsiteX112" fmla="*/ 218768 w 462116"/>
                  <a:gd name="connsiteY112" fmla="*/ 823990 h 1522081"/>
                  <a:gd name="connsiteX113" fmla="*/ 240891 w 462116"/>
                  <a:gd name="connsiteY113" fmla="*/ 846113 h 1522081"/>
                  <a:gd name="connsiteX114" fmla="*/ 250723 w 462116"/>
                  <a:gd name="connsiteY114" fmla="*/ 855945 h 1522081"/>
                  <a:gd name="connsiteX115" fmla="*/ 267929 w 462116"/>
                  <a:gd name="connsiteY115" fmla="*/ 875610 h 1522081"/>
                  <a:gd name="connsiteX116" fmla="*/ 280220 w 462116"/>
                  <a:gd name="connsiteY116" fmla="*/ 890358 h 1522081"/>
                  <a:gd name="connsiteX117" fmla="*/ 302342 w 462116"/>
                  <a:gd name="connsiteY117" fmla="*/ 907565 h 1522081"/>
                  <a:gd name="connsiteX118" fmla="*/ 307258 w 462116"/>
                  <a:gd name="connsiteY118" fmla="*/ 914939 h 1522081"/>
                  <a:gd name="connsiteX119" fmla="*/ 322007 w 462116"/>
                  <a:gd name="connsiteY119" fmla="*/ 929687 h 1522081"/>
                  <a:gd name="connsiteX120" fmla="*/ 334297 w 462116"/>
                  <a:gd name="connsiteY120" fmla="*/ 941977 h 1522081"/>
                  <a:gd name="connsiteX121" fmla="*/ 341671 w 462116"/>
                  <a:gd name="connsiteY121" fmla="*/ 951810 h 1522081"/>
                  <a:gd name="connsiteX122" fmla="*/ 349045 w 462116"/>
                  <a:gd name="connsiteY122" fmla="*/ 956726 h 1522081"/>
                  <a:gd name="connsiteX123" fmla="*/ 351504 w 462116"/>
                  <a:gd name="connsiteY123" fmla="*/ 964100 h 1522081"/>
                  <a:gd name="connsiteX124" fmla="*/ 361336 w 462116"/>
                  <a:gd name="connsiteY124" fmla="*/ 971474 h 1522081"/>
                  <a:gd name="connsiteX125" fmla="*/ 371168 w 462116"/>
                  <a:gd name="connsiteY125" fmla="*/ 981307 h 1522081"/>
                  <a:gd name="connsiteX126" fmla="*/ 385916 w 462116"/>
                  <a:gd name="connsiteY126" fmla="*/ 993597 h 1522081"/>
                  <a:gd name="connsiteX127" fmla="*/ 390833 w 462116"/>
                  <a:gd name="connsiteY127" fmla="*/ 1000971 h 1522081"/>
                  <a:gd name="connsiteX128" fmla="*/ 398207 w 462116"/>
                  <a:gd name="connsiteY128" fmla="*/ 1010803 h 1522081"/>
                  <a:gd name="connsiteX129" fmla="*/ 405581 w 462116"/>
                  <a:gd name="connsiteY129" fmla="*/ 1018177 h 1522081"/>
                  <a:gd name="connsiteX130" fmla="*/ 410497 w 462116"/>
                  <a:gd name="connsiteY130" fmla="*/ 1025552 h 1522081"/>
                  <a:gd name="connsiteX131" fmla="*/ 420329 w 462116"/>
                  <a:gd name="connsiteY131" fmla="*/ 1032926 h 1522081"/>
                  <a:gd name="connsiteX132" fmla="*/ 427704 w 462116"/>
                  <a:gd name="connsiteY132" fmla="*/ 1045216 h 1522081"/>
                  <a:gd name="connsiteX133" fmla="*/ 430162 w 462116"/>
                  <a:gd name="connsiteY133" fmla="*/ 1052590 h 1522081"/>
                  <a:gd name="connsiteX134" fmla="*/ 432620 w 462116"/>
                  <a:gd name="connsiteY134" fmla="*/ 1069797 h 1522081"/>
                  <a:gd name="connsiteX135" fmla="*/ 435078 w 462116"/>
                  <a:gd name="connsiteY135" fmla="*/ 1079629 h 1522081"/>
                  <a:gd name="connsiteX136" fmla="*/ 439994 w 462116"/>
                  <a:gd name="connsiteY136" fmla="*/ 1104210 h 1522081"/>
                  <a:gd name="connsiteX137" fmla="*/ 442452 w 462116"/>
                  <a:gd name="connsiteY137" fmla="*/ 1114042 h 1522081"/>
                  <a:gd name="connsiteX138" fmla="*/ 447368 w 462116"/>
                  <a:gd name="connsiteY138" fmla="*/ 1121416 h 1522081"/>
                  <a:gd name="connsiteX139" fmla="*/ 449826 w 462116"/>
                  <a:gd name="connsiteY139" fmla="*/ 1136165 h 1522081"/>
                  <a:gd name="connsiteX140" fmla="*/ 444910 w 462116"/>
                  <a:gd name="connsiteY140" fmla="*/ 1200074 h 1522081"/>
                  <a:gd name="connsiteX141" fmla="*/ 442452 w 462116"/>
                  <a:gd name="connsiteY141" fmla="*/ 1207448 h 1522081"/>
                  <a:gd name="connsiteX142" fmla="*/ 439994 w 462116"/>
                  <a:gd name="connsiteY142" fmla="*/ 1217281 h 1522081"/>
                  <a:gd name="connsiteX143" fmla="*/ 437536 w 462116"/>
                  <a:gd name="connsiteY143" fmla="*/ 1234487 h 1522081"/>
                  <a:gd name="connsiteX144" fmla="*/ 432620 w 462116"/>
                  <a:gd name="connsiteY144" fmla="*/ 1249236 h 1522081"/>
                  <a:gd name="connsiteX145" fmla="*/ 427704 w 462116"/>
                  <a:gd name="connsiteY145" fmla="*/ 1283648 h 1522081"/>
                  <a:gd name="connsiteX146" fmla="*/ 430162 w 462116"/>
                  <a:gd name="connsiteY146" fmla="*/ 1350016 h 1522081"/>
                  <a:gd name="connsiteX147" fmla="*/ 432620 w 462116"/>
                  <a:gd name="connsiteY147" fmla="*/ 1357390 h 1522081"/>
                  <a:gd name="connsiteX148" fmla="*/ 439994 w 462116"/>
                  <a:gd name="connsiteY148" fmla="*/ 1381971 h 1522081"/>
                  <a:gd name="connsiteX149" fmla="*/ 449826 w 462116"/>
                  <a:gd name="connsiteY149" fmla="*/ 1396719 h 1522081"/>
                  <a:gd name="connsiteX150" fmla="*/ 452284 w 462116"/>
                  <a:gd name="connsiteY150" fmla="*/ 1404094 h 1522081"/>
                  <a:gd name="connsiteX151" fmla="*/ 457200 w 462116"/>
                  <a:gd name="connsiteY151" fmla="*/ 1411468 h 1522081"/>
                  <a:gd name="connsiteX152" fmla="*/ 462116 w 462116"/>
                  <a:gd name="connsiteY152" fmla="*/ 1426216 h 1522081"/>
                  <a:gd name="connsiteX153" fmla="*/ 457200 w 462116"/>
                  <a:gd name="connsiteY153" fmla="*/ 1465545 h 1522081"/>
                  <a:gd name="connsiteX154" fmla="*/ 454742 w 462116"/>
                  <a:gd name="connsiteY154" fmla="*/ 1475377 h 1522081"/>
                  <a:gd name="connsiteX155" fmla="*/ 449826 w 462116"/>
                  <a:gd name="connsiteY155" fmla="*/ 1480294 h 1522081"/>
                  <a:gd name="connsiteX156" fmla="*/ 442452 w 462116"/>
                  <a:gd name="connsiteY156" fmla="*/ 1502416 h 1522081"/>
                  <a:gd name="connsiteX157" fmla="*/ 439994 w 462116"/>
                  <a:gd name="connsiteY157" fmla="*/ 1509790 h 1522081"/>
                  <a:gd name="connsiteX158" fmla="*/ 432620 w 462116"/>
                  <a:gd name="connsiteY158" fmla="*/ 1522081 h 15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462116" h="1522081">
                    <a:moveTo>
                      <a:pt x="432620" y="1522081"/>
                    </a:moveTo>
                    <a:cubicBezTo>
                      <a:pt x="427704" y="1521262"/>
                      <a:pt x="421182" y="1523348"/>
                      <a:pt x="417871" y="1519623"/>
                    </a:cubicBezTo>
                    <a:cubicBezTo>
                      <a:pt x="414079" y="1515357"/>
                      <a:pt x="411128" y="1485343"/>
                      <a:pt x="410497" y="1480294"/>
                    </a:cubicBezTo>
                    <a:cubicBezTo>
                      <a:pt x="408858" y="1445881"/>
                      <a:pt x="407392" y="1411459"/>
                      <a:pt x="405581" y="1377055"/>
                    </a:cubicBezTo>
                    <a:cubicBezTo>
                      <a:pt x="402776" y="1323755"/>
                      <a:pt x="405057" y="1345821"/>
                      <a:pt x="400665" y="1310687"/>
                    </a:cubicBezTo>
                    <a:cubicBezTo>
                      <a:pt x="399090" y="1279180"/>
                      <a:pt x="400560" y="1270835"/>
                      <a:pt x="395749" y="1246777"/>
                    </a:cubicBezTo>
                    <a:cubicBezTo>
                      <a:pt x="395087" y="1243464"/>
                      <a:pt x="394359" y="1240150"/>
                      <a:pt x="393291" y="1236945"/>
                    </a:cubicBezTo>
                    <a:cubicBezTo>
                      <a:pt x="391896" y="1232759"/>
                      <a:pt x="390013" y="1228752"/>
                      <a:pt x="388374" y="1224655"/>
                    </a:cubicBezTo>
                    <a:cubicBezTo>
                      <a:pt x="387555" y="1218919"/>
                      <a:pt x="387052" y="1213129"/>
                      <a:pt x="385916" y="1207448"/>
                    </a:cubicBezTo>
                    <a:cubicBezTo>
                      <a:pt x="385408" y="1204907"/>
                      <a:pt x="383966" y="1202615"/>
                      <a:pt x="383458" y="1200074"/>
                    </a:cubicBezTo>
                    <a:cubicBezTo>
                      <a:pt x="382322" y="1194393"/>
                      <a:pt x="381881" y="1188594"/>
                      <a:pt x="381000" y="1182868"/>
                    </a:cubicBezTo>
                    <a:cubicBezTo>
                      <a:pt x="380242" y="1177942"/>
                      <a:pt x="379460" y="1173018"/>
                      <a:pt x="378542" y="1168119"/>
                    </a:cubicBezTo>
                    <a:cubicBezTo>
                      <a:pt x="377002" y="1159907"/>
                      <a:pt x="376729" y="1151297"/>
                      <a:pt x="373626" y="1143539"/>
                    </a:cubicBezTo>
                    <a:cubicBezTo>
                      <a:pt x="366201" y="1124975"/>
                      <a:pt x="369780" y="1135529"/>
                      <a:pt x="363794" y="1111584"/>
                    </a:cubicBezTo>
                    <a:lnTo>
                      <a:pt x="358878" y="1091919"/>
                    </a:lnTo>
                    <a:cubicBezTo>
                      <a:pt x="358059" y="1088642"/>
                      <a:pt x="357083" y="1085400"/>
                      <a:pt x="356420" y="1082087"/>
                    </a:cubicBezTo>
                    <a:cubicBezTo>
                      <a:pt x="355601" y="1077990"/>
                      <a:pt x="355283" y="1073760"/>
                      <a:pt x="353962" y="1069797"/>
                    </a:cubicBezTo>
                    <a:cubicBezTo>
                      <a:pt x="352803" y="1066321"/>
                      <a:pt x="350684" y="1063242"/>
                      <a:pt x="349045" y="1059965"/>
                    </a:cubicBezTo>
                    <a:cubicBezTo>
                      <a:pt x="343155" y="1036404"/>
                      <a:pt x="350926" y="1065607"/>
                      <a:pt x="341671" y="1037842"/>
                    </a:cubicBezTo>
                    <a:cubicBezTo>
                      <a:pt x="336380" y="1021970"/>
                      <a:pt x="342938" y="1033597"/>
                      <a:pt x="334297" y="1020636"/>
                    </a:cubicBezTo>
                    <a:cubicBezTo>
                      <a:pt x="332504" y="1009879"/>
                      <a:pt x="333136" y="1004753"/>
                      <a:pt x="326923" y="996055"/>
                    </a:cubicBezTo>
                    <a:cubicBezTo>
                      <a:pt x="324903" y="993226"/>
                      <a:pt x="322007" y="991139"/>
                      <a:pt x="319549" y="988681"/>
                    </a:cubicBezTo>
                    <a:cubicBezTo>
                      <a:pt x="318730" y="985403"/>
                      <a:pt x="318277" y="982011"/>
                      <a:pt x="317091" y="978848"/>
                    </a:cubicBezTo>
                    <a:cubicBezTo>
                      <a:pt x="313041" y="968048"/>
                      <a:pt x="312443" y="970715"/>
                      <a:pt x="307258" y="961642"/>
                    </a:cubicBezTo>
                    <a:cubicBezTo>
                      <a:pt x="305440" y="958461"/>
                      <a:pt x="304160" y="954991"/>
                      <a:pt x="302342" y="951810"/>
                    </a:cubicBezTo>
                    <a:cubicBezTo>
                      <a:pt x="300876" y="949245"/>
                      <a:pt x="298892" y="947001"/>
                      <a:pt x="297426" y="944436"/>
                    </a:cubicBezTo>
                    <a:cubicBezTo>
                      <a:pt x="276961" y="908621"/>
                      <a:pt x="303843" y="954812"/>
                      <a:pt x="290052" y="927229"/>
                    </a:cubicBezTo>
                    <a:cubicBezTo>
                      <a:pt x="288731" y="924587"/>
                      <a:pt x="286874" y="922244"/>
                      <a:pt x="285136" y="919855"/>
                    </a:cubicBezTo>
                    <a:cubicBezTo>
                      <a:pt x="280317" y="913228"/>
                      <a:pt x="274051" y="907519"/>
                      <a:pt x="270387" y="900190"/>
                    </a:cubicBezTo>
                    <a:cubicBezTo>
                      <a:pt x="263916" y="887249"/>
                      <a:pt x="268062" y="892949"/>
                      <a:pt x="258097" y="882984"/>
                    </a:cubicBezTo>
                    <a:cubicBezTo>
                      <a:pt x="257278" y="879707"/>
                      <a:pt x="257315" y="876085"/>
                      <a:pt x="255639" y="873152"/>
                    </a:cubicBezTo>
                    <a:cubicBezTo>
                      <a:pt x="253914" y="870134"/>
                      <a:pt x="250351" y="868558"/>
                      <a:pt x="248265" y="865777"/>
                    </a:cubicBezTo>
                    <a:cubicBezTo>
                      <a:pt x="245399" y="861955"/>
                      <a:pt x="243668" y="857374"/>
                      <a:pt x="240891" y="853487"/>
                    </a:cubicBezTo>
                    <a:cubicBezTo>
                      <a:pt x="239544" y="851601"/>
                      <a:pt x="237422" y="850381"/>
                      <a:pt x="235974" y="848571"/>
                    </a:cubicBezTo>
                    <a:cubicBezTo>
                      <a:pt x="230856" y="842173"/>
                      <a:pt x="227019" y="834701"/>
                      <a:pt x="221226" y="828907"/>
                    </a:cubicBezTo>
                    <a:cubicBezTo>
                      <a:pt x="219587" y="827268"/>
                      <a:pt x="217701" y="825844"/>
                      <a:pt x="216310" y="823990"/>
                    </a:cubicBezTo>
                    <a:cubicBezTo>
                      <a:pt x="212765" y="819263"/>
                      <a:pt x="208346" y="814847"/>
                      <a:pt x="206478" y="809242"/>
                    </a:cubicBezTo>
                    <a:cubicBezTo>
                      <a:pt x="203388" y="799973"/>
                      <a:pt x="204525" y="800792"/>
                      <a:pt x="196645" y="792036"/>
                    </a:cubicBezTo>
                    <a:cubicBezTo>
                      <a:pt x="191994" y="786868"/>
                      <a:pt x="185754" y="783072"/>
                      <a:pt x="181897" y="777287"/>
                    </a:cubicBezTo>
                    <a:cubicBezTo>
                      <a:pt x="175342" y="767455"/>
                      <a:pt x="179439" y="771552"/>
                      <a:pt x="169607" y="764997"/>
                    </a:cubicBezTo>
                    <a:cubicBezTo>
                      <a:pt x="165102" y="751481"/>
                      <a:pt x="169855" y="763586"/>
                      <a:pt x="162233" y="750248"/>
                    </a:cubicBezTo>
                    <a:cubicBezTo>
                      <a:pt x="160415" y="747067"/>
                      <a:pt x="159446" y="743398"/>
                      <a:pt x="157316" y="740416"/>
                    </a:cubicBezTo>
                    <a:cubicBezTo>
                      <a:pt x="155295" y="737587"/>
                      <a:pt x="151962" y="735871"/>
                      <a:pt x="149942" y="733042"/>
                    </a:cubicBezTo>
                    <a:cubicBezTo>
                      <a:pt x="147812" y="730060"/>
                      <a:pt x="146968" y="726317"/>
                      <a:pt x="145026" y="723210"/>
                    </a:cubicBezTo>
                    <a:cubicBezTo>
                      <a:pt x="142855" y="719736"/>
                      <a:pt x="139642" y="716958"/>
                      <a:pt x="137652" y="713377"/>
                    </a:cubicBezTo>
                    <a:cubicBezTo>
                      <a:pt x="135509" y="709520"/>
                      <a:pt x="134879" y="704944"/>
                      <a:pt x="132736" y="701087"/>
                    </a:cubicBezTo>
                    <a:cubicBezTo>
                      <a:pt x="130746" y="697506"/>
                      <a:pt x="127743" y="694589"/>
                      <a:pt x="125362" y="691255"/>
                    </a:cubicBezTo>
                    <a:cubicBezTo>
                      <a:pt x="123645" y="688851"/>
                      <a:pt x="122084" y="686339"/>
                      <a:pt x="120445" y="683881"/>
                    </a:cubicBezTo>
                    <a:cubicBezTo>
                      <a:pt x="119626" y="681423"/>
                      <a:pt x="119320" y="678729"/>
                      <a:pt x="117987" y="676507"/>
                    </a:cubicBezTo>
                    <a:cubicBezTo>
                      <a:pt x="109254" y="661950"/>
                      <a:pt x="113439" y="687441"/>
                      <a:pt x="103239" y="656842"/>
                    </a:cubicBezTo>
                    <a:cubicBezTo>
                      <a:pt x="97224" y="638796"/>
                      <a:pt x="101987" y="645758"/>
                      <a:pt x="90949" y="634719"/>
                    </a:cubicBezTo>
                    <a:cubicBezTo>
                      <a:pt x="90130" y="632261"/>
                      <a:pt x="89749" y="629610"/>
                      <a:pt x="88491" y="627345"/>
                    </a:cubicBezTo>
                    <a:cubicBezTo>
                      <a:pt x="85621" y="622180"/>
                      <a:pt x="80526" y="618202"/>
                      <a:pt x="78658" y="612597"/>
                    </a:cubicBezTo>
                    <a:cubicBezTo>
                      <a:pt x="77019" y="607681"/>
                      <a:pt x="76851" y="601994"/>
                      <a:pt x="73742" y="597848"/>
                    </a:cubicBezTo>
                    <a:cubicBezTo>
                      <a:pt x="67403" y="589396"/>
                      <a:pt x="65308" y="587824"/>
                      <a:pt x="61452" y="578184"/>
                    </a:cubicBezTo>
                    <a:cubicBezTo>
                      <a:pt x="59527" y="573373"/>
                      <a:pt x="58853" y="568071"/>
                      <a:pt x="56536" y="563436"/>
                    </a:cubicBezTo>
                    <a:cubicBezTo>
                      <a:pt x="54897" y="560158"/>
                      <a:pt x="52981" y="557005"/>
                      <a:pt x="51620" y="553603"/>
                    </a:cubicBezTo>
                    <a:cubicBezTo>
                      <a:pt x="42846" y="531668"/>
                      <a:pt x="51245" y="545666"/>
                      <a:pt x="41787" y="531481"/>
                    </a:cubicBezTo>
                    <a:cubicBezTo>
                      <a:pt x="39049" y="523267"/>
                      <a:pt x="38929" y="523536"/>
                      <a:pt x="36871" y="514274"/>
                    </a:cubicBezTo>
                    <a:cubicBezTo>
                      <a:pt x="35965" y="510196"/>
                      <a:pt x="35613" y="505986"/>
                      <a:pt x="34413" y="501984"/>
                    </a:cubicBezTo>
                    <a:cubicBezTo>
                      <a:pt x="33145" y="497758"/>
                      <a:pt x="31136" y="493791"/>
                      <a:pt x="29497" y="489694"/>
                    </a:cubicBezTo>
                    <a:cubicBezTo>
                      <a:pt x="28678" y="484778"/>
                      <a:pt x="28471" y="479719"/>
                      <a:pt x="27039" y="474945"/>
                    </a:cubicBezTo>
                    <a:cubicBezTo>
                      <a:pt x="25986" y="471435"/>
                      <a:pt x="23012" y="468668"/>
                      <a:pt x="22123" y="465113"/>
                    </a:cubicBezTo>
                    <a:cubicBezTo>
                      <a:pt x="20521" y="458704"/>
                      <a:pt x="20847" y="451947"/>
                      <a:pt x="19665" y="445448"/>
                    </a:cubicBezTo>
                    <a:cubicBezTo>
                      <a:pt x="19202" y="442899"/>
                      <a:pt x="18026" y="440532"/>
                      <a:pt x="17207" y="438074"/>
                    </a:cubicBezTo>
                    <a:cubicBezTo>
                      <a:pt x="16388" y="431519"/>
                      <a:pt x="15835" y="424926"/>
                      <a:pt x="14749" y="418410"/>
                    </a:cubicBezTo>
                    <a:cubicBezTo>
                      <a:pt x="14194" y="415077"/>
                      <a:pt x="12710" y="411929"/>
                      <a:pt x="12291" y="408577"/>
                    </a:cubicBezTo>
                    <a:cubicBezTo>
                      <a:pt x="9984" y="390124"/>
                      <a:pt x="8795" y="356798"/>
                      <a:pt x="7374" y="339752"/>
                    </a:cubicBezTo>
                    <a:cubicBezTo>
                      <a:pt x="6825" y="333169"/>
                      <a:pt x="5735" y="326642"/>
                      <a:pt x="4916" y="320087"/>
                    </a:cubicBezTo>
                    <a:cubicBezTo>
                      <a:pt x="2891" y="220851"/>
                      <a:pt x="0" y="95060"/>
                      <a:pt x="0" y="539"/>
                    </a:cubicBezTo>
                    <a:cubicBezTo>
                      <a:pt x="0" y="-2052"/>
                      <a:pt x="1830" y="5399"/>
                      <a:pt x="2458" y="7913"/>
                    </a:cubicBezTo>
                    <a:cubicBezTo>
                      <a:pt x="5840" y="21443"/>
                      <a:pt x="4985" y="24340"/>
                      <a:pt x="7374" y="39868"/>
                    </a:cubicBezTo>
                    <a:cubicBezTo>
                      <a:pt x="8916" y="49891"/>
                      <a:pt x="10910" y="57310"/>
                      <a:pt x="14749" y="66907"/>
                    </a:cubicBezTo>
                    <a:cubicBezTo>
                      <a:pt x="16388" y="71004"/>
                      <a:pt x="18270" y="75011"/>
                      <a:pt x="19665" y="79197"/>
                    </a:cubicBezTo>
                    <a:cubicBezTo>
                      <a:pt x="21663" y="85191"/>
                      <a:pt x="23282" y="95475"/>
                      <a:pt x="24581" y="101319"/>
                    </a:cubicBezTo>
                    <a:cubicBezTo>
                      <a:pt x="27058" y="112467"/>
                      <a:pt x="27869" y="113641"/>
                      <a:pt x="31955" y="125900"/>
                    </a:cubicBezTo>
                    <a:lnTo>
                      <a:pt x="34413" y="133274"/>
                    </a:lnTo>
                    <a:cubicBezTo>
                      <a:pt x="35232" y="139010"/>
                      <a:pt x="35735" y="144800"/>
                      <a:pt x="36871" y="150481"/>
                    </a:cubicBezTo>
                    <a:cubicBezTo>
                      <a:pt x="37379" y="153022"/>
                      <a:pt x="38767" y="155326"/>
                      <a:pt x="39329" y="157855"/>
                    </a:cubicBezTo>
                    <a:cubicBezTo>
                      <a:pt x="40410" y="162720"/>
                      <a:pt x="41169" y="167658"/>
                      <a:pt x="41787" y="172603"/>
                    </a:cubicBezTo>
                    <a:cubicBezTo>
                      <a:pt x="42808" y="180774"/>
                      <a:pt x="43157" y="189022"/>
                      <a:pt x="44245" y="197184"/>
                    </a:cubicBezTo>
                    <a:cubicBezTo>
                      <a:pt x="45563" y="207066"/>
                      <a:pt x="46406" y="208579"/>
                      <a:pt x="49162" y="216848"/>
                    </a:cubicBezTo>
                    <a:cubicBezTo>
                      <a:pt x="49981" y="227500"/>
                      <a:pt x="50372" y="238193"/>
                      <a:pt x="51620" y="248803"/>
                    </a:cubicBezTo>
                    <a:cubicBezTo>
                      <a:pt x="52015" y="252158"/>
                      <a:pt x="53474" y="255312"/>
                      <a:pt x="54078" y="258636"/>
                    </a:cubicBezTo>
                    <a:cubicBezTo>
                      <a:pt x="55114" y="264336"/>
                      <a:pt x="55500" y="270142"/>
                      <a:pt x="56536" y="275842"/>
                    </a:cubicBezTo>
                    <a:cubicBezTo>
                      <a:pt x="58221" y="285109"/>
                      <a:pt x="62362" y="293590"/>
                      <a:pt x="63910" y="302881"/>
                    </a:cubicBezTo>
                    <a:cubicBezTo>
                      <a:pt x="69663" y="337403"/>
                      <a:pt x="63295" y="310252"/>
                      <a:pt x="68826" y="332377"/>
                    </a:cubicBezTo>
                    <a:cubicBezTo>
                      <a:pt x="70465" y="352861"/>
                      <a:pt x="70364" y="373559"/>
                      <a:pt x="73742" y="393829"/>
                    </a:cubicBezTo>
                    <a:cubicBezTo>
                      <a:pt x="77318" y="415286"/>
                      <a:pt x="76420" y="407642"/>
                      <a:pt x="78658" y="435616"/>
                    </a:cubicBezTo>
                    <a:cubicBezTo>
                      <a:pt x="79798" y="449869"/>
                      <a:pt x="80717" y="473983"/>
                      <a:pt x="83574" y="489694"/>
                    </a:cubicBezTo>
                    <a:cubicBezTo>
                      <a:pt x="84038" y="492243"/>
                      <a:pt x="85213" y="494610"/>
                      <a:pt x="86033" y="497068"/>
                    </a:cubicBezTo>
                    <a:cubicBezTo>
                      <a:pt x="86852" y="510178"/>
                      <a:pt x="87116" y="523334"/>
                      <a:pt x="88491" y="536397"/>
                    </a:cubicBezTo>
                    <a:cubicBezTo>
                      <a:pt x="88762" y="538974"/>
                      <a:pt x="90486" y="541222"/>
                      <a:pt x="90949" y="543771"/>
                    </a:cubicBezTo>
                    <a:cubicBezTo>
                      <a:pt x="92131" y="550270"/>
                      <a:pt x="92321" y="556920"/>
                      <a:pt x="93407" y="563436"/>
                    </a:cubicBezTo>
                    <a:cubicBezTo>
                      <a:pt x="94781" y="571678"/>
                      <a:pt x="96949" y="579774"/>
                      <a:pt x="98323" y="588016"/>
                    </a:cubicBezTo>
                    <a:cubicBezTo>
                      <a:pt x="103139" y="616915"/>
                      <a:pt x="98350" y="590598"/>
                      <a:pt x="103239" y="612597"/>
                    </a:cubicBezTo>
                    <a:cubicBezTo>
                      <a:pt x="104145" y="616675"/>
                      <a:pt x="104684" y="620834"/>
                      <a:pt x="105697" y="624887"/>
                    </a:cubicBezTo>
                    <a:cubicBezTo>
                      <a:pt x="106325" y="627401"/>
                      <a:pt x="107443" y="629770"/>
                      <a:pt x="108155" y="632261"/>
                    </a:cubicBezTo>
                    <a:cubicBezTo>
                      <a:pt x="109083" y="635510"/>
                      <a:pt x="109642" y="638858"/>
                      <a:pt x="110613" y="642094"/>
                    </a:cubicBezTo>
                    <a:cubicBezTo>
                      <a:pt x="112102" y="647057"/>
                      <a:pt x="112655" y="652530"/>
                      <a:pt x="115529" y="656842"/>
                    </a:cubicBezTo>
                    <a:cubicBezTo>
                      <a:pt x="117168" y="659300"/>
                      <a:pt x="119245" y="661516"/>
                      <a:pt x="120445" y="664216"/>
                    </a:cubicBezTo>
                    <a:cubicBezTo>
                      <a:pt x="122550" y="668952"/>
                      <a:pt x="124105" y="673937"/>
                      <a:pt x="125362" y="678965"/>
                    </a:cubicBezTo>
                    <a:cubicBezTo>
                      <a:pt x="126181" y="682242"/>
                      <a:pt x="126489" y="685692"/>
                      <a:pt x="127820" y="688797"/>
                    </a:cubicBezTo>
                    <a:cubicBezTo>
                      <a:pt x="128984" y="691512"/>
                      <a:pt x="131415" y="693529"/>
                      <a:pt x="132736" y="696171"/>
                    </a:cubicBezTo>
                    <a:cubicBezTo>
                      <a:pt x="142913" y="716524"/>
                      <a:pt x="126021" y="689786"/>
                      <a:pt x="140110" y="710919"/>
                    </a:cubicBezTo>
                    <a:cubicBezTo>
                      <a:pt x="140929" y="713377"/>
                      <a:pt x="141177" y="716108"/>
                      <a:pt x="142568" y="718294"/>
                    </a:cubicBezTo>
                    <a:cubicBezTo>
                      <a:pt x="151984" y="733091"/>
                      <a:pt x="153424" y="734066"/>
                      <a:pt x="162233" y="742874"/>
                    </a:cubicBezTo>
                    <a:cubicBezTo>
                      <a:pt x="163405" y="745804"/>
                      <a:pt x="169415" y="761817"/>
                      <a:pt x="172065" y="764997"/>
                    </a:cubicBezTo>
                    <a:cubicBezTo>
                      <a:pt x="173956" y="767266"/>
                      <a:pt x="176981" y="768274"/>
                      <a:pt x="179439" y="769913"/>
                    </a:cubicBezTo>
                    <a:cubicBezTo>
                      <a:pt x="188537" y="788109"/>
                      <a:pt x="179272" y="772169"/>
                      <a:pt x="191729" y="787119"/>
                    </a:cubicBezTo>
                    <a:cubicBezTo>
                      <a:pt x="208832" y="807645"/>
                      <a:pt x="182484" y="780335"/>
                      <a:pt x="204020" y="801868"/>
                    </a:cubicBezTo>
                    <a:cubicBezTo>
                      <a:pt x="208340" y="814827"/>
                      <a:pt x="203623" y="804341"/>
                      <a:pt x="213852" y="816616"/>
                    </a:cubicBezTo>
                    <a:cubicBezTo>
                      <a:pt x="215743" y="818885"/>
                      <a:pt x="216792" y="821794"/>
                      <a:pt x="218768" y="823990"/>
                    </a:cubicBezTo>
                    <a:cubicBezTo>
                      <a:pt x="218835" y="824064"/>
                      <a:pt x="235603" y="840826"/>
                      <a:pt x="240891" y="846113"/>
                    </a:cubicBezTo>
                    <a:cubicBezTo>
                      <a:pt x="244168" y="849390"/>
                      <a:pt x="248152" y="852088"/>
                      <a:pt x="250723" y="855945"/>
                    </a:cubicBezTo>
                    <a:cubicBezTo>
                      <a:pt x="262194" y="873152"/>
                      <a:pt x="255639" y="867417"/>
                      <a:pt x="267929" y="875610"/>
                    </a:cubicBezTo>
                    <a:cubicBezTo>
                      <a:pt x="271850" y="881491"/>
                      <a:pt x="274196" y="886055"/>
                      <a:pt x="280220" y="890358"/>
                    </a:cubicBezTo>
                    <a:cubicBezTo>
                      <a:pt x="293340" y="899729"/>
                      <a:pt x="290456" y="889736"/>
                      <a:pt x="302342" y="907565"/>
                    </a:cubicBezTo>
                    <a:cubicBezTo>
                      <a:pt x="303981" y="910023"/>
                      <a:pt x="305295" y="912731"/>
                      <a:pt x="307258" y="914939"/>
                    </a:cubicBezTo>
                    <a:cubicBezTo>
                      <a:pt x="311877" y="920135"/>
                      <a:pt x="318150" y="923902"/>
                      <a:pt x="322007" y="929687"/>
                    </a:cubicBezTo>
                    <a:cubicBezTo>
                      <a:pt x="328562" y="939519"/>
                      <a:pt x="324465" y="935422"/>
                      <a:pt x="334297" y="941977"/>
                    </a:cubicBezTo>
                    <a:cubicBezTo>
                      <a:pt x="336755" y="945255"/>
                      <a:pt x="338774" y="948913"/>
                      <a:pt x="341671" y="951810"/>
                    </a:cubicBezTo>
                    <a:cubicBezTo>
                      <a:pt x="343760" y="953899"/>
                      <a:pt x="347199" y="954419"/>
                      <a:pt x="349045" y="956726"/>
                    </a:cubicBezTo>
                    <a:cubicBezTo>
                      <a:pt x="350664" y="958749"/>
                      <a:pt x="349845" y="962110"/>
                      <a:pt x="351504" y="964100"/>
                    </a:cubicBezTo>
                    <a:cubicBezTo>
                      <a:pt x="354127" y="967247"/>
                      <a:pt x="358253" y="968776"/>
                      <a:pt x="361336" y="971474"/>
                    </a:cubicBezTo>
                    <a:cubicBezTo>
                      <a:pt x="364824" y="974526"/>
                      <a:pt x="367649" y="978290"/>
                      <a:pt x="371168" y="981307"/>
                    </a:cubicBezTo>
                    <a:cubicBezTo>
                      <a:pt x="382451" y="990979"/>
                      <a:pt x="375257" y="980807"/>
                      <a:pt x="385916" y="993597"/>
                    </a:cubicBezTo>
                    <a:cubicBezTo>
                      <a:pt x="387807" y="995867"/>
                      <a:pt x="389116" y="998567"/>
                      <a:pt x="390833" y="1000971"/>
                    </a:cubicBezTo>
                    <a:cubicBezTo>
                      <a:pt x="393214" y="1004305"/>
                      <a:pt x="395541" y="1007693"/>
                      <a:pt x="398207" y="1010803"/>
                    </a:cubicBezTo>
                    <a:cubicBezTo>
                      <a:pt x="400469" y="1013442"/>
                      <a:pt x="403356" y="1015506"/>
                      <a:pt x="405581" y="1018177"/>
                    </a:cubicBezTo>
                    <a:cubicBezTo>
                      <a:pt x="407472" y="1020447"/>
                      <a:pt x="408408" y="1023463"/>
                      <a:pt x="410497" y="1025552"/>
                    </a:cubicBezTo>
                    <a:cubicBezTo>
                      <a:pt x="413394" y="1028449"/>
                      <a:pt x="417052" y="1030468"/>
                      <a:pt x="420329" y="1032926"/>
                    </a:cubicBezTo>
                    <a:cubicBezTo>
                      <a:pt x="427292" y="1053814"/>
                      <a:pt x="417581" y="1028346"/>
                      <a:pt x="427704" y="1045216"/>
                    </a:cubicBezTo>
                    <a:cubicBezTo>
                      <a:pt x="429037" y="1047438"/>
                      <a:pt x="429343" y="1050132"/>
                      <a:pt x="430162" y="1052590"/>
                    </a:cubicBezTo>
                    <a:cubicBezTo>
                      <a:pt x="430981" y="1058326"/>
                      <a:pt x="431584" y="1064097"/>
                      <a:pt x="432620" y="1069797"/>
                    </a:cubicBezTo>
                    <a:cubicBezTo>
                      <a:pt x="433224" y="1073121"/>
                      <a:pt x="434474" y="1076305"/>
                      <a:pt x="435078" y="1079629"/>
                    </a:cubicBezTo>
                    <a:cubicBezTo>
                      <a:pt x="442419" y="1120006"/>
                      <a:pt x="433684" y="1082125"/>
                      <a:pt x="439994" y="1104210"/>
                    </a:cubicBezTo>
                    <a:cubicBezTo>
                      <a:pt x="440922" y="1107458"/>
                      <a:pt x="441121" y="1110937"/>
                      <a:pt x="442452" y="1114042"/>
                    </a:cubicBezTo>
                    <a:cubicBezTo>
                      <a:pt x="443616" y="1116757"/>
                      <a:pt x="445729" y="1118958"/>
                      <a:pt x="447368" y="1121416"/>
                    </a:cubicBezTo>
                    <a:cubicBezTo>
                      <a:pt x="448187" y="1126332"/>
                      <a:pt x="449826" y="1131181"/>
                      <a:pt x="449826" y="1136165"/>
                    </a:cubicBezTo>
                    <a:cubicBezTo>
                      <a:pt x="449826" y="1149749"/>
                      <a:pt x="448546" y="1181894"/>
                      <a:pt x="444910" y="1200074"/>
                    </a:cubicBezTo>
                    <a:cubicBezTo>
                      <a:pt x="444402" y="1202615"/>
                      <a:pt x="443164" y="1204957"/>
                      <a:pt x="442452" y="1207448"/>
                    </a:cubicBezTo>
                    <a:cubicBezTo>
                      <a:pt x="441524" y="1210697"/>
                      <a:pt x="440598" y="1213957"/>
                      <a:pt x="439994" y="1217281"/>
                    </a:cubicBezTo>
                    <a:cubicBezTo>
                      <a:pt x="438958" y="1222981"/>
                      <a:pt x="438839" y="1228842"/>
                      <a:pt x="437536" y="1234487"/>
                    </a:cubicBezTo>
                    <a:cubicBezTo>
                      <a:pt x="436371" y="1239537"/>
                      <a:pt x="433636" y="1244154"/>
                      <a:pt x="432620" y="1249236"/>
                    </a:cubicBezTo>
                    <a:cubicBezTo>
                      <a:pt x="428707" y="1268801"/>
                      <a:pt x="430623" y="1257374"/>
                      <a:pt x="427704" y="1283648"/>
                    </a:cubicBezTo>
                    <a:cubicBezTo>
                      <a:pt x="428523" y="1305771"/>
                      <a:pt x="428689" y="1327927"/>
                      <a:pt x="430162" y="1350016"/>
                    </a:cubicBezTo>
                    <a:cubicBezTo>
                      <a:pt x="430334" y="1352601"/>
                      <a:pt x="431908" y="1354899"/>
                      <a:pt x="432620" y="1357390"/>
                    </a:cubicBezTo>
                    <a:cubicBezTo>
                      <a:pt x="434338" y="1363402"/>
                      <a:pt x="437073" y="1377589"/>
                      <a:pt x="439994" y="1381971"/>
                    </a:cubicBezTo>
                    <a:lnTo>
                      <a:pt x="449826" y="1396719"/>
                    </a:lnTo>
                    <a:cubicBezTo>
                      <a:pt x="450645" y="1399177"/>
                      <a:pt x="451125" y="1401776"/>
                      <a:pt x="452284" y="1404094"/>
                    </a:cubicBezTo>
                    <a:cubicBezTo>
                      <a:pt x="453605" y="1406736"/>
                      <a:pt x="456000" y="1408768"/>
                      <a:pt x="457200" y="1411468"/>
                    </a:cubicBezTo>
                    <a:cubicBezTo>
                      <a:pt x="459305" y="1416203"/>
                      <a:pt x="462116" y="1426216"/>
                      <a:pt x="462116" y="1426216"/>
                    </a:cubicBezTo>
                    <a:cubicBezTo>
                      <a:pt x="455753" y="1445306"/>
                      <a:pt x="462030" y="1424486"/>
                      <a:pt x="457200" y="1465545"/>
                    </a:cubicBezTo>
                    <a:cubicBezTo>
                      <a:pt x="456805" y="1468900"/>
                      <a:pt x="456253" y="1472355"/>
                      <a:pt x="454742" y="1475377"/>
                    </a:cubicBezTo>
                    <a:cubicBezTo>
                      <a:pt x="453706" y="1477450"/>
                      <a:pt x="451465" y="1478655"/>
                      <a:pt x="449826" y="1480294"/>
                    </a:cubicBezTo>
                    <a:lnTo>
                      <a:pt x="442452" y="1502416"/>
                    </a:lnTo>
                    <a:cubicBezTo>
                      <a:pt x="441633" y="1504874"/>
                      <a:pt x="439994" y="1507199"/>
                      <a:pt x="439994" y="1509790"/>
                    </a:cubicBezTo>
                    <a:lnTo>
                      <a:pt x="432620" y="152208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881129" y="2480390"/>
                <a:ext cx="766244" cy="629415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lumMod val="45000"/>
                      <a:lumOff val="55000"/>
                    </a:schemeClr>
                  </a:gs>
                  <a:gs pos="86000">
                    <a:srgbClr val="00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542450" y="2008219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65447" y="1534802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77771" y="2135128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052796" y="2265500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404104" y="1529878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9999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2387348" y="57251"/>
              <a:ext cx="41979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NET-mediated bioactive IL-17 exposure triggers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Collagen production from </a:t>
              </a:r>
              <a:r>
                <a:rPr lang="en-US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Myofibroblasts</a:t>
              </a:r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pulmonary Fibrosis, while in psoriasis it causes keratinocyte hyperplasia. 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6" name="Straight Arrow Connector 135"/>
            <p:cNvCxnSpPr/>
            <p:nvPr/>
          </p:nvCxnSpPr>
          <p:spPr>
            <a:xfrm flipV="1">
              <a:off x="4521793" y="2479308"/>
              <a:ext cx="7257" cy="51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/>
          <p:cNvSpPr txBox="1"/>
          <p:nvPr/>
        </p:nvSpPr>
        <p:spPr>
          <a:xfrm rot="20913963">
            <a:off x="4371816" y="4093415"/>
            <a:ext cx="131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PAD4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externalization</a:t>
            </a:r>
            <a:endParaRPr lang="el-GR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1660213" y="519803"/>
            <a:ext cx="4059915" cy="2915741"/>
            <a:chOff x="136212" y="519802"/>
            <a:chExt cx="4059915" cy="2915741"/>
          </a:xfrm>
        </p:grpSpPr>
        <p:grpSp>
          <p:nvGrpSpPr>
            <p:cNvPr id="24" name="Group 89"/>
            <p:cNvGrpSpPr/>
            <p:nvPr/>
          </p:nvGrpSpPr>
          <p:grpSpPr>
            <a:xfrm rot="18055578">
              <a:off x="1394394" y="1560021"/>
              <a:ext cx="1404582" cy="1623928"/>
              <a:chOff x="2141955" y="382114"/>
              <a:chExt cx="1404582" cy="162392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827266" y="724099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409619" y="770882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141955" y="57633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975333" y="1128443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353303" y="485034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2568176" y="383822"/>
                <a:ext cx="144867" cy="1127156"/>
              </a:xfrm>
              <a:custGeom>
                <a:avLst/>
                <a:gdLst>
                  <a:gd name="connsiteX0" fmla="*/ 159860 w 208662"/>
                  <a:gd name="connsiteY0" fmla="*/ 1619916 h 1623517"/>
                  <a:gd name="connsiteX1" fmla="*/ 121494 w 208662"/>
                  <a:gd name="connsiteY1" fmla="*/ 1536789 h 1623517"/>
                  <a:gd name="connsiteX2" fmla="*/ 102311 w 208662"/>
                  <a:gd name="connsiteY2" fmla="*/ 1517605 h 1623517"/>
                  <a:gd name="connsiteX3" fmla="*/ 89522 w 208662"/>
                  <a:gd name="connsiteY3" fmla="*/ 1479239 h 1623517"/>
                  <a:gd name="connsiteX4" fmla="*/ 83127 w 208662"/>
                  <a:gd name="connsiteY4" fmla="*/ 1460056 h 1623517"/>
                  <a:gd name="connsiteX5" fmla="*/ 70338 w 208662"/>
                  <a:gd name="connsiteY5" fmla="*/ 1440872 h 1623517"/>
                  <a:gd name="connsiteX6" fmla="*/ 63944 w 208662"/>
                  <a:gd name="connsiteY6" fmla="*/ 1421689 h 1623517"/>
                  <a:gd name="connsiteX7" fmla="*/ 38366 w 208662"/>
                  <a:gd name="connsiteY7" fmla="*/ 1383323 h 1623517"/>
                  <a:gd name="connsiteX8" fmla="*/ 31972 w 208662"/>
                  <a:gd name="connsiteY8" fmla="*/ 1364140 h 1623517"/>
                  <a:gd name="connsiteX9" fmla="*/ 19183 w 208662"/>
                  <a:gd name="connsiteY9" fmla="*/ 1344956 h 1623517"/>
                  <a:gd name="connsiteX10" fmla="*/ 6394 w 208662"/>
                  <a:gd name="connsiteY10" fmla="*/ 1306590 h 1623517"/>
                  <a:gd name="connsiteX11" fmla="*/ 0 w 208662"/>
                  <a:gd name="connsiteY11" fmla="*/ 1268224 h 1623517"/>
                  <a:gd name="connsiteX12" fmla="*/ 12789 w 208662"/>
                  <a:gd name="connsiteY12" fmla="*/ 1172307 h 1623517"/>
                  <a:gd name="connsiteX13" fmla="*/ 25578 w 208662"/>
                  <a:gd name="connsiteY13" fmla="*/ 1127547 h 1623517"/>
                  <a:gd name="connsiteX14" fmla="*/ 38366 w 208662"/>
                  <a:gd name="connsiteY14" fmla="*/ 1108363 h 1623517"/>
                  <a:gd name="connsiteX15" fmla="*/ 44761 w 208662"/>
                  <a:gd name="connsiteY15" fmla="*/ 1089180 h 1623517"/>
                  <a:gd name="connsiteX16" fmla="*/ 70338 w 208662"/>
                  <a:gd name="connsiteY16" fmla="*/ 1050814 h 1623517"/>
                  <a:gd name="connsiteX17" fmla="*/ 89522 w 208662"/>
                  <a:gd name="connsiteY17" fmla="*/ 1012447 h 1623517"/>
                  <a:gd name="connsiteX18" fmla="*/ 115099 w 208662"/>
                  <a:gd name="connsiteY18" fmla="*/ 935714 h 1623517"/>
                  <a:gd name="connsiteX19" fmla="*/ 121494 w 208662"/>
                  <a:gd name="connsiteY19" fmla="*/ 916531 h 1623517"/>
                  <a:gd name="connsiteX20" fmla="*/ 127888 w 208662"/>
                  <a:gd name="connsiteY20" fmla="*/ 897348 h 1623517"/>
                  <a:gd name="connsiteX21" fmla="*/ 147071 w 208662"/>
                  <a:gd name="connsiteY21" fmla="*/ 788643 h 1623517"/>
                  <a:gd name="connsiteX22" fmla="*/ 140677 w 208662"/>
                  <a:gd name="connsiteY22" fmla="*/ 667149 h 1623517"/>
                  <a:gd name="connsiteX23" fmla="*/ 134283 w 208662"/>
                  <a:gd name="connsiteY23" fmla="*/ 615994 h 1623517"/>
                  <a:gd name="connsiteX24" fmla="*/ 121494 w 208662"/>
                  <a:gd name="connsiteY24" fmla="*/ 552050 h 1623517"/>
                  <a:gd name="connsiteX25" fmla="*/ 115099 w 208662"/>
                  <a:gd name="connsiteY25" fmla="*/ 475317 h 1623517"/>
                  <a:gd name="connsiteX26" fmla="*/ 121494 w 208662"/>
                  <a:gd name="connsiteY26" fmla="*/ 341035 h 1623517"/>
                  <a:gd name="connsiteX27" fmla="*/ 127888 w 208662"/>
                  <a:gd name="connsiteY27" fmla="*/ 315457 h 1623517"/>
                  <a:gd name="connsiteX28" fmla="*/ 134283 w 208662"/>
                  <a:gd name="connsiteY28" fmla="*/ 283485 h 1623517"/>
                  <a:gd name="connsiteX29" fmla="*/ 147071 w 208662"/>
                  <a:gd name="connsiteY29" fmla="*/ 245119 h 1623517"/>
                  <a:gd name="connsiteX30" fmla="*/ 159860 w 208662"/>
                  <a:gd name="connsiteY30" fmla="*/ 206752 h 1623517"/>
                  <a:gd name="connsiteX31" fmla="*/ 166255 w 208662"/>
                  <a:gd name="connsiteY31" fmla="*/ 187569 h 1623517"/>
                  <a:gd name="connsiteX32" fmla="*/ 179043 w 208662"/>
                  <a:gd name="connsiteY32" fmla="*/ 136414 h 1623517"/>
                  <a:gd name="connsiteX33" fmla="*/ 185438 w 208662"/>
                  <a:gd name="connsiteY33" fmla="*/ 117231 h 1623517"/>
                  <a:gd name="connsiteX34" fmla="*/ 198227 w 208662"/>
                  <a:gd name="connsiteY34" fmla="*/ 98047 h 1623517"/>
                  <a:gd name="connsiteX35" fmla="*/ 198227 w 208662"/>
                  <a:gd name="connsiteY35" fmla="*/ 2131 h 1623517"/>
                  <a:gd name="connsiteX36" fmla="*/ 185438 w 208662"/>
                  <a:gd name="connsiteY36" fmla="*/ 40498 h 1623517"/>
                  <a:gd name="connsiteX37" fmla="*/ 172649 w 208662"/>
                  <a:gd name="connsiteY37" fmla="*/ 59681 h 1623517"/>
                  <a:gd name="connsiteX38" fmla="*/ 185438 w 208662"/>
                  <a:gd name="connsiteY38" fmla="*/ 40498 h 1623517"/>
                  <a:gd name="connsiteX39" fmla="*/ 191832 w 208662"/>
                  <a:gd name="connsiteY39" fmla="*/ 21314 h 1623517"/>
                  <a:gd name="connsiteX40" fmla="*/ 179043 w 208662"/>
                  <a:gd name="connsiteY40" fmla="*/ 72470 h 1623517"/>
                  <a:gd name="connsiteX41" fmla="*/ 166255 w 208662"/>
                  <a:gd name="connsiteY41" fmla="*/ 91653 h 1623517"/>
                  <a:gd name="connsiteX42" fmla="*/ 153466 w 208662"/>
                  <a:gd name="connsiteY42" fmla="*/ 130019 h 1623517"/>
                  <a:gd name="connsiteX43" fmla="*/ 140677 w 208662"/>
                  <a:gd name="connsiteY43" fmla="*/ 168386 h 1623517"/>
                  <a:gd name="connsiteX44" fmla="*/ 134283 w 208662"/>
                  <a:gd name="connsiteY44" fmla="*/ 187569 h 1623517"/>
                  <a:gd name="connsiteX45" fmla="*/ 121494 w 208662"/>
                  <a:gd name="connsiteY45" fmla="*/ 251513 h 1623517"/>
                  <a:gd name="connsiteX46" fmla="*/ 127888 w 208662"/>
                  <a:gd name="connsiteY46" fmla="*/ 404979 h 1623517"/>
                  <a:gd name="connsiteX47" fmla="*/ 134283 w 208662"/>
                  <a:gd name="connsiteY47" fmla="*/ 424162 h 1623517"/>
                  <a:gd name="connsiteX48" fmla="*/ 140677 w 208662"/>
                  <a:gd name="connsiteY48" fmla="*/ 449740 h 1623517"/>
                  <a:gd name="connsiteX49" fmla="*/ 153466 w 208662"/>
                  <a:gd name="connsiteY49" fmla="*/ 494500 h 1623517"/>
                  <a:gd name="connsiteX50" fmla="*/ 159860 w 208662"/>
                  <a:gd name="connsiteY50" fmla="*/ 577628 h 1623517"/>
                  <a:gd name="connsiteX51" fmla="*/ 166255 w 208662"/>
                  <a:gd name="connsiteY51" fmla="*/ 596811 h 1623517"/>
                  <a:gd name="connsiteX52" fmla="*/ 159860 w 208662"/>
                  <a:gd name="connsiteY52" fmla="*/ 897348 h 1623517"/>
                  <a:gd name="connsiteX53" fmla="*/ 153466 w 208662"/>
                  <a:gd name="connsiteY53" fmla="*/ 916531 h 1623517"/>
                  <a:gd name="connsiteX54" fmla="*/ 140677 w 208662"/>
                  <a:gd name="connsiteY54" fmla="*/ 935714 h 1623517"/>
                  <a:gd name="connsiteX55" fmla="*/ 108705 w 208662"/>
                  <a:gd name="connsiteY55" fmla="*/ 993264 h 1623517"/>
                  <a:gd name="connsiteX56" fmla="*/ 89522 w 208662"/>
                  <a:gd name="connsiteY56" fmla="*/ 1006053 h 1623517"/>
                  <a:gd name="connsiteX57" fmla="*/ 83127 w 208662"/>
                  <a:gd name="connsiteY57" fmla="*/ 1025236 h 1623517"/>
                  <a:gd name="connsiteX58" fmla="*/ 70338 w 208662"/>
                  <a:gd name="connsiteY58" fmla="*/ 1044419 h 1623517"/>
                  <a:gd name="connsiteX59" fmla="*/ 63944 w 208662"/>
                  <a:gd name="connsiteY59" fmla="*/ 1069997 h 1623517"/>
                  <a:gd name="connsiteX60" fmla="*/ 83127 w 208662"/>
                  <a:gd name="connsiteY60" fmla="*/ 1133941 h 1623517"/>
                  <a:gd name="connsiteX61" fmla="*/ 89522 w 208662"/>
                  <a:gd name="connsiteY61" fmla="*/ 1153124 h 1623517"/>
                  <a:gd name="connsiteX62" fmla="*/ 95916 w 208662"/>
                  <a:gd name="connsiteY62" fmla="*/ 1172307 h 1623517"/>
                  <a:gd name="connsiteX63" fmla="*/ 108705 w 208662"/>
                  <a:gd name="connsiteY63" fmla="*/ 1191491 h 1623517"/>
                  <a:gd name="connsiteX64" fmla="*/ 121494 w 208662"/>
                  <a:gd name="connsiteY64" fmla="*/ 1229857 h 1623517"/>
                  <a:gd name="connsiteX65" fmla="*/ 127888 w 208662"/>
                  <a:gd name="connsiteY65" fmla="*/ 1249040 h 1623517"/>
                  <a:gd name="connsiteX66" fmla="*/ 147071 w 208662"/>
                  <a:gd name="connsiteY66" fmla="*/ 1492028 h 1623517"/>
                  <a:gd name="connsiteX67" fmla="*/ 153466 w 208662"/>
                  <a:gd name="connsiteY67" fmla="*/ 1511211 h 1623517"/>
                  <a:gd name="connsiteX68" fmla="*/ 166255 w 208662"/>
                  <a:gd name="connsiteY68" fmla="*/ 1530394 h 1623517"/>
                  <a:gd name="connsiteX69" fmla="*/ 185438 w 208662"/>
                  <a:gd name="connsiteY69" fmla="*/ 1600733 h 1623517"/>
                  <a:gd name="connsiteX70" fmla="*/ 159860 w 208662"/>
                  <a:gd name="connsiteY70" fmla="*/ 1619916 h 16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8662" h="1623517">
                    <a:moveTo>
                      <a:pt x="159860" y="1619916"/>
                    </a:moveTo>
                    <a:cubicBezTo>
                      <a:pt x="152318" y="1601061"/>
                      <a:pt x="131730" y="1547025"/>
                      <a:pt x="121494" y="1536789"/>
                    </a:cubicBezTo>
                    <a:lnTo>
                      <a:pt x="102311" y="1517605"/>
                    </a:lnTo>
                    <a:lnTo>
                      <a:pt x="89522" y="1479239"/>
                    </a:lnTo>
                    <a:cubicBezTo>
                      <a:pt x="87390" y="1472845"/>
                      <a:pt x="86866" y="1465664"/>
                      <a:pt x="83127" y="1460056"/>
                    </a:cubicBezTo>
                    <a:lnTo>
                      <a:pt x="70338" y="1440872"/>
                    </a:lnTo>
                    <a:cubicBezTo>
                      <a:pt x="68207" y="1434478"/>
                      <a:pt x="67217" y="1427581"/>
                      <a:pt x="63944" y="1421689"/>
                    </a:cubicBezTo>
                    <a:cubicBezTo>
                      <a:pt x="56480" y="1408253"/>
                      <a:pt x="38366" y="1383323"/>
                      <a:pt x="38366" y="1383323"/>
                    </a:cubicBezTo>
                    <a:cubicBezTo>
                      <a:pt x="36235" y="1376929"/>
                      <a:pt x="34986" y="1370169"/>
                      <a:pt x="31972" y="1364140"/>
                    </a:cubicBezTo>
                    <a:cubicBezTo>
                      <a:pt x="28535" y="1357266"/>
                      <a:pt x="22304" y="1351979"/>
                      <a:pt x="19183" y="1344956"/>
                    </a:cubicBezTo>
                    <a:cubicBezTo>
                      <a:pt x="13708" y="1332637"/>
                      <a:pt x="6394" y="1306590"/>
                      <a:pt x="6394" y="1306590"/>
                    </a:cubicBezTo>
                    <a:cubicBezTo>
                      <a:pt x="4263" y="1293801"/>
                      <a:pt x="0" y="1281189"/>
                      <a:pt x="0" y="1268224"/>
                    </a:cubicBezTo>
                    <a:cubicBezTo>
                      <a:pt x="0" y="1181477"/>
                      <a:pt x="103" y="1216706"/>
                      <a:pt x="12789" y="1172307"/>
                    </a:cubicBezTo>
                    <a:cubicBezTo>
                      <a:pt x="15523" y="1162737"/>
                      <a:pt x="20464" y="1137774"/>
                      <a:pt x="25578" y="1127547"/>
                    </a:cubicBezTo>
                    <a:cubicBezTo>
                      <a:pt x="29015" y="1120673"/>
                      <a:pt x="34929" y="1115237"/>
                      <a:pt x="38366" y="1108363"/>
                    </a:cubicBezTo>
                    <a:cubicBezTo>
                      <a:pt x="41380" y="1102334"/>
                      <a:pt x="41488" y="1095072"/>
                      <a:pt x="44761" y="1089180"/>
                    </a:cubicBezTo>
                    <a:cubicBezTo>
                      <a:pt x="52225" y="1075744"/>
                      <a:pt x="65477" y="1065395"/>
                      <a:pt x="70338" y="1050814"/>
                    </a:cubicBezTo>
                    <a:cubicBezTo>
                      <a:pt x="79164" y="1024340"/>
                      <a:pt x="72994" y="1037239"/>
                      <a:pt x="89522" y="1012447"/>
                    </a:cubicBezTo>
                    <a:lnTo>
                      <a:pt x="115099" y="935714"/>
                    </a:lnTo>
                    <a:lnTo>
                      <a:pt x="121494" y="916531"/>
                    </a:lnTo>
                    <a:lnTo>
                      <a:pt x="127888" y="897348"/>
                    </a:lnTo>
                    <a:cubicBezTo>
                      <a:pt x="141630" y="801154"/>
                      <a:pt x="131145" y="836423"/>
                      <a:pt x="147071" y="788643"/>
                    </a:cubicBezTo>
                    <a:cubicBezTo>
                      <a:pt x="144940" y="748145"/>
                      <a:pt x="143673" y="707592"/>
                      <a:pt x="140677" y="667149"/>
                    </a:cubicBezTo>
                    <a:cubicBezTo>
                      <a:pt x="139408" y="650012"/>
                      <a:pt x="137108" y="632945"/>
                      <a:pt x="134283" y="615994"/>
                    </a:cubicBezTo>
                    <a:cubicBezTo>
                      <a:pt x="123694" y="552464"/>
                      <a:pt x="130880" y="636522"/>
                      <a:pt x="121494" y="552050"/>
                    </a:cubicBezTo>
                    <a:cubicBezTo>
                      <a:pt x="118660" y="526541"/>
                      <a:pt x="117231" y="500895"/>
                      <a:pt x="115099" y="475317"/>
                    </a:cubicBezTo>
                    <a:cubicBezTo>
                      <a:pt x="117231" y="430556"/>
                      <a:pt x="117920" y="385704"/>
                      <a:pt x="121494" y="341035"/>
                    </a:cubicBezTo>
                    <a:cubicBezTo>
                      <a:pt x="122195" y="332275"/>
                      <a:pt x="125982" y="324036"/>
                      <a:pt x="127888" y="315457"/>
                    </a:cubicBezTo>
                    <a:cubicBezTo>
                      <a:pt x="130246" y="304847"/>
                      <a:pt x="131423" y="293970"/>
                      <a:pt x="134283" y="283485"/>
                    </a:cubicBezTo>
                    <a:cubicBezTo>
                      <a:pt x="137830" y="270480"/>
                      <a:pt x="142808" y="257908"/>
                      <a:pt x="147071" y="245119"/>
                    </a:cubicBezTo>
                    <a:lnTo>
                      <a:pt x="159860" y="206752"/>
                    </a:lnTo>
                    <a:cubicBezTo>
                      <a:pt x="161992" y="200358"/>
                      <a:pt x="164620" y="194108"/>
                      <a:pt x="166255" y="187569"/>
                    </a:cubicBezTo>
                    <a:cubicBezTo>
                      <a:pt x="170518" y="170517"/>
                      <a:pt x="173484" y="153088"/>
                      <a:pt x="179043" y="136414"/>
                    </a:cubicBezTo>
                    <a:cubicBezTo>
                      <a:pt x="181175" y="130020"/>
                      <a:pt x="182424" y="123260"/>
                      <a:pt x="185438" y="117231"/>
                    </a:cubicBezTo>
                    <a:cubicBezTo>
                      <a:pt x="188875" y="110357"/>
                      <a:pt x="193964" y="104442"/>
                      <a:pt x="198227" y="98047"/>
                    </a:cubicBezTo>
                    <a:cubicBezTo>
                      <a:pt x="205910" y="67312"/>
                      <a:pt x="217259" y="33851"/>
                      <a:pt x="198227" y="2131"/>
                    </a:cubicBezTo>
                    <a:cubicBezTo>
                      <a:pt x="191291" y="-9429"/>
                      <a:pt x="192916" y="29281"/>
                      <a:pt x="185438" y="40498"/>
                    </a:cubicBezTo>
                    <a:lnTo>
                      <a:pt x="172649" y="59681"/>
                    </a:lnTo>
                    <a:lnTo>
                      <a:pt x="185438" y="40498"/>
                    </a:lnTo>
                    <a:cubicBezTo>
                      <a:pt x="187569" y="34103"/>
                      <a:pt x="191832" y="14573"/>
                      <a:pt x="191832" y="21314"/>
                    </a:cubicBezTo>
                    <a:cubicBezTo>
                      <a:pt x="191832" y="28614"/>
                      <a:pt x="184090" y="62376"/>
                      <a:pt x="179043" y="72470"/>
                    </a:cubicBezTo>
                    <a:cubicBezTo>
                      <a:pt x="175606" y="79344"/>
                      <a:pt x="169376" y="84630"/>
                      <a:pt x="166255" y="91653"/>
                    </a:cubicBezTo>
                    <a:cubicBezTo>
                      <a:pt x="160780" y="103972"/>
                      <a:pt x="157729" y="117230"/>
                      <a:pt x="153466" y="130019"/>
                    </a:cubicBezTo>
                    <a:lnTo>
                      <a:pt x="140677" y="168386"/>
                    </a:lnTo>
                    <a:cubicBezTo>
                      <a:pt x="138546" y="174780"/>
                      <a:pt x="135918" y="181030"/>
                      <a:pt x="134283" y="187569"/>
                    </a:cubicBezTo>
                    <a:cubicBezTo>
                      <a:pt x="124743" y="225725"/>
                      <a:pt x="129333" y="204478"/>
                      <a:pt x="121494" y="251513"/>
                    </a:cubicBezTo>
                    <a:cubicBezTo>
                      <a:pt x="123625" y="302668"/>
                      <a:pt x="124106" y="353919"/>
                      <a:pt x="127888" y="404979"/>
                    </a:cubicBezTo>
                    <a:cubicBezTo>
                      <a:pt x="128386" y="411701"/>
                      <a:pt x="132431" y="417681"/>
                      <a:pt x="134283" y="424162"/>
                    </a:cubicBezTo>
                    <a:cubicBezTo>
                      <a:pt x="136697" y="432612"/>
                      <a:pt x="138263" y="441290"/>
                      <a:pt x="140677" y="449740"/>
                    </a:cubicBezTo>
                    <a:cubicBezTo>
                      <a:pt x="159037" y="514005"/>
                      <a:pt x="133457" y="414475"/>
                      <a:pt x="153466" y="494500"/>
                    </a:cubicBezTo>
                    <a:cubicBezTo>
                      <a:pt x="155597" y="522209"/>
                      <a:pt x="156413" y="550051"/>
                      <a:pt x="159860" y="577628"/>
                    </a:cubicBezTo>
                    <a:cubicBezTo>
                      <a:pt x="160696" y="584316"/>
                      <a:pt x="166255" y="590071"/>
                      <a:pt x="166255" y="596811"/>
                    </a:cubicBezTo>
                    <a:cubicBezTo>
                      <a:pt x="166255" y="697013"/>
                      <a:pt x="163865" y="797226"/>
                      <a:pt x="159860" y="897348"/>
                    </a:cubicBezTo>
                    <a:cubicBezTo>
                      <a:pt x="159591" y="904083"/>
                      <a:pt x="156480" y="910502"/>
                      <a:pt x="153466" y="916531"/>
                    </a:cubicBezTo>
                    <a:cubicBezTo>
                      <a:pt x="150029" y="923405"/>
                      <a:pt x="144940" y="929320"/>
                      <a:pt x="140677" y="935714"/>
                    </a:cubicBezTo>
                    <a:cubicBezTo>
                      <a:pt x="134014" y="955706"/>
                      <a:pt x="127554" y="980698"/>
                      <a:pt x="108705" y="993264"/>
                    </a:cubicBezTo>
                    <a:lnTo>
                      <a:pt x="89522" y="1006053"/>
                    </a:lnTo>
                    <a:cubicBezTo>
                      <a:pt x="87390" y="1012447"/>
                      <a:pt x="86141" y="1019207"/>
                      <a:pt x="83127" y="1025236"/>
                    </a:cubicBezTo>
                    <a:cubicBezTo>
                      <a:pt x="79690" y="1032110"/>
                      <a:pt x="73365" y="1037355"/>
                      <a:pt x="70338" y="1044419"/>
                    </a:cubicBezTo>
                    <a:cubicBezTo>
                      <a:pt x="66876" y="1052497"/>
                      <a:pt x="66075" y="1061471"/>
                      <a:pt x="63944" y="1069997"/>
                    </a:cubicBezTo>
                    <a:cubicBezTo>
                      <a:pt x="73606" y="1108650"/>
                      <a:pt x="67560" y="1087243"/>
                      <a:pt x="83127" y="1133941"/>
                    </a:cubicBezTo>
                    <a:lnTo>
                      <a:pt x="89522" y="1153124"/>
                    </a:lnTo>
                    <a:cubicBezTo>
                      <a:pt x="91653" y="1159518"/>
                      <a:pt x="92177" y="1166699"/>
                      <a:pt x="95916" y="1172307"/>
                    </a:cubicBezTo>
                    <a:lnTo>
                      <a:pt x="108705" y="1191491"/>
                    </a:lnTo>
                    <a:lnTo>
                      <a:pt x="121494" y="1229857"/>
                    </a:lnTo>
                    <a:lnTo>
                      <a:pt x="127888" y="1249040"/>
                    </a:lnTo>
                    <a:cubicBezTo>
                      <a:pt x="131050" y="1343892"/>
                      <a:pt x="119816" y="1410271"/>
                      <a:pt x="147071" y="1492028"/>
                    </a:cubicBezTo>
                    <a:cubicBezTo>
                      <a:pt x="149203" y="1498422"/>
                      <a:pt x="150452" y="1505182"/>
                      <a:pt x="153466" y="1511211"/>
                    </a:cubicBezTo>
                    <a:cubicBezTo>
                      <a:pt x="156903" y="1518085"/>
                      <a:pt x="161992" y="1524000"/>
                      <a:pt x="166255" y="1530394"/>
                    </a:cubicBezTo>
                    <a:cubicBezTo>
                      <a:pt x="173759" y="1552908"/>
                      <a:pt x="183430" y="1576636"/>
                      <a:pt x="185438" y="1600733"/>
                    </a:cubicBezTo>
                    <a:cubicBezTo>
                      <a:pt x="186677" y="1615601"/>
                      <a:pt x="185438" y="1630573"/>
                      <a:pt x="159860" y="161991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2896253" y="478208"/>
                <a:ext cx="331072" cy="952133"/>
              </a:xfrm>
              <a:custGeom>
                <a:avLst/>
                <a:gdLst>
                  <a:gd name="connsiteX0" fmla="*/ 66368 w 476865"/>
                  <a:gd name="connsiteY0" fmla="*/ 1369142 h 1371420"/>
                  <a:gd name="connsiteX1" fmla="*/ 73742 w 476865"/>
                  <a:gd name="connsiteY1" fmla="*/ 1356851 h 1371420"/>
                  <a:gd name="connsiteX2" fmla="*/ 76200 w 476865"/>
                  <a:gd name="connsiteY2" fmla="*/ 1349477 h 1371420"/>
                  <a:gd name="connsiteX3" fmla="*/ 78658 w 476865"/>
                  <a:gd name="connsiteY3" fmla="*/ 1268361 h 1371420"/>
                  <a:gd name="connsiteX4" fmla="*/ 83574 w 476865"/>
                  <a:gd name="connsiteY4" fmla="*/ 1184787 h 1371420"/>
                  <a:gd name="connsiteX5" fmla="*/ 81116 w 476865"/>
                  <a:gd name="connsiteY5" fmla="*/ 1106129 h 1371420"/>
                  <a:gd name="connsiteX6" fmla="*/ 78658 w 476865"/>
                  <a:gd name="connsiteY6" fmla="*/ 1086464 h 1371420"/>
                  <a:gd name="connsiteX7" fmla="*/ 76200 w 476865"/>
                  <a:gd name="connsiteY7" fmla="*/ 1032387 h 1371420"/>
                  <a:gd name="connsiteX8" fmla="*/ 71284 w 476865"/>
                  <a:gd name="connsiteY8" fmla="*/ 993058 h 1371420"/>
                  <a:gd name="connsiteX9" fmla="*/ 68826 w 476865"/>
                  <a:gd name="connsiteY9" fmla="*/ 970935 h 1371420"/>
                  <a:gd name="connsiteX10" fmla="*/ 66368 w 476865"/>
                  <a:gd name="connsiteY10" fmla="*/ 958645 h 1371420"/>
                  <a:gd name="connsiteX11" fmla="*/ 63910 w 476865"/>
                  <a:gd name="connsiteY11" fmla="*/ 938980 h 1371420"/>
                  <a:gd name="connsiteX12" fmla="*/ 58994 w 476865"/>
                  <a:gd name="connsiteY12" fmla="*/ 921774 h 1371420"/>
                  <a:gd name="connsiteX13" fmla="*/ 56536 w 476865"/>
                  <a:gd name="connsiteY13" fmla="*/ 904567 h 1371420"/>
                  <a:gd name="connsiteX14" fmla="*/ 54077 w 476865"/>
                  <a:gd name="connsiteY14" fmla="*/ 892277 h 1371420"/>
                  <a:gd name="connsiteX15" fmla="*/ 49161 w 476865"/>
                  <a:gd name="connsiteY15" fmla="*/ 865238 h 1371420"/>
                  <a:gd name="connsiteX16" fmla="*/ 46703 w 476865"/>
                  <a:gd name="connsiteY16" fmla="*/ 848032 h 1371420"/>
                  <a:gd name="connsiteX17" fmla="*/ 41787 w 476865"/>
                  <a:gd name="connsiteY17" fmla="*/ 833284 h 1371420"/>
                  <a:gd name="connsiteX18" fmla="*/ 39329 w 476865"/>
                  <a:gd name="connsiteY18" fmla="*/ 820993 h 1371420"/>
                  <a:gd name="connsiteX19" fmla="*/ 31955 w 476865"/>
                  <a:gd name="connsiteY19" fmla="*/ 798871 h 1371420"/>
                  <a:gd name="connsiteX20" fmla="*/ 29497 w 476865"/>
                  <a:gd name="connsiteY20" fmla="*/ 791496 h 1371420"/>
                  <a:gd name="connsiteX21" fmla="*/ 27039 w 476865"/>
                  <a:gd name="connsiteY21" fmla="*/ 781664 h 1371420"/>
                  <a:gd name="connsiteX22" fmla="*/ 22123 w 476865"/>
                  <a:gd name="connsiteY22" fmla="*/ 766916 h 1371420"/>
                  <a:gd name="connsiteX23" fmla="*/ 19665 w 476865"/>
                  <a:gd name="connsiteY23" fmla="*/ 759542 h 1371420"/>
                  <a:gd name="connsiteX24" fmla="*/ 14748 w 476865"/>
                  <a:gd name="connsiteY24" fmla="*/ 742335 h 1371420"/>
                  <a:gd name="connsiteX25" fmla="*/ 12290 w 476865"/>
                  <a:gd name="connsiteY25" fmla="*/ 732503 h 1371420"/>
                  <a:gd name="connsiteX26" fmla="*/ 7374 w 476865"/>
                  <a:gd name="connsiteY26" fmla="*/ 717754 h 1371420"/>
                  <a:gd name="connsiteX27" fmla="*/ 4916 w 476865"/>
                  <a:gd name="connsiteY27" fmla="*/ 705464 h 1371420"/>
                  <a:gd name="connsiteX28" fmla="*/ 2458 w 476865"/>
                  <a:gd name="connsiteY28" fmla="*/ 698090 h 1371420"/>
                  <a:gd name="connsiteX29" fmla="*/ 0 w 476865"/>
                  <a:gd name="connsiteY29" fmla="*/ 683342 h 1371420"/>
                  <a:gd name="connsiteX30" fmla="*/ 2458 w 476865"/>
                  <a:gd name="connsiteY30" fmla="*/ 575187 h 1371420"/>
                  <a:gd name="connsiteX31" fmla="*/ 4916 w 476865"/>
                  <a:gd name="connsiteY31" fmla="*/ 548148 h 1371420"/>
                  <a:gd name="connsiteX32" fmla="*/ 9832 w 476865"/>
                  <a:gd name="connsiteY32" fmla="*/ 530942 h 1371420"/>
                  <a:gd name="connsiteX33" fmla="*/ 14748 w 476865"/>
                  <a:gd name="connsiteY33" fmla="*/ 506361 h 1371420"/>
                  <a:gd name="connsiteX34" fmla="*/ 19665 w 476865"/>
                  <a:gd name="connsiteY34" fmla="*/ 498987 h 1371420"/>
                  <a:gd name="connsiteX35" fmla="*/ 27039 w 476865"/>
                  <a:gd name="connsiteY35" fmla="*/ 481780 h 1371420"/>
                  <a:gd name="connsiteX36" fmla="*/ 31955 w 476865"/>
                  <a:gd name="connsiteY36" fmla="*/ 464574 h 1371420"/>
                  <a:gd name="connsiteX37" fmla="*/ 36871 w 476865"/>
                  <a:gd name="connsiteY37" fmla="*/ 457200 h 1371420"/>
                  <a:gd name="connsiteX38" fmla="*/ 46703 w 476865"/>
                  <a:gd name="connsiteY38" fmla="*/ 439993 h 1371420"/>
                  <a:gd name="connsiteX39" fmla="*/ 54077 w 476865"/>
                  <a:gd name="connsiteY39" fmla="*/ 422787 h 1371420"/>
                  <a:gd name="connsiteX40" fmla="*/ 56536 w 476865"/>
                  <a:gd name="connsiteY40" fmla="*/ 415413 h 1371420"/>
                  <a:gd name="connsiteX41" fmla="*/ 66368 w 476865"/>
                  <a:gd name="connsiteY41" fmla="*/ 403122 h 1371420"/>
                  <a:gd name="connsiteX42" fmla="*/ 68826 w 476865"/>
                  <a:gd name="connsiteY42" fmla="*/ 395748 h 1371420"/>
                  <a:gd name="connsiteX43" fmla="*/ 81116 w 476865"/>
                  <a:gd name="connsiteY43" fmla="*/ 378542 h 1371420"/>
                  <a:gd name="connsiteX44" fmla="*/ 86032 w 476865"/>
                  <a:gd name="connsiteY44" fmla="*/ 368709 h 1371420"/>
                  <a:gd name="connsiteX45" fmla="*/ 100781 w 476865"/>
                  <a:gd name="connsiteY45" fmla="*/ 346587 h 1371420"/>
                  <a:gd name="connsiteX46" fmla="*/ 105697 w 476865"/>
                  <a:gd name="connsiteY46" fmla="*/ 339213 h 1371420"/>
                  <a:gd name="connsiteX47" fmla="*/ 110613 w 476865"/>
                  <a:gd name="connsiteY47" fmla="*/ 334296 h 1371420"/>
                  <a:gd name="connsiteX48" fmla="*/ 125361 w 476865"/>
                  <a:gd name="connsiteY48" fmla="*/ 312174 h 1371420"/>
                  <a:gd name="connsiteX49" fmla="*/ 130277 w 476865"/>
                  <a:gd name="connsiteY49" fmla="*/ 304800 h 1371420"/>
                  <a:gd name="connsiteX50" fmla="*/ 135194 w 476865"/>
                  <a:gd name="connsiteY50" fmla="*/ 299884 h 1371420"/>
                  <a:gd name="connsiteX51" fmla="*/ 145026 w 476865"/>
                  <a:gd name="connsiteY51" fmla="*/ 285135 h 1371420"/>
                  <a:gd name="connsiteX52" fmla="*/ 154858 w 476865"/>
                  <a:gd name="connsiteY52" fmla="*/ 275303 h 1371420"/>
                  <a:gd name="connsiteX53" fmla="*/ 159774 w 476865"/>
                  <a:gd name="connsiteY53" fmla="*/ 265471 h 1371420"/>
                  <a:gd name="connsiteX54" fmla="*/ 164690 w 476865"/>
                  <a:gd name="connsiteY54" fmla="*/ 260554 h 1371420"/>
                  <a:gd name="connsiteX55" fmla="*/ 172065 w 476865"/>
                  <a:gd name="connsiteY55" fmla="*/ 248264 h 1371420"/>
                  <a:gd name="connsiteX56" fmla="*/ 181897 w 476865"/>
                  <a:gd name="connsiteY56" fmla="*/ 238432 h 1371420"/>
                  <a:gd name="connsiteX57" fmla="*/ 189271 w 476865"/>
                  <a:gd name="connsiteY57" fmla="*/ 228600 h 1371420"/>
                  <a:gd name="connsiteX58" fmla="*/ 208936 w 476865"/>
                  <a:gd name="connsiteY58" fmla="*/ 208935 h 1371420"/>
                  <a:gd name="connsiteX59" fmla="*/ 213852 w 476865"/>
                  <a:gd name="connsiteY59" fmla="*/ 199103 h 1371420"/>
                  <a:gd name="connsiteX60" fmla="*/ 233516 w 476865"/>
                  <a:gd name="connsiteY60" fmla="*/ 184354 h 1371420"/>
                  <a:gd name="connsiteX61" fmla="*/ 243348 w 476865"/>
                  <a:gd name="connsiteY61" fmla="*/ 176980 h 1371420"/>
                  <a:gd name="connsiteX62" fmla="*/ 258097 w 476865"/>
                  <a:gd name="connsiteY62" fmla="*/ 164690 h 1371420"/>
                  <a:gd name="connsiteX63" fmla="*/ 267929 w 476865"/>
                  <a:gd name="connsiteY63" fmla="*/ 154858 h 1371420"/>
                  <a:gd name="connsiteX64" fmla="*/ 275303 w 476865"/>
                  <a:gd name="connsiteY64" fmla="*/ 149942 h 1371420"/>
                  <a:gd name="connsiteX65" fmla="*/ 287594 w 476865"/>
                  <a:gd name="connsiteY65" fmla="*/ 140109 h 1371420"/>
                  <a:gd name="connsiteX66" fmla="*/ 294968 w 476865"/>
                  <a:gd name="connsiteY66" fmla="*/ 135193 h 1371420"/>
                  <a:gd name="connsiteX67" fmla="*/ 304800 w 476865"/>
                  <a:gd name="connsiteY67" fmla="*/ 125361 h 1371420"/>
                  <a:gd name="connsiteX68" fmla="*/ 312174 w 476865"/>
                  <a:gd name="connsiteY68" fmla="*/ 122903 h 1371420"/>
                  <a:gd name="connsiteX69" fmla="*/ 324465 w 476865"/>
                  <a:gd name="connsiteY69" fmla="*/ 108154 h 1371420"/>
                  <a:gd name="connsiteX70" fmla="*/ 331839 w 476865"/>
                  <a:gd name="connsiteY70" fmla="*/ 103238 h 1371420"/>
                  <a:gd name="connsiteX71" fmla="*/ 341671 w 476865"/>
                  <a:gd name="connsiteY71" fmla="*/ 95864 h 1371420"/>
                  <a:gd name="connsiteX72" fmla="*/ 349045 w 476865"/>
                  <a:gd name="connsiteY72" fmla="*/ 90948 h 1371420"/>
                  <a:gd name="connsiteX73" fmla="*/ 356419 w 476865"/>
                  <a:gd name="connsiteY73" fmla="*/ 83574 h 1371420"/>
                  <a:gd name="connsiteX74" fmla="*/ 371168 w 476865"/>
                  <a:gd name="connsiteY74" fmla="*/ 73742 h 1371420"/>
                  <a:gd name="connsiteX75" fmla="*/ 378542 w 476865"/>
                  <a:gd name="connsiteY75" fmla="*/ 68825 h 1371420"/>
                  <a:gd name="connsiteX76" fmla="*/ 385916 w 476865"/>
                  <a:gd name="connsiteY76" fmla="*/ 63909 h 1371420"/>
                  <a:gd name="connsiteX77" fmla="*/ 393290 w 476865"/>
                  <a:gd name="connsiteY77" fmla="*/ 58993 h 1371420"/>
                  <a:gd name="connsiteX78" fmla="*/ 410497 w 476865"/>
                  <a:gd name="connsiteY78" fmla="*/ 49161 h 1371420"/>
                  <a:gd name="connsiteX79" fmla="*/ 415413 w 476865"/>
                  <a:gd name="connsiteY79" fmla="*/ 41787 h 1371420"/>
                  <a:gd name="connsiteX80" fmla="*/ 422787 w 476865"/>
                  <a:gd name="connsiteY80" fmla="*/ 39329 h 1371420"/>
                  <a:gd name="connsiteX81" fmla="*/ 430161 w 476865"/>
                  <a:gd name="connsiteY81" fmla="*/ 34413 h 1371420"/>
                  <a:gd name="connsiteX82" fmla="*/ 454742 w 476865"/>
                  <a:gd name="connsiteY82" fmla="*/ 14748 h 1371420"/>
                  <a:gd name="connsiteX83" fmla="*/ 469490 w 476865"/>
                  <a:gd name="connsiteY83" fmla="*/ 4916 h 1371420"/>
                  <a:gd name="connsiteX84" fmla="*/ 476865 w 476865"/>
                  <a:gd name="connsiteY84" fmla="*/ 0 h 1371420"/>
                  <a:gd name="connsiteX85" fmla="*/ 464574 w 476865"/>
                  <a:gd name="connsiteY85" fmla="*/ 17206 h 1371420"/>
                  <a:gd name="connsiteX86" fmla="*/ 459658 w 476865"/>
                  <a:gd name="connsiteY86" fmla="*/ 27038 h 1371420"/>
                  <a:gd name="connsiteX87" fmla="*/ 452284 w 476865"/>
                  <a:gd name="connsiteY87" fmla="*/ 31954 h 1371420"/>
                  <a:gd name="connsiteX88" fmla="*/ 447368 w 476865"/>
                  <a:gd name="connsiteY88" fmla="*/ 36871 h 1371420"/>
                  <a:gd name="connsiteX89" fmla="*/ 439994 w 476865"/>
                  <a:gd name="connsiteY89" fmla="*/ 41787 h 1371420"/>
                  <a:gd name="connsiteX90" fmla="*/ 417871 w 476865"/>
                  <a:gd name="connsiteY90" fmla="*/ 58993 h 1371420"/>
                  <a:gd name="connsiteX91" fmla="*/ 405581 w 476865"/>
                  <a:gd name="connsiteY91" fmla="*/ 73742 h 1371420"/>
                  <a:gd name="connsiteX92" fmla="*/ 398206 w 476865"/>
                  <a:gd name="connsiteY92" fmla="*/ 78658 h 1371420"/>
                  <a:gd name="connsiteX93" fmla="*/ 383458 w 476865"/>
                  <a:gd name="connsiteY93" fmla="*/ 93406 h 1371420"/>
                  <a:gd name="connsiteX94" fmla="*/ 376084 w 476865"/>
                  <a:gd name="connsiteY94" fmla="*/ 98322 h 1371420"/>
                  <a:gd name="connsiteX95" fmla="*/ 363794 w 476865"/>
                  <a:gd name="connsiteY95" fmla="*/ 110613 h 1371420"/>
                  <a:gd name="connsiteX96" fmla="*/ 358877 w 476865"/>
                  <a:gd name="connsiteY96" fmla="*/ 115529 h 1371420"/>
                  <a:gd name="connsiteX97" fmla="*/ 351503 w 476865"/>
                  <a:gd name="connsiteY97" fmla="*/ 120445 h 1371420"/>
                  <a:gd name="connsiteX98" fmla="*/ 339213 w 476865"/>
                  <a:gd name="connsiteY98" fmla="*/ 132735 h 1371420"/>
                  <a:gd name="connsiteX99" fmla="*/ 326923 w 476865"/>
                  <a:gd name="connsiteY99" fmla="*/ 142567 h 1371420"/>
                  <a:gd name="connsiteX100" fmla="*/ 307258 w 476865"/>
                  <a:gd name="connsiteY100" fmla="*/ 157316 h 1371420"/>
                  <a:gd name="connsiteX101" fmla="*/ 297426 w 476865"/>
                  <a:gd name="connsiteY101" fmla="*/ 172064 h 1371420"/>
                  <a:gd name="connsiteX102" fmla="*/ 275303 w 476865"/>
                  <a:gd name="connsiteY102" fmla="*/ 191729 h 1371420"/>
                  <a:gd name="connsiteX103" fmla="*/ 263013 w 476865"/>
                  <a:gd name="connsiteY103" fmla="*/ 204019 h 1371420"/>
                  <a:gd name="connsiteX104" fmla="*/ 250723 w 476865"/>
                  <a:gd name="connsiteY104" fmla="*/ 221225 h 1371420"/>
                  <a:gd name="connsiteX105" fmla="*/ 245806 w 476865"/>
                  <a:gd name="connsiteY105" fmla="*/ 226142 h 1371420"/>
                  <a:gd name="connsiteX106" fmla="*/ 243348 w 476865"/>
                  <a:gd name="connsiteY106" fmla="*/ 233516 h 1371420"/>
                  <a:gd name="connsiteX107" fmla="*/ 235974 w 476865"/>
                  <a:gd name="connsiteY107" fmla="*/ 238432 h 1371420"/>
                  <a:gd name="connsiteX108" fmla="*/ 228600 w 476865"/>
                  <a:gd name="connsiteY108" fmla="*/ 245806 h 1371420"/>
                  <a:gd name="connsiteX109" fmla="*/ 226142 w 476865"/>
                  <a:gd name="connsiteY109" fmla="*/ 253180 h 1371420"/>
                  <a:gd name="connsiteX110" fmla="*/ 218768 w 476865"/>
                  <a:gd name="connsiteY110" fmla="*/ 258096 h 1371420"/>
                  <a:gd name="connsiteX111" fmla="*/ 213852 w 476865"/>
                  <a:gd name="connsiteY111" fmla="*/ 263013 h 1371420"/>
                  <a:gd name="connsiteX112" fmla="*/ 208936 w 476865"/>
                  <a:gd name="connsiteY112" fmla="*/ 270387 h 1371420"/>
                  <a:gd name="connsiteX113" fmla="*/ 204019 w 476865"/>
                  <a:gd name="connsiteY113" fmla="*/ 275303 h 1371420"/>
                  <a:gd name="connsiteX114" fmla="*/ 199103 w 476865"/>
                  <a:gd name="connsiteY114" fmla="*/ 282677 h 1371420"/>
                  <a:gd name="connsiteX115" fmla="*/ 191729 w 476865"/>
                  <a:gd name="connsiteY115" fmla="*/ 290051 h 1371420"/>
                  <a:gd name="connsiteX116" fmla="*/ 186813 w 476865"/>
                  <a:gd name="connsiteY116" fmla="*/ 297425 h 1371420"/>
                  <a:gd name="connsiteX117" fmla="*/ 172065 w 476865"/>
                  <a:gd name="connsiteY117" fmla="*/ 307258 h 1371420"/>
                  <a:gd name="connsiteX118" fmla="*/ 154858 w 476865"/>
                  <a:gd name="connsiteY118" fmla="*/ 326922 h 1371420"/>
                  <a:gd name="connsiteX119" fmla="*/ 152400 w 476865"/>
                  <a:gd name="connsiteY119" fmla="*/ 334296 h 1371420"/>
                  <a:gd name="connsiteX120" fmla="*/ 137652 w 476865"/>
                  <a:gd name="connsiteY120" fmla="*/ 356419 h 1371420"/>
                  <a:gd name="connsiteX121" fmla="*/ 132736 w 476865"/>
                  <a:gd name="connsiteY121" fmla="*/ 363793 h 1371420"/>
                  <a:gd name="connsiteX122" fmla="*/ 130277 w 476865"/>
                  <a:gd name="connsiteY122" fmla="*/ 371167 h 1371420"/>
                  <a:gd name="connsiteX123" fmla="*/ 120445 w 476865"/>
                  <a:gd name="connsiteY123" fmla="*/ 383458 h 1371420"/>
                  <a:gd name="connsiteX124" fmla="*/ 115529 w 476865"/>
                  <a:gd name="connsiteY124" fmla="*/ 398206 h 1371420"/>
                  <a:gd name="connsiteX125" fmla="*/ 105697 w 476865"/>
                  <a:gd name="connsiteY125" fmla="*/ 412954 h 1371420"/>
                  <a:gd name="connsiteX126" fmla="*/ 103239 w 476865"/>
                  <a:gd name="connsiteY126" fmla="*/ 422787 h 1371420"/>
                  <a:gd name="connsiteX127" fmla="*/ 93406 w 476865"/>
                  <a:gd name="connsiteY127" fmla="*/ 444909 h 1371420"/>
                  <a:gd name="connsiteX128" fmla="*/ 86032 w 476865"/>
                  <a:gd name="connsiteY128" fmla="*/ 469490 h 1371420"/>
                  <a:gd name="connsiteX129" fmla="*/ 83574 w 476865"/>
                  <a:gd name="connsiteY129" fmla="*/ 476864 h 1371420"/>
                  <a:gd name="connsiteX130" fmla="*/ 78658 w 476865"/>
                  <a:gd name="connsiteY130" fmla="*/ 484238 h 1371420"/>
                  <a:gd name="connsiteX131" fmla="*/ 73742 w 476865"/>
                  <a:gd name="connsiteY131" fmla="*/ 498987 h 1371420"/>
                  <a:gd name="connsiteX132" fmla="*/ 71284 w 476865"/>
                  <a:gd name="connsiteY132" fmla="*/ 506361 h 1371420"/>
                  <a:gd name="connsiteX133" fmla="*/ 61452 w 476865"/>
                  <a:gd name="connsiteY133" fmla="*/ 521109 h 1371420"/>
                  <a:gd name="connsiteX134" fmla="*/ 56536 w 476865"/>
                  <a:gd name="connsiteY134" fmla="*/ 528484 h 1371420"/>
                  <a:gd name="connsiteX135" fmla="*/ 46703 w 476865"/>
                  <a:gd name="connsiteY135" fmla="*/ 543232 h 1371420"/>
                  <a:gd name="connsiteX136" fmla="*/ 44245 w 476865"/>
                  <a:gd name="connsiteY136" fmla="*/ 550606 h 1371420"/>
                  <a:gd name="connsiteX137" fmla="*/ 39329 w 476865"/>
                  <a:gd name="connsiteY137" fmla="*/ 560438 h 1371420"/>
                  <a:gd name="connsiteX138" fmla="*/ 36871 w 476865"/>
                  <a:gd name="connsiteY138" fmla="*/ 570271 h 1371420"/>
                  <a:gd name="connsiteX139" fmla="*/ 31955 w 476865"/>
                  <a:gd name="connsiteY139" fmla="*/ 577645 h 1371420"/>
                  <a:gd name="connsiteX140" fmla="*/ 24581 w 476865"/>
                  <a:gd name="connsiteY140" fmla="*/ 592393 h 1371420"/>
                  <a:gd name="connsiteX141" fmla="*/ 17206 w 476865"/>
                  <a:gd name="connsiteY141" fmla="*/ 616974 h 1371420"/>
                  <a:gd name="connsiteX142" fmla="*/ 14748 w 476865"/>
                  <a:gd name="connsiteY142" fmla="*/ 624348 h 1371420"/>
                  <a:gd name="connsiteX143" fmla="*/ 12290 w 476865"/>
                  <a:gd name="connsiteY143" fmla="*/ 631722 h 1371420"/>
                  <a:gd name="connsiteX144" fmla="*/ 7374 w 476865"/>
                  <a:gd name="connsiteY144" fmla="*/ 639096 h 1371420"/>
                  <a:gd name="connsiteX145" fmla="*/ 9832 w 476865"/>
                  <a:gd name="connsiteY145" fmla="*/ 727587 h 1371420"/>
                  <a:gd name="connsiteX146" fmla="*/ 14748 w 476865"/>
                  <a:gd name="connsiteY146" fmla="*/ 742335 h 1371420"/>
                  <a:gd name="connsiteX147" fmla="*/ 17206 w 476865"/>
                  <a:gd name="connsiteY147" fmla="*/ 749709 h 1371420"/>
                  <a:gd name="connsiteX148" fmla="*/ 24581 w 476865"/>
                  <a:gd name="connsiteY148" fmla="*/ 764458 h 1371420"/>
                  <a:gd name="connsiteX149" fmla="*/ 31955 w 476865"/>
                  <a:gd name="connsiteY149" fmla="*/ 786580 h 1371420"/>
                  <a:gd name="connsiteX150" fmla="*/ 34413 w 476865"/>
                  <a:gd name="connsiteY150" fmla="*/ 793954 h 1371420"/>
                  <a:gd name="connsiteX151" fmla="*/ 36871 w 476865"/>
                  <a:gd name="connsiteY151" fmla="*/ 801329 h 1371420"/>
                  <a:gd name="connsiteX152" fmla="*/ 34413 w 476865"/>
                  <a:gd name="connsiteY152" fmla="*/ 877529 h 1371420"/>
                  <a:gd name="connsiteX153" fmla="*/ 29497 w 476865"/>
                  <a:gd name="connsiteY153" fmla="*/ 914400 h 1371420"/>
                  <a:gd name="connsiteX154" fmla="*/ 36871 w 476865"/>
                  <a:gd name="connsiteY154" fmla="*/ 1064342 h 1371420"/>
                  <a:gd name="connsiteX155" fmla="*/ 39329 w 476865"/>
                  <a:gd name="connsiteY155" fmla="*/ 1071716 h 1371420"/>
                  <a:gd name="connsiteX156" fmla="*/ 41787 w 476865"/>
                  <a:gd name="connsiteY156" fmla="*/ 1108587 h 1371420"/>
                  <a:gd name="connsiteX157" fmla="*/ 46703 w 476865"/>
                  <a:gd name="connsiteY157" fmla="*/ 1140542 h 1371420"/>
                  <a:gd name="connsiteX158" fmla="*/ 49161 w 476865"/>
                  <a:gd name="connsiteY158" fmla="*/ 1206909 h 1371420"/>
                  <a:gd name="connsiteX159" fmla="*/ 51619 w 476865"/>
                  <a:gd name="connsiteY159" fmla="*/ 1214284 h 1371420"/>
                  <a:gd name="connsiteX160" fmla="*/ 56536 w 476865"/>
                  <a:gd name="connsiteY160" fmla="*/ 1236406 h 1371420"/>
                  <a:gd name="connsiteX161" fmla="*/ 61452 w 476865"/>
                  <a:gd name="connsiteY161" fmla="*/ 1258529 h 1371420"/>
                  <a:gd name="connsiteX162" fmla="*/ 66368 w 476865"/>
                  <a:gd name="connsiteY162" fmla="*/ 1278193 h 1371420"/>
                  <a:gd name="connsiteX163" fmla="*/ 68826 w 476865"/>
                  <a:gd name="connsiteY163" fmla="*/ 1307690 h 1371420"/>
                  <a:gd name="connsiteX164" fmla="*/ 66368 w 476865"/>
                  <a:gd name="connsiteY164" fmla="*/ 1369142 h 137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76865" h="1371420">
                    <a:moveTo>
                      <a:pt x="66368" y="1369142"/>
                    </a:moveTo>
                    <a:cubicBezTo>
                      <a:pt x="67187" y="1377335"/>
                      <a:pt x="71605" y="1361124"/>
                      <a:pt x="73742" y="1356851"/>
                    </a:cubicBezTo>
                    <a:cubicBezTo>
                      <a:pt x="74901" y="1354534"/>
                      <a:pt x="76056" y="1352064"/>
                      <a:pt x="76200" y="1349477"/>
                    </a:cubicBezTo>
                    <a:cubicBezTo>
                      <a:pt x="77700" y="1322468"/>
                      <a:pt x="77618" y="1295392"/>
                      <a:pt x="78658" y="1268361"/>
                    </a:cubicBezTo>
                    <a:cubicBezTo>
                      <a:pt x="79787" y="1239001"/>
                      <a:pt x="81640" y="1213790"/>
                      <a:pt x="83574" y="1184787"/>
                    </a:cubicBezTo>
                    <a:cubicBezTo>
                      <a:pt x="82755" y="1158568"/>
                      <a:pt x="82426" y="1132328"/>
                      <a:pt x="81116" y="1106129"/>
                    </a:cubicBezTo>
                    <a:cubicBezTo>
                      <a:pt x="80786" y="1099531"/>
                      <a:pt x="79097" y="1093055"/>
                      <a:pt x="78658" y="1086464"/>
                    </a:cubicBezTo>
                    <a:cubicBezTo>
                      <a:pt x="77458" y="1068460"/>
                      <a:pt x="77326" y="1050396"/>
                      <a:pt x="76200" y="1032387"/>
                    </a:cubicBezTo>
                    <a:cubicBezTo>
                      <a:pt x="74220" y="1000700"/>
                      <a:pt x="74507" y="1017228"/>
                      <a:pt x="71284" y="993058"/>
                    </a:cubicBezTo>
                    <a:cubicBezTo>
                      <a:pt x="70303" y="985703"/>
                      <a:pt x="69875" y="978280"/>
                      <a:pt x="68826" y="970935"/>
                    </a:cubicBezTo>
                    <a:cubicBezTo>
                      <a:pt x="68235" y="966799"/>
                      <a:pt x="67003" y="962774"/>
                      <a:pt x="66368" y="958645"/>
                    </a:cubicBezTo>
                    <a:cubicBezTo>
                      <a:pt x="65364" y="952116"/>
                      <a:pt x="64996" y="945496"/>
                      <a:pt x="63910" y="938980"/>
                    </a:cubicBezTo>
                    <a:cubicBezTo>
                      <a:pt x="62881" y="932807"/>
                      <a:pt x="60942" y="927618"/>
                      <a:pt x="58994" y="921774"/>
                    </a:cubicBezTo>
                    <a:cubicBezTo>
                      <a:pt x="58175" y="916038"/>
                      <a:pt x="57489" y="910282"/>
                      <a:pt x="56536" y="904567"/>
                    </a:cubicBezTo>
                    <a:cubicBezTo>
                      <a:pt x="55849" y="900446"/>
                      <a:pt x="54712" y="896406"/>
                      <a:pt x="54077" y="892277"/>
                    </a:cubicBezTo>
                    <a:cubicBezTo>
                      <a:pt x="50105" y="866463"/>
                      <a:pt x="54176" y="880284"/>
                      <a:pt x="49161" y="865238"/>
                    </a:cubicBezTo>
                    <a:cubicBezTo>
                      <a:pt x="48342" y="859503"/>
                      <a:pt x="48006" y="853677"/>
                      <a:pt x="46703" y="848032"/>
                    </a:cubicBezTo>
                    <a:cubicBezTo>
                      <a:pt x="45538" y="842983"/>
                      <a:pt x="42803" y="838365"/>
                      <a:pt x="41787" y="833284"/>
                    </a:cubicBezTo>
                    <a:cubicBezTo>
                      <a:pt x="40968" y="829187"/>
                      <a:pt x="40428" y="825024"/>
                      <a:pt x="39329" y="820993"/>
                    </a:cubicBezTo>
                    <a:lnTo>
                      <a:pt x="31955" y="798871"/>
                    </a:lnTo>
                    <a:cubicBezTo>
                      <a:pt x="31136" y="796413"/>
                      <a:pt x="30125" y="794010"/>
                      <a:pt x="29497" y="791496"/>
                    </a:cubicBezTo>
                    <a:cubicBezTo>
                      <a:pt x="28678" y="788219"/>
                      <a:pt x="28010" y="784900"/>
                      <a:pt x="27039" y="781664"/>
                    </a:cubicBezTo>
                    <a:cubicBezTo>
                      <a:pt x="25550" y="776701"/>
                      <a:pt x="23762" y="771832"/>
                      <a:pt x="22123" y="766916"/>
                    </a:cubicBezTo>
                    <a:cubicBezTo>
                      <a:pt x="21304" y="764458"/>
                      <a:pt x="20294" y="762056"/>
                      <a:pt x="19665" y="759542"/>
                    </a:cubicBezTo>
                    <a:cubicBezTo>
                      <a:pt x="11968" y="728762"/>
                      <a:pt x="21809" y="767050"/>
                      <a:pt x="14748" y="742335"/>
                    </a:cubicBezTo>
                    <a:cubicBezTo>
                      <a:pt x="13820" y="739087"/>
                      <a:pt x="13261" y="735739"/>
                      <a:pt x="12290" y="732503"/>
                    </a:cubicBezTo>
                    <a:cubicBezTo>
                      <a:pt x="10801" y="727539"/>
                      <a:pt x="8390" y="722836"/>
                      <a:pt x="7374" y="717754"/>
                    </a:cubicBezTo>
                    <a:cubicBezTo>
                      <a:pt x="6555" y="713657"/>
                      <a:pt x="5929" y="709517"/>
                      <a:pt x="4916" y="705464"/>
                    </a:cubicBezTo>
                    <a:cubicBezTo>
                      <a:pt x="4288" y="702950"/>
                      <a:pt x="3020" y="700619"/>
                      <a:pt x="2458" y="698090"/>
                    </a:cubicBezTo>
                    <a:cubicBezTo>
                      <a:pt x="1377" y="693225"/>
                      <a:pt x="819" y="688258"/>
                      <a:pt x="0" y="683342"/>
                    </a:cubicBezTo>
                    <a:cubicBezTo>
                      <a:pt x="819" y="647290"/>
                      <a:pt x="1148" y="611224"/>
                      <a:pt x="2458" y="575187"/>
                    </a:cubicBezTo>
                    <a:cubicBezTo>
                      <a:pt x="2787" y="566143"/>
                      <a:pt x="3720" y="557119"/>
                      <a:pt x="4916" y="548148"/>
                    </a:cubicBezTo>
                    <a:cubicBezTo>
                      <a:pt x="5602" y="543004"/>
                      <a:pt x="8147" y="535997"/>
                      <a:pt x="9832" y="530942"/>
                    </a:cubicBezTo>
                    <a:cubicBezTo>
                      <a:pt x="10737" y="524604"/>
                      <a:pt x="11316" y="513224"/>
                      <a:pt x="14748" y="506361"/>
                    </a:cubicBezTo>
                    <a:cubicBezTo>
                      <a:pt x="16069" y="503719"/>
                      <a:pt x="18026" y="501445"/>
                      <a:pt x="19665" y="498987"/>
                    </a:cubicBezTo>
                    <a:cubicBezTo>
                      <a:pt x="24780" y="478523"/>
                      <a:pt x="18552" y="498754"/>
                      <a:pt x="27039" y="481780"/>
                    </a:cubicBezTo>
                    <a:cubicBezTo>
                      <a:pt x="31822" y="472214"/>
                      <a:pt x="27230" y="475600"/>
                      <a:pt x="31955" y="464574"/>
                    </a:cubicBezTo>
                    <a:cubicBezTo>
                      <a:pt x="33119" y="461859"/>
                      <a:pt x="35405" y="459765"/>
                      <a:pt x="36871" y="457200"/>
                    </a:cubicBezTo>
                    <a:cubicBezTo>
                      <a:pt x="49345" y="435369"/>
                      <a:pt x="34726" y="457958"/>
                      <a:pt x="46703" y="439993"/>
                    </a:cubicBezTo>
                    <a:cubicBezTo>
                      <a:pt x="51817" y="419536"/>
                      <a:pt x="45591" y="439757"/>
                      <a:pt x="54077" y="422787"/>
                    </a:cubicBezTo>
                    <a:cubicBezTo>
                      <a:pt x="55236" y="420470"/>
                      <a:pt x="55203" y="417635"/>
                      <a:pt x="56536" y="415413"/>
                    </a:cubicBezTo>
                    <a:cubicBezTo>
                      <a:pt x="70244" y="392568"/>
                      <a:pt x="51622" y="432613"/>
                      <a:pt x="66368" y="403122"/>
                    </a:cubicBezTo>
                    <a:cubicBezTo>
                      <a:pt x="67527" y="400805"/>
                      <a:pt x="67667" y="398065"/>
                      <a:pt x="68826" y="395748"/>
                    </a:cubicBezTo>
                    <a:cubicBezTo>
                      <a:pt x="71426" y="390547"/>
                      <a:pt x="78332" y="382997"/>
                      <a:pt x="81116" y="378542"/>
                    </a:cubicBezTo>
                    <a:cubicBezTo>
                      <a:pt x="83058" y="375434"/>
                      <a:pt x="84147" y="371851"/>
                      <a:pt x="86032" y="368709"/>
                    </a:cubicBezTo>
                    <a:cubicBezTo>
                      <a:pt x="90592" y="361109"/>
                      <a:pt x="95865" y="353961"/>
                      <a:pt x="100781" y="346587"/>
                    </a:cubicBezTo>
                    <a:cubicBezTo>
                      <a:pt x="102420" y="344129"/>
                      <a:pt x="103608" y="341302"/>
                      <a:pt x="105697" y="339213"/>
                    </a:cubicBezTo>
                    <a:cubicBezTo>
                      <a:pt x="107336" y="337574"/>
                      <a:pt x="109222" y="336150"/>
                      <a:pt x="110613" y="334296"/>
                    </a:cubicBezTo>
                    <a:lnTo>
                      <a:pt x="125361" y="312174"/>
                    </a:lnTo>
                    <a:cubicBezTo>
                      <a:pt x="127000" y="309716"/>
                      <a:pt x="128188" y="306889"/>
                      <a:pt x="130277" y="304800"/>
                    </a:cubicBezTo>
                    <a:cubicBezTo>
                      <a:pt x="131916" y="303161"/>
                      <a:pt x="133803" y="301738"/>
                      <a:pt x="135194" y="299884"/>
                    </a:cubicBezTo>
                    <a:cubicBezTo>
                      <a:pt x="138739" y="295157"/>
                      <a:pt x="140848" y="289313"/>
                      <a:pt x="145026" y="285135"/>
                    </a:cubicBezTo>
                    <a:cubicBezTo>
                      <a:pt x="148303" y="281858"/>
                      <a:pt x="152077" y="279011"/>
                      <a:pt x="154858" y="275303"/>
                    </a:cubicBezTo>
                    <a:cubicBezTo>
                      <a:pt x="157057" y="272372"/>
                      <a:pt x="157742" y="268520"/>
                      <a:pt x="159774" y="265471"/>
                    </a:cubicBezTo>
                    <a:cubicBezTo>
                      <a:pt x="161060" y="263543"/>
                      <a:pt x="163343" y="262440"/>
                      <a:pt x="164690" y="260554"/>
                    </a:cubicBezTo>
                    <a:cubicBezTo>
                      <a:pt x="167467" y="256666"/>
                      <a:pt x="169132" y="252035"/>
                      <a:pt x="172065" y="248264"/>
                    </a:cubicBezTo>
                    <a:cubicBezTo>
                      <a:pt x="174911" y="244606"/>
                      <a:pt x="178845" y="241920"/>
                      <a:pt x="181897" y="238432"/>
                    </a:cubicBezTo>
                    <a:cubicBezTo>
                      <a:pt x="184595" y="235349"/>
                      <a:pt x="186503" y="231620"/>
                      <a:pt x="189271" y="228600"/>
                    </a:cubicBezTo>
                    <a:cubicBezTo>
                      <a:pt x="195535" y="221766"/>
                      <a:pt x="208936" y="208935"/>
                      <a:pt x="208936" y="208935"/>
                    </a:cubicBezTo>
                    <a:cubicBezTo>
                      <a:pt x="210575" y="205658"/>
                      <a:pt x="211261" y="201694"/>
                      <a:pt x="213852" y="199103"/>
                    </a:cubicBezTo>
                    <a:cubicBezTo>
                      <a:pt x="219646" y="193309"/>
                      <a:pt x="226961" y="189270"/>
                      <a:pt x="233516" y="184354"/>
                    </a:cubicBezTo>
                    <a:cubicBezTo>
                      <a:pt x="236793" y="181896"/>
                      <a:pt x="240451" y="179877"/>
                      <a:pt x="243348" y="176980"/>
                    </a:cubicBezTo>
                    <a:cubicBezTo>
                      <a:pt x="268936" y="151396"/>
                      <a:pt x="234129" y="185234"/>
                      <a:pt x="258097" y="164690"/>
                    </a:cubicBezTo>
                    <a:cubicBezTo>
                      <a:pt x="261616" y="161674"/>
                      <a:pt x="264410" y="157874"/>
                      <a:pt x="267929" y="154858"/>
                    </a:cubicBezTo>
                    <a:cubicBezTo>
                      <a:pt x="270172" y="152935"/>
                      <a:pt x="272940" y="151715"/>
                      <a:pt x="275303" y="149942"/>
                    </a:cubicBezTo>
                    <a:cubicBezTo>
                      <a:pt x="279500" y="146794"/>
                      <a:pt x="283397" y="143257"/>
                      <a:pt x="287594" y="140109"/>
                    </a:cubicBezTo>
                    <a:cubicBezTo>
                      <a:pt x="289957" y="138336"/>
                      <a:pt x="292725" y="137116"/>
                      <a:pt x="294968" y="135193"/>
                    </a:cubicBezTo>
                    <a:cubicBezTo>
                      <a:pt x="298487" y="132177"/>
                      <a:pt x="301028" y="128055"/>
                      <a:pt x="304800" y="125361"/>
                    </a:cubicBezTo>
                    <a:cubicBezTo>
                      <a:pt x="306908" y="123855"/>
                      <a:pt x="309716" y="123722"/>
                      <a:pt x="312174" y="122903"/>
                    </a:cubicBezTo>
                    <a:cubicBezTo>
                      <a:pt x="317008" y="115652"/>
                      <a:pt x="317367" y="114069"/>
                      <a:pt x="324465" y="108154"/>
                    </a:cubicBezTo>
                    <a:cubicBezTo>
                      <a:pt x="326734" y="106263"/>
                      <a:pt x="329435" y="104955"/>
                      <a:pt x="331839" y="103238"/>
                    </a:cubicBezTo>
                    <a:cubicBezTo>
                      <a:pt x="335173" y="100857"/>
                      <a:pt x="338337" y="98245"/>
                      <a:pt x="341671" y="95864"/>
                    </a:cubicBezTo>
                    <a:cubicBezTo>
                      <a:pt x="344075" y="94147"/>
                      <a:pt x="346776" y="92839"/>
                      <a:pt x="349045" y="90948"/>
                    </a:cubicBezTo>
                    <a:cubicBezTo>
                      <a:pt x="351715" y="88723"/>
                      <a:pt x="353675" y="85708"/>
                      <a:pt x="356419" y="83574"/>
                    </a:cubicBezTo>
                    <a:cubicBezTo>
                      <a:pt x="361083" y="79947"/>
                      <a:pt x="366252" y="77020"/>
                      <a:pt x="371168" y="73742"/>
                    </a:cubicBezTo>
                    <a:lnTo>
                      <a:pt x="378542" y="68825"/>
                    </a:lnTo>
                    <a:lnTo>
                      <a:pt x="385916" y="63909"/>
                    </a:lnTo>
                    <a:cubicBezTo>
                      <a:pt x="388374" y="62270"/>
                      <a:pt x="390648" y="60314"/>
                      <a:pt x="393290" y="58993"/>
                    </a:cubicBezTo>
                    <a:cubicBezTo>
                      <a:pt x="405765" y="52756"/>
                      <a:pt x="400074" y="56110"/>
                      <a:pt x="410497" y="49161"/>
                    </a:cubicBezTo>
                    <a:cubicBezTo>
                      <a:pt x="412136" y="46703"/>
                      <a:pt x="413106" y="43632"/>
                      <a:pt x="415413" y="41787"/>
                    </a:cubicBezTo>
                    <a:cubicBezTo>
                      <a:pt x="417436" y="40168"/>
                      <a:pt x="420470" y="40488"/>
                      <a:pt x="422787" y="39329"/>
                    </a:cubicBezTo>
                    <a:cubicBezTo>
                      <a:pt x="425429" y="38008"/>
                      <a:pt x="427918" y="36336"/>
                      <a:pt x="430161" y="34413"/>
                    </a:cubicBezTo>
                    <a:cubicBezTo>
                      <a:pt x="454679" y="13398"/>
                      <a:pt x="422745" y="36080"/>
                      <a:pt x="454742" y="14748"/>
                    </a:cubicBezTo>
                    <a:lnTo>
                      <a:pt x="469490" y="4916"/>
                    </a:lnTo>
                    <a:lnTo>
                      <a:pt x="476865" y="0"/>
                    </a:lnTo>
                    <a:cubicBezTo>
                      <a:pt x="463385" y="26954"/>
                      <a:pt x="481187" y="-6052"/>
                      <a:pt x="464574" y="17206"/>
                    </a:cubicBezTo>
                    <a:cubicBezTo>
                      <a:pt x="462444" y="20188"/>
                      <a:pt x="462004" y="24223"/>
                      <a:pt x="459658" y="27038"/>
                    </a:cubicBezTo>
                    <a:cubicBezTo>
                      <a:pt x="457767" y="29307"/>
                      <a:pt x="454591" y="30108"/>
                      <a:pt x="452284" y="31954"/>
                    </a:cubicBezTo>
                    <a:cubicBezTo>
                      <a:pt x="450474" y="33402"/>
                      <a:pt x="449178" y="35423"/>
                      <a:pt x="447368" y="36871"/>
                    </a:cubicBezTo>
                    <a:cubicBezTo>
                      <a:pt x="445061" y="38717"/>
                      <a:pt x="442217" y="39842"/>
                      <a:pt x="439994" y="41787"/>
                    </a:cubicBezTo>
                    <a:cubicBezTo>
                      <a:pt x="420152" y="59148"/>
                      <a:pt x="436022" y="49918"/>
                      <a:pt x="417871" y="58993"/>
                    </a:cubicBezTo>
                    <a:cubicBezTo>
                      <a:pt x="414290" y="63768"/>
                      <a:pt x="410461" y="69838"/>
                      <a:pt x="405581" y="73742"/>
                    </a:cubicBezTo>
                    <a:cubicBezTo>
                      <a:pt x="403274" y="75588"/>
                      <a:pt x="400414" y="76695"/>
                      <a:pt x="398206" y="78658"/>
                    </a:cubicBezTo>
                    <a:cubicBezTo>
                      <a:pt x="393010" y="83277"/>
                      <a:pt x="389243" y="89550"/>
                      <a:pt x="383458" y="93406"/>
                    </a:cubicBezTo>
                    <a:cubicBezTo>
                      <a:pt x="381000" y="95045"/>
                      <a:pt x="378307" y="96377"/>
                      <a:pt x="376084" y="98322"/>
                    </a:cubicBezTo>
                    <a:cubicBezTo>
                      <a:pt x="371724" y="102137"/>
                      <a:pt x="367891" y="106516"/>
                      <a:pt x="363794" y="110613"/>
                    </a:cubicBezTo>
                    <a:cubicBezTo>
                      <a:pt x="362155" y="112252"/>
                      <a:pt x="360805" y="114243"/>
                      <a:pt x="358877" y="115529"/>
                    </a:cubicBezTo>
                    <a:lnTo>
                      <a:pt x="351503" y="120445"/>
                    </a:lnTo>
                    <a:cubicBezTo>
                      <a:pt x="338394" y="140109"/>
                      <a:pt x="355600" y="116348"/>
                      <a:pt x="339213" y="132735"/>
                    </a:cubicBezTo>
                    <a:cubicBezTo>
                      <a:pt x="328095" y="143853"/>
                      <a:pt x="341279" y="137782"/>
                      <a:pt x="326923" y="142567"/>
                    </a:cubicBezTo>
                    <a:cubicBezTo>
                      <a:pt x="312800" y="156690"/>
                      <a:pt x="320129" y="153026"/>
                      <a:pt x="307258" y="157316"/>
                    </a:cubicBezTo>
                    <a:cubicBezTo>
                      <a:pt x="303981" y="162232"/>
                      <a:pt x="302342" y="168787"/>
                      <a:pt x="297426" y="172064"/>
                    </a:cubicBezTo>
                    <a:cubicBezTo>
                      <a:pt x="288560" y="177975"/>
                      <a:pt x="282038" y="181626"/>
                      <a:pt x="275303" y="191729"/>
                    </a:cubicBezTo>
                    <a:cubicBezTo>
                      <a:pt x="268748" y="201561"/>
                      <a:pt x="272845" y="197464"/>
                      <a:pt x="263013" y="204019"/>
                    </a:cubicBezTo>
                    <a:cubicBezTo>
                      <a:pt x="258756" y="210404"/>
                      <a:pt x="255804" y="215128"/>
                      <a:pt x="250723" y="221225"/>
                    </a:cubicBezTo>
                    <a:cubicBezTo>
                      <a:pt x="249239" y="223006"/>
                      <a:pt x="247445" y="224503"/>
                      <a:pt x="245806" y="226142"/>
                    </a:cubicBezTo>
                    <a:cubicBezTo>
                      <a:pt x="244987" y="228600"/>
                      <a:pt x="244967" y="231493"/>
                      <a:pt x="243348" y="233516"/>
                    </a:cubicBezTo>
                    <a:cubicBezTo>
                      <a:pt x="241503" y="235823"/>
                      <a:pt x="238243" y="236541"/>
                      <a:pt x="235974" y="238432"/>
                    </a:cubicBezTo>
                    <a:cubicBezTo>
                      <a:pt x="233304" y="240657"/>
                      <a:pt x="231058" y="243348"/>
                      <a:pt x="228600" y="245806"/>
                    </a:cubicBezTo>
                    <a:cubicBezTo>
                      <a:pt x="227781" y="248264"/>
                      <a:pt x="227761" y="251157"/>
                      <a:pt x="226142" y="253180"/>
                    </a:cubicBezTo>
                    <a:cubicBezTo>
                      <a:pt x="224297" y="255487"/>
                      <a:pt x="221075" y="256250"/>
                      <a:pt x="218768" y="258096"/>
                    </a:cubicBezTo>
                    <a:cubicBezTo>
                      <a:pt x="216958" y="259544"/>
                      <a:pt x="215300" y="261203"/>
                      <a:pt x="213852" y="263013"/>
                    </a:cubicBezTo>
                    <a:cubicBezTo>
                      <a:pt x="212007" y="265320"/>
                      <a:pt x="210782" y="268080"/>
                      <a:pt x="208936" y="270387"/>
                    </a:cubicBezTo>
                    <a:cubicBezTo>
                      <a:pt x="207488" y="272197"/>
                      <a:pt x="205467" y="273493"/>
                      <a:pt x="204019" y="275303"/>
                    </a:cubicBezTo>
                    <a:cubicBezTo>
                      <a:pt x="202173" y="277610"/>
                      <a:pt x="200994" y="280408"/>
                      <a:pt x="199103" y="282677"/>
                    </a:cubicBezTo>
                    <a:cubicBezTo>
                      <a:pt x="196878" y="285347"/>
                      <a:pt x="193954" y="287381"/>
                      <a:pt x="191729" y="290051"/>
                    </a:cubicBezTo>
                    <a:cubicBezTo>
                      <a:pt x="189838" y="292320"/>
                      <a:pt x="189036" y="295480"/>
                      <a:pt x="186813" y="297425"/>
                    </a:cubicBezTo>
                    <a:cubicBezTo>
                      <a:pt x="182367" y="301316"/>
                      <a:pt x="172065" y="307258"/>
                      <a:pt x="172065" y="307258"/>
                    </a:cubicBezTo>
                    <a:cubicBezTo>
                      <a:pt x="160593" y="324464"/>
                      <a:pt x="167148" y="318729"/>
                      <a:pt x="154858" y="326922"/>
                    </a:cubicBezTo>
                    <a:cubicBezTo>
                      <a:pt x="154039" y="329380"/>
                      <a:pt x="153658" y="332031"/>
                      <a:pt x="152400" y="334296"/>
                    </a:cubicBezTo>
                    <a:cubicBezTo>
                      <a:pt x="152396" y="334303"/>
                      <a:pt x="140112" y="352728"/>
                      <a:pt x="137652" y="356419"/>
                    </a:cubicBezTo>
                    <a:cubicBezTo>
                      <a:pt x="136013" y="358877"/>
                      <a:pt x="133671" y="360991"/>
                      <a:pt x="132736" y="363793"/>
                    </a:cubicBezTo>
                    <a:cubicBezTo>
                      <a:pt x="131916" y="366251"/>
                      <a:pt x="131610" y="368945"/>
                      <a:pt x="130277" y="371167"/>
                    </a:cubicBezTo>
                    <a:cubicBezTo>
                      <a:pt x="121526" y="385751"/>
                      <a:pt x="128872" y="364497"/>
                      <a:pt x="120445" y="383458"/>
                    </a:cubicBezTo>
                    <a:cubicBezTo>
                      <a:pt x="118340" y="388193"/>
                      <a:pt x="118403" y="393894"/>
                      <a:pt x="115529" y="398206"/>
                    </a:cubicBezTo>
                    <a:lnTo>
                      <a:pt x="105697" y="412954"/>
                    </a:lnTo>
                    <a:cubicBezTo>
                      <a:pt x="104878" y="416232"/>
                      <a:pt x="104570" y="419682"/>
                      <a:pt x="103239" y="422787"/>
                    </a:cubicBezTo>
                    <a:cubicBezTo>
                      <a:pt x="93556" y="445381"/>
                      <a:pt x="102576" y="408224"/>
                      <a:pt x="93406" y="444909"/>
                    </a:cubicBezTo>
                    <a:cubicBezTo>
                      <a:pt x="89691" y="459769"/>
                      <a:pt x="92016" y="451537"/>
                      <a:pt x="86032" y="469490"/>
                    </a:cubicBezTo>
                    <a:cubicBezTo>
                      <a:pt x="85213" y="471948"/>
                      <a:pt x="85011" y="474708"/>
                      <a:pt x="83574" y="476864"/>
                    </a:cubicBezTo>
                    <a:lnTo>
                      <a:pt x="78658" y="484238"/>
                    </a:lnTo>
                    <a:lnTo>
                      <a:pt x="73742" y="498987"/>
                    </a:lnTo>
                    <a:cubicBezTo>
                      <a:pt x="72923" y="501445"/>
                      <a:pt x="72721" y="504205"/>
                      <a:pt x="71284" y="506361"/>
                    </a:cubicBezTo>
                    <a:lnTo>
                      <a:pt x="61452" y="521109"/>
                    </a:lnTo>
                    <a:cubicBezTo>
                      <a:pt x="59813" y="523567"/>
                      <a:pt x="57471" y="525681"/>
                      <a:pt x="56536" y="528484"/>
                    </a:cubicBezTo>
                    <a:cubicBezTo>
                      <a:pt x="52977" y="539156"/>
                      <a:pt x="55909" y="534026"/>
                      <a:pt x="46703" y="543232"/>
                    </a:cubicBezTo>
                    <a:cubicBezTo>
                      <a:pt x="45884" y="545690"/>
                      <a:pt x="45266" y="548225"/>
                      <a:pt x="44245" y="550606"/>
                    </a:cubicBezTo>
                    <a:cubicBezTo>
                      <a:pt x="42802" y="553974"/>
                      <a:pt x="40616" y="557007"/>
                      <a:pt x="39329" y="560438"/>
                    </a:cubicBezTo>
                    <a:cubicBezTo>
                      <a:pt x="38143" y="563601"/>
                      <a:pt x="38202" y="567166"/>
                      <a:pt x="36871" y="570271"/>
                    </a:cubicBezTo>
                    <a:cubicBezTo>
                      <a:pt x="35707" y="572986"/>
                      <a:pt x="33276" y="575003"/>
                      <a:pt x="31955" y="577645"/>
                    </a:cubicBezTo>
                    <a:cubicBezTo>
                      <a:pt x="21778" y="597998"/>
                      <a:pt x="38670" y="571260"/>
                      <a:pt x="24581" y="592393"/>
                    </a:cubicBezTo>
                    <a:cubicBezTo>
                      <a:pt x="20866" y="607255"/>
                      <a:pt x="23192" y="599017"/>
                      <a:pt x="17206" y="616974"/>
                    </a:cubicBezTo>
                    <a:lnTo>
                      <a:pt x="14748" y="624348"/>
                    </a:lnTo>
                    <a:cubicBezTo>
                      <a:pt x="13929" y="626806"/>
                      <a:pt x="13727" y="629566"/>
                      <a:pt x="12290" y="631722"/>
                    </a:cubicBezTo>
                    <a:lnTo>
                      <a:pt x="7374" y="639096"/>
                    </a:lnTo>
                    <a:cubicBezTo>
                      <a:pt x="8193" y="668593"/>
                      <a:pt x="7730" y="698154"/>
                      <a:pt x="9832" y="727587"/>
                    </a:cubicBezTo>
                    <a:cubicBezTo>
                      <a:pt x="10201" y="732756"/>
                      <a:pt x="13109" y="737419"/>
                      <a:pt x="14748" y="742335"/>
                    </a:cubicBezTo>
                    <a:lnTo>
                      <a:pt x="17206" y="749709"/>
                    </a:lnTo>
                    <a:cubicBezTo>
                      <a:pt x="26174" y="776609"/>
                      <a:pt x="11873" y="735864"/>
                      <a:pt x="24581" y="764458"/>
                    </a:cubicBezTo>
                    <a:lnTo>
                      <a:pt x="31955" y="786580"/>
                    </a:lnTo>
                    <a:lnTo>
                      <a:pt x="34413" y="793954"/>
                    </a:lnTo>
                    <a:lnTo>
                      <a:pt x="36871" y="801329"/>
                    </a:lnTo>
                    <a:cubicBezTo>
                      <a:pt x="36052" y="826729"/>
                      <a:pt x="35715" y="852149"/>
                      <a:pt x="34413" y="877529"/>
                    </a:cubicBezTo>
                    <a:cubicBezTo>
                      <a:pt x="34159" y="882483"/>
                      <a:pt x="30326" y="908599"/>
                      <a:pt x="29497" y="914400"/>
                    </a:cubicBezTo>
                    <a:cubicBezTo>
                      <a:pt x="30173" y="948889"/>
                      <a:pt x="23761" y="1018455"/>
                      <a:pt x="36871" y="1064342"/>
                    </a:cubicBezTo>
                    <a:cubicBezTo>
                      <a:pt x="37583" y="1066833"/>
                      <a:pt x="38510" y="1069258"/>
                      <a:pt x="39329" y="1071716"/>
                    </a:cubicBezTo>
                    <a:cubicBezTo>
                      <a:pt x="40148" y="1084006"/>
                      <a:pt x="40805" y="1096309"/>
                      <a:pt x="41787" y="1108587"/>
                    </a:cubicBezTo>
                    <a:cubicBezTo>
                      <a:pt x="43788" y="1133601"/>
                      <a:pt x="41866" y="1126030"/>
                      <a:pt x="46703" y="1140542"/>
                    </a:cubicBezTo>
                    <a:cubicBezTo>
                      <a:pt x="47522" y="1162664"/>
                      <a:pt x="47688" y="1184821"/>
                      <a:pt x="49161" y="1206909"/>
                    </a:cubicBezTo>
                    <a:cubicBezTo>
                      <a:pt x="49333" y="1209495"/>
                      <a:pt x="51057" y="1211754"/>
                      <a:pt x="51619" y="1214284"/>
                    </a:cubicBezTo>
                    <a:cubicBezTo>
                      <a:pt x="62706" y="1264177"/>
                      <a:pt x="48236" y="1207361"/>
                      <a:pt x="56536" y="1236406"/>
                    </a:cubicBezTo>
                    <a:cubicBezTo>
                      <a:pt x="61575" y="1254040"/>
                      <a:pt x="56392" y="1238289"/>
                      <a:pt x="61452" y="1258529"/>
                    </a:cubicBezTo>
                    <a:cubicBezTo>
                      <a:pt x="69012" y="1288770"/>
                      <a:pt x="57306" y="1232882"/>
                      <a:pt x="66368" y="1278193"/>
                    </a:cubicBezTo>
                    <a:cubicBezTo>
                      <a:pt x="67187" y="1288025"/>
                      <a:pt x="68826" y="1297824"/>
                      <a:pt x="68826" y="1307690"/>
                    </a:cubicBezTo>
                    <a:cubicBezTo>
                      <a:pt x="68826" y="1322461"/>
                      <a:pt x="65549" y="1360949"/>
                      <a:pt x="66368" y="136914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010592" y="460666"/>
                <a:ext cx="295235" cy="995564"/>
              </a:xfrm>
              <a:custGeom>
                <a:avLst/>
                <a:gdLst>
                  <a:gd name="connsiteX0" fmla="*/ 31955 w 425246"/>
                  <a:gd name="connsiteY0" fmla="*/ 1433737 h 1433976"/>
                  <a:gd name="connsiteX1" fmla="*/ 27039 w 425246"/>
                  <a:gd name="connsiteY1" fmla="*/ 1379659 h 1433976"/>
                  <a:gd name="connsiteX2" fmla="*/ 24581 w 425246"/>
                  <a:gd name="connsiteY2" fmla="*/ 1369827 h 1433976"/>
                  <a:gd name="connsiteX3" fmla="*/ 22123 w 425246"/>
                  <a:gd name="connsiteY3" fmla="*/ 1340330 h 1433976"/>
                  <a:gd name="connsiteX4" fmla="*/ 19665 w 425246"/>
                  <a:gd name="connsiteY4" fmla="*/ 1332956 h 1433976"/>
                  <a:gd name="connsiteX5" fmla="*/ 17207 w 425246"/>
                  <a:gd name="connsiteY5" fmla="*/ 1320666 h 1433976"/>
                  <a:gd name="connsiteX6" fmla="*/ 9833 w 425246"/>
                  <a:gd name="connsiteY6" fmla="*/ 1296085 h 1433976"/>
                  <a:gd name="connsiteX7" fmla="*/ 9833 w 425246"/>
                  <a:gd name="connsiteY7" fmla="*/ 1173182 h 1433976"/>
                  <a:gd name="connsiteX8" fmla="*/ 14749 w 425246"/>
                  <a:gd name="connsiteY8" fmla="*/ 1148601 h 1433976"/>
                  <a:gd name="connsiteX9" fmla="*/ 17207 w 425246"/>
                  <a:gd name="connsiteY9" fmla="*/ 1128937 h 1433976"/>
                  <a:gd name="connsiteX10" fmla="*/ 27039 w 425246"/>
                  <a:gd name="connsiteY10" fmla="*/ 1096982 h 1433976"/>
                  <a:gd name="connsiteX11" fmla="*/ 36871 w 425246"/>
                  <a:gd name="connsiteY11" fmla="*/ 1072401 h 1433976"/>
                  <a:gd name="connsiteX12" fmla="*/ 44246 w 425246"/>
                  <a:gd name="connsiteY12" fmla="*/ 1050279 h 1433976"/>
                  <a:gd name="connsiteX13" fmla="*/ 46704 w 425246"/>
                  <a:gd name="connsiteY13" fmla="*/ 1040446 h 1433976"/>
                  <a:gd name="connsiteX14" fmla="*/ 56536 w 425246"/>
                  <a:gd name="connsiteY14" fmla="*/ 1023240 h 1433976"/>
                  <a:gd name="connsiteX15" fmla="*/ 58994 w 425246"/>
                  <a:gd name="connsiteY15" fmla="*/ 1015866 h 1433976"/>
                  <a:gd name="connsiteX16" fmla="*/ 68826 w 425246"/>
                  <a:gd name="connsiteY16" fmla="*/ 998659 h 1433976"/>
                  <a:gd name="connsiteX17" fmla="*/ 76200 w 425246"/>
                  <a:gd name="connsiteY17" fmla="*/ 981453 h 1433976"/>
                  <a:gd name="connsiteX18" fmla="*/ 81116 w 425246"/>
                  <a:gd name="connsiteY18" fmla="*/ 974079 h 1433976"/>
                  <a:gd name="connsiteX19" fmla="*/ 83575 w 425246"/>
                  <a:gd name="connsiteY19" fmla="*/ 966704 h 1433976"/>
                  <a:gd name="connsiteX20" fmla="*/ 90949 w 425246"/>
                  <a:gd name="connsiteY20" fmla="*/ 959330 h 1433976"/>
                  <a:gd name="connsiteX21" fmla="*/ 103239 w 425246"/>
                  <a:gd name="connsiteY21" fmla="*/ 937208 h 1433976"/>
                  <a:gd name="connsiteX22" fmla="*/ 117987 w 425246"/>
                  <a:gd name="connsiteY22" fmla="*/ 910169 h 1433976"/>
                  <a:gd name="connsiteX23" fmla="*/ 122904 w 425246"/>
                  <a:gd name="connsiteY23" fmla="*/ 905253 h 1433976"/>
                  <a:gd name="connsiteX24" fmla="*/ 132736 w 425246"/>
                  <a:gd name="connsiteY24" fmla="*/ 890504 h 1433976"/>
                  <a:gd name="connsiteX25" fmla="*/ 137652 w 425246"/>
                  <a:gd name="connsiteY25" fmla="*/ 883130 h 1433976"/>
                  <a:gd name="connsiteX26" fmla="*/ 145026 w 425246"/>
                  <a:gd name="connsiteY26" fmla="*/ 875756 h 1433976"/>
                  <a:gd name="connsiteX27" fmla="*/ 149942 w 425246"/>
                  <a:gd name="connsiteY27" fmla="*/ 865924 h 1433976"/>
                  <a:gd name="connsiteX28" fmla="*/ 157316 w 425246"/>
                  <a:gd name="connsiteY28" fmla="*/ 858550 h 1433976"/>
                  <a:gd name="connsiteX29" fmla="*/ 162233 w 425246"/>
                  <a:gd name="connsiteY29" fmla="*/ 851175 h 1433976"/>
                  <a:gd name="connsiteX30" fmla="*/ 176981 w 425246"/>
                  <a:gd name="connsiteY30" fmla="*/ 836427 h 1433976"/>
                  <a:gd name="connsiteX31" fmla="*/ 189271 w 425246"/>
                  <a:gd name="connsiteY31" fmla="*/ 821679 h 1433976"/>
                  <a:gd name="connsiteX32" fmla="*/ 194187 w 425246"/>
                  <a:gd name="connsiteY32" fmla="*/ 814304 h 1433976"/>
                  <a:gd name="connsiteX33" fmla="*/ 199104 w 425246"/>
                  <a:gd name="connsiteY33" fmla="*/ 809388 h 1433976"/>
                  <a:gd name="connsiteX34" fmla="*/ 204020 w 425246"/>
                  <a:gd name="connsiteY34" fmla="*/ 802014 h 1433976"/>
                  <a:gd name="connsiteX35" fmla="*/ 218768 w 425246"/>
                  <a:gd name="connsiteY35" fmla="*/ 789724 h 1433976"/>
                  <a:gd name="connsiteX36" fmla="*/ 223684 w 425246"/>
                  <a:gd name="connsiteY36" fmla="*/ 779891 h 1433976"/>
                  <a:gd name="connsiteX37" fmla="*/ 231058 w 425246"/>
                  <a:gd name="connsiteY37" fmla="*/ 774975 h 1433976"/>
                  <a:gd name="connsiteX38" fmla="*/ 235975 w 425246"/>
                  <a:gd name="connsiteY38" fmla="*/ 770059 h 1433976"/>
                  <a:gd name="connsiteX39" fmla="*/ 258097 w 425246"/>
                  <a:gd name="connsiteY39" fmla="*/ 745479 h 1433976"/>
                  <a:gd name="connsiteX40" fmla="*/ 260555 w 425246"/>
                  <a:gd name="connsiteY40" fmla="*/ 738104 h 1433976"/>
                  <a:gd name="connsiteX41" fmla="*/ 270387 w 425246"/>
                  <a:gd name="connsiteY41" fmla="*/ 723356 h 1433976"/>
                  <a:gd name="connsiteX42" fmla="*/ 272846 w 425246"/>
                  <a:gd name="connsiteY42" fmla="*/ 715982 h 1433976"/>
                  <a:gd name="connsiteX43" fmla="*/ 287594 w 425246"/>
                  <a:gd name="connsiteY43" fmla="*/ 698775 h 1433976"/>
                  <a:gd name="connsiteX44" fmla="*/ 297426 w 425246"/>
                  <a:gd name="connsiteY44" fmla="*/ 679111 h 1433976"/>
                  <a:gd name="connsiteX45" fmla="*/ 302342 w 425246"/>
                  <a:gd name="connsiteY45" fmla="*/ 669279 h 1433976"/>
                  <a:gd name="connsiteX46" fmla="*/ 307258 w 425246"/>
                  <a:gd name="connsiteY46" fmla="*/ 661904 h 1433976"/>
                  <a:gd name="connsiteX47" fmla="*/ 309716 w 425246"/>
                  <a:gd name="connsiteY47" fmla="*/ 654530 h 1433976"/>
                  <a:gd name="connsiteX48" fmla="*/ 314633 w 425246"/>
                  <a:gd name="connsiteY48" fmla="*/ 647156 h 1433976"/>
                  <a:gd name="connsiteX49" fmla="*/ 324465 w 425246"/>
                  <a:gd name="connsiteY49" fmla="*/ 627491 h 1433976"/>
                  <a:gd name="connsiteX50" fmla="*/ 329381 w 425246"/>
                  <a:gd name="connsiteY50" fmla="*/ 617659 h 1433976"/>
                  <a:gd name="connsiteX51" fmla="*/ 334297 w 425246"/>
                  <a:gd name="connsiteY51" fmla="*/ 610285 h 1433976"/>
                  <a:gd name="connsiteX52" fmla="*/ 339213 w 425246"/>
                  <a:gd name="connsiteY52" fmla="*/ 595537 h 1433976"/>
                  <a:gd name="connsiteX53" fmla="*/ 341671 w 425246"/>
                  <a:gd name="connsiteY53" fmla="*/ 588162 h 1433976"/>
                  <a:gd name="connsiteX54" fmla="*/ 344129 w 425246"/>
                  <a:gd name="connsiteY54" fmla="*/ 578330 h 1433976"/>
                  <a:gd name="connsiteX55" fmla="*/ 349046 w 425246"/>
                  <a:gd name="connsiteY55" fmla="*/ 573414 h 1433976"/>
                  <a:gd name="connsiteX56" fmla="*/ 356420 w 425246"/>
                  <a:gd name="connsiteY56" fmla="*/ 546375 h 1433976"/>
                  <a:gd name="connsiteX57" fmla="*/ 361336 w 425246"/>
                  <a:gd name="connsiteY57" fmla="*/ 519337 h 1433976"/>
                  <a:gd name="connsiteX58" fmla="*/ 366252 w 425246"/>
                  <a:gd name="connsiteY58" fmla="*/ 477550 h 1433976"/>
                  <a:gd name="connsiteX59" fmla="*/ 368710 w 425246"/>
                  <a:gd name="connsiteY59" fmla="*/ 462801 h 1433976"/>
                  <a:gd name="connsiteX60" fmla="*/ 376084 w 425246"/>
                  <a:gd name="connsiteY60" fmla="*/ 398891 h 1433976"/>
                  <a:gd name="connsiteX61" fmla="*/ 383458 w 425246"/>
                  <a:gd name="connsiteY61" fmla="*/ 364479 h 1433976"/>
                  <a:gd name="connsiteX62" fmla="*/ 383458 w 425246"/>
                  <a:gd name="connsiteY62" fmla="*/ 364479 h 1433976"/>
                  <a:gd name="connsiteX63" fmla="*/ 388375 w 425246"/>
                  <a:gd name="connsiteY63" fmla="*/ 344814 h 1433976"/>
                  <a:gd name="connsiteX64" fmla="*/ 390833 w 425246"/>
                  <a:gd name="connsiteY64" fmla="*/ 325150 h 1433976"/>
                  <a:gd name="connsiteX65" fmla="*/ 395749 w 425246"/>
                  <a:gd name="connsiteY65" fmla="*/ 295653 h 1433976"/>
                  <a:gd name="connsiteX66" fmla="*/ 400665 w 425246"/>
                  <a:gd name="connsiteY66" fmla="*/ 251408 h 1433976"/>
                  <a:gd name="connsiteX67" fmla="*/ 403123 w 425246"/>
                  <a:gd name="connsiteY67" fmla="*/ 241575 h 1433976"/>
                  <a:gd name="connsiteX68" fmla="*/ 408039 w 425246"/>
                  <a:gd name="connsiteY68" fmla="*/ 130962 h 1433976"/>
                  <a:gd name="connsiteX69" fmla="*/ 412955 w 425246"/>
                  <a:gd name="connsiteY69" fmla="*/ 54762 h 1433976"/>
                  <a:gd name="connsiteX70" fmla="*/ 415413 w 425246"/>
                  <a:gd name="connsiteY70" fmla="*/ 685 h 1433976"/>
                  <a:gd name="connsiteX71" fmla="*/ 417871 w 425246"/>
                  <a:gd name="connsiteY71" fmla="*/ 10517 h 1433976"/>
                  <a:gd name="connsiteX72" fmla="*/ 420329 w 425246"/>
                  <a:gd name="connsiteY72" fmla="*/ 22808 h 1433976"/>
                  <a:gd name="connsiteX73" fmla="*/ 425246 w 425246"/>
                  <a:gd name="connsiteY73" fmla="*/ 59679 h 1433976"/>
                  <a:gd name="connsiteX74" fmla="*/ 422787 w 425246"/>
                  <a:gd name="connsiteY74" fmla="*/ 150627 h 1433976"/>
                  <a:gd name="connsiteX75" fmla="*/ 417871 w 425246"/>
                  <a:gd name="connsiteY75" fmla="*/ 305485 h 1433976"/>
                  <a:gd name="connsiteX76" fmla="*/ 415413 w 425246"/>
                  <a:gd name="connsiteY76" fmla="*/ 337440 h 1433976"/>
                  <a:gd name="connsiteX77" fmla="*/ 412955 w 425246"/>
                  <a:gd name="connsiteY77" fmla="*/ 349730 h 1433976"/>
                  <a:gd name="connsiteX78" fmla="*/ 408039 w 425246"/>
                  <a:gd name="connsiteY78" fmla="*/ 396433 h 1433976"/>
                  <a:gd name="connsiteX79" fmla="*/ 405581 w 425246"/>
                  <a:gd name="connsiteY79" fmla="*/ 438220 h 1433976"/>
                  <a:gd name="connsiteX80" fmla="*/ 400665 w 425246"/>
                  <a:gd name="connsiteY80" fmla="*/ 489840 h 1433976"/>
                  <a:gd name="connsiteX81" fmla="*/ 395749 w 425246"/>
                  <a:gd name="connsiteY81" fmla="*/ 534085 h 1433976"/>
                  <a:gd name="connsiteX82" fmla="*/ 390833 w 425246"/>
                  <a:gd name="connsiteY82" fmla="*/ 553750 h 1433976"/>
                  <a:gd name="connsiteX83" fmla="*/ 388375 w 425246"/>
                  <a:gd name="connsiteY83" fmla="*/ 563582 h 1433976"/>
                  <a:gd name="connsiteX84" fmla="*/ 385916 w 425246"/>
                  <a:gd name="connsiteY84" fmla="*/ 570956 h 1433976"/>
                  <a:gd name="connsiteX85" fmla="*/ 381000 w 425246"/>
                  <a:gd name="connsiteY85" fmla="*/ 588162 h 1433976"/>
                  <a:gd name="connsiteX86" fmla="*/ 371168 w 425246"/>
                  <a:gd name="connsiteY86" fmla="*/ 607827 h 1433976"/>
                  <a:gd name="connsiteX87" fmla="*/ 358878 w 425246"/>
                  <a:gd name="connsiteY87" fmla="*/ 644698 h 1433976"/>
                  <a:gd name="connsiteX88" fmla="*/ 353962 w 425246"/>
                  <a:gd name="connsiteY88" fmla="*/ 661904 h 1433976"/>
                  <a:gd name="connsiteX89" fmla="*/ 349046 w 425246"/>
                  <a:gd name="connsiteY89" fmla="*/ 676653 h 1433976"/>
                  <a:gd name="connsiteX90" fmla="*/ 346587 w 425246"/>
                  <a:gd name="connsiteY90" fmla="*/ 684027 h 1433976"/>
                  <a:gd name="connsiteX91" fmla="*/ 336755 w 425246"/>
                  <a:gd name="connsiteY91" fmla="*/ 706150 h 1433976"/>
                  <a:gd name="connsiteX92" fmla="*/ 331839 w 425246"/>
                  <a:gd name="connsiteY92" fmla="*/ 720898 h 1433976"/>
                  <a:gd name="connsiteX93" fmla="*/ 329381 w 425246"/>
                  <a:gd name="connsiteY93" fmla="*/ 728272 h 1433976"/>
                  <a:gd name="connsiteX94" fmla="*/ 324465 w 425246"/>
                  <a:gd name="connsiteY94" fmla="*/ 735646 h 1433976"/>
                  <a:gd name="connsiteX95" fmla="*/ 317091 w 425246"/>
                  <a:gd name="connsiteY95" fmla="*/ 747937 h 1433976"/>
                  <a:gd name="connsiteX96" fmla="*/ 307258 w 425246"/>
                  <a:gd name="connsiteY96" fmla="*/ 767601 h 1433976"/>
                  <a:gd name="connsiteX97" fmla="*/ 304800 w 425246"/>
                  <a:gd name="connsiteY97" fmla="*/ 777433 h 1433976"/>
                  <a:gd name="connsiteX98" fmla="*/ 299884 w 425246"/>
                  <a:gd name="connsiteY98" fmla="*/ 782350 h 1433976"/>
                  <a:gd name="connsiteX99" fmla="*/ 294968 w 425246"/>
                  <a:gd name="connsiteY99" fmla="*/ 792182 h 1433976"/>
                  <a:gd name="connsiteX100" fmla="*/ 290052 w 425246"/>
                  <a:gd name="connsiteY100" fmla="*/ 799556 h 1433976"/>
                  <a:gd name="connsiteX101" fmla="*/ 287594 w 425246"/>
                  <a:gd name="connsiteY101" fmla="*/ 806930 h 1433976"/>
                  <a:gd name="connsiteX102" fmla="*/ 277762 w 425246"/>
                  <a:gd name="connsiteY102" fmla="*/ 821679 h 1433976"/>
                  <a:gd name="connsiteX103" fmla="*/ 275304 w 425246"/>
                  <a:gd name="connsiteY103" fmla="*/ 829053 h 1433976"/>
                  <a:gd name="connsiteX104" fmla="*/ 270387 w 425246"/>
                  <a:gd name="connsiteY104" fmla="*/ 833969 h 1433976"/>
                  <a:gd name="connsiteX105" fmla="*/ 258097 w 425246"/>
                  <a:gd name="connsiteY105" fmla="*/ 848717 h 1433976"/>
                  <a:gd name="connsiteX106" fmla="*/ 255639 w 425246"/>
                  <a:gd name="connsiteY106" fmla="*/ 856091 h 1433976"/>
                  <a:gd name="connsiteX107" fmla="*/ 243349 w 425246"/>
                  <a:gd name="connsiteY107" fmla="*/ 865924 h 1433976"/>
                  <a:gd name="connsiteX108" fmla="*/ 238433 w 425246"/>
                  <a:gd name="connsiteY108" fmla="*/ 873298 h 1433976"/>
                  <a:gd name="connsiteX109" fmla="*/ 231058 w 425246"/>
                  <a:gd name="connsiteY109" fmla="*/ 878214 h 1433976"/>
                  <a:gd name="connsiteX110" fmla="*/ 213852 w 425246"/>
                  <a:gd name="connsiteY110" fmla="*/ 890504 h 1433976"/>
                  <a:gd name="connsiteX111" fmla="*/ 208936 w 425246"/>
                  <a:gd name="connsiteY111" fmla="*/ 897879 h 1433976"/>
                  <a:gd name="connsiteX112" fmla="*/ 181897 w 425246"/>
                  <a:gd name="connsiteY112" fmla="*/ 917543 h 1433976"/>
                  <a:gd name="connsiteX113" fmla="*/ 169607 w 425246"/>
                  <a:gd name="connsiteY113" fmla="*/ 929833 h 1433976"/>
                  <a:gd name="connsiteX114" fmla="*/ 157316 w 425246"/>
                  <a:gd name="connsiteY114" fmla="*/ 937208 h 1433976"/>
                  <a:gd name="connsiteX115" fmla="*/ 152400 w 425246"/>
                  <a:gd name="connsiteY115" fmla="*/ 944582 h 1433976"/>
                  <a:gd name="connsiteX116" fmla="*/ 137652 w 425246"/>
                  <a:gd name="connsiteY116" fmla="*/ 954414 h 1433976"/>
                  <a:gd name="connsiteX117" fmla="*/ 130278 w 425246"/>
                  <a:gd name="connsiteY117" fmla="*/ 959330 h 1433976"/>
                  <a:gd name="connsiteX118" fmla="*/ 122904 w 425246"/>
                  <a:gd name="connsiteY118" fmla="*/ 964246 h 1433976"/>
                  <a:gd name="connsiteX119" fmla="*/ 110613 w 425246"/>
                  <a:gd name="connsiteY119" fmla="*/ 976537 h 1433976"/>
                  <a:gd name="connsiteX120" fmla="*/ 103239 w 425246"/>
                  <a:gd name="connsiteY120" fmla="*/ 981453 h 1433976"/>
                  <a:gd name="connsiteX121" fmla="*/ 88491 w 425246"/>
                  <a:gd name="connsiteY121" fmla="*/ 993743 h 1433976"/>
                  <a:gd name="connsiteX122" fmla="*/ 86033 w 425246"/>
                  <a:gd name="connsiteY122" fmla="*/ 1001117 h 1433976"/>
                  <a:gd name="connsiteX123" fmla="*/ 76200 w 425246"/>
                  <a:gd name="connsiteY123" fmla="*/ 1010950 h 1433976"/>
                  <a:gd name="connsiteX124" fmla="*/ 73742 w 425246"/>
                  <a:gd name="connsiteY124" fmla="*/ 1018324 h 1433976"/>
                  <a:gd name="connsiteX125" fmla="*/ 63910 w 425246"/>
                  <a:gd name="connsiteY125" fmla="*/ 1033072 h 1433976"/>
                  <a:gd name="connsiteX126" fmla="*/ 56536 w 425246"/>
                  <a:gd name="connsiteY126" fmla="*/ 1047820 h 1433976"/>
                  <a:gd name="connsiteX127" fmla="*/ 51620 w 425246"/>
                  <a:gd name="connsiteY127" fmla="*/ 1062569 h 1433976"/>
                  <a:gd name="connsiteX128" fmla="*/ 46704 w 425246"/>
                  <a:gd name="connsiteY128" fmla="*/ 1069943 h 1433976"/>
                  <a:gd name="connsiteX129" fmla="*/ 39329 w 425246"/>
                  <a:gd name="connsiteY129" fmla="*/ 1084691 h 1433976"/>
                  <a:gd name="connsiteX130" fmla="*/ 31955 w 425246"/>
                  <a:gd name="connsiteY130" fmla="*/ 1106814 h 1433976"/>
                  <a:gd name="connsiteX131" fmla="*/ 29497 w 425246"/>
                  <a:gd name="connsiteY131" fmla="*/ 1114188 h 1433976"/>
                  <a:gd name="connsiteX132" fmla="*/ 24581 w 425246"/>
                  <a:gd name="connsiteY132" fmla="*/ 1121562 h 1433976"/>
                  <a:gd name="connsiteX133" fmla="*/ 19665 w 425246"/>
                  <a:gd name="connsiteY133" fmla="*/ 1141227 h 1433976"/>
                  <a:gd name="connsiteX134" fmla="*/ 14749 w 425246"/>
                  <a:gd name="connsiteY134" fmla="*/ 1155975 h 1433976"/>
                  <a:gd name="connsiteX135" fmla="*/ 12291 w 425246"/>
                  <a:gd name="connsiteY135" fmla="*/ 1163350 h 1433976"/>
                  <a:gd name="connsiteX136" fmla="*/ 7375 w 425246"/>
                  <a:gd name="connsiteY136" fmla="*/ 1185472 h 1433976"/>
                  <a:gd name="connsiteX137" fmla="*/ 4916 w 425246"/>
                  <a:gd name="connsiteY137" fmla="*/ 1234633 h 1433976"/>
                  <a:gd name="connsiteX138" fmla="*/ 2458 w 425246"/>
                  <a:gd name="connsiteY138" fmla="*/ 1264130 h 1433976"/>
                  <a:gd name="connsiteX139" fmla="*/ 0 w 425246"/>
                  <a:gd name="connsiteY139" fmla="*/ 1305917 h 1433976"/>
                  <a:gd name="connsiteX140" fmla="*/ 2458 w 425246"/>
                  <a:gd name="connsiteY140" fmla="*/ 1350162 h 1433976"/>
                  <a:gd name="connsiteX141" fmla="*/ 4916 w 425246"/>
                  <a:gd name="connsiteY141" fmla="*/ 1357537 h 1433976"/>
                  <a:gd name="connsiteX142" fmla="*/ 31955 w 425246"/>
                  <a:gd name="connsiteY142" fmla="*/ 1433737 h 143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5246" h="1433976">
                    <a:moveTo>
                      <a:pt x="31955" y="1433737"/>
                    </a:moveTo>
                    <a:cubicBezTo>
                      <a:pt x="35642" y="1437424"/>
                      <a:pt x="29114" y="1397640"/>
                      <a:pt x="27039" y="1379659"/>
                    </a:cubicBezTo>
                    <a:cubicBezTo>
                      <a:pt x="26652" y="1376303"/>
                      <a:pt x="25000" y="1373179"/>
                      <a:pt x="24581" y="1369827"/>
                    </a:cubicBezTo>
                    <a:cubicBezTo>
                      <a:pt x="23357" y="1360037"/>
                      <a:pt x="23427" y="1350110"/>
                      <a:pt x="22123" y="1340330"/>
                    </a:cubicBezTo>
                    <a:cubicBezTo>
                      <a:pt x="21781" y="1337762"/>
                      <a:pt x="20293" y="1335470"/>
                      <a:pt x="19665" y="1332956"/>
                    </a:cubicBezTo>
                    <a:cubicBezTo>
                      <a:pt x="18652" y="1328903"/>
                      <a:pt x="17954" y="1324776"/>
                      <a:pt x="17207" y="1320666"/>
                    </a:cubicBezTo>
                    <a:cubicBezTo>
                      <a:pt x="13709" y="1301428"/>
                      <a:pt x="17299" y="1311018"/>
                      <a:pt x="9833" y="1296085"/>
                    </a:cubicBezTo>
                    <a:cubicBezTo>
                      <a:pt x="6132" y="1236873"/>
                      <a:pt x="5937" y="1253054"/>
                      <a:pt x="9833" y="1173182"/>
                    </a:cubicBezTo>
                    <a:cubicBezTo>
                      <a:pt x="10479" y="1159946"/>
                      <a:pt x="11433" y="1158549"/>
                      <a:pt x="14749" y="1148601"/>
                    </a:cubicBezTo>
                    <a:cubicBezTo>
                      <a:pt x="15568" y="1142046"/>
                      <a:pt x="15990" y="1135430"/>
                      <a:pt x="17207" y="1128937"/>
                    </a:cubicBezTo>
                    <a:cubicBezTo>
                      <a:pt x="21205" y="1107616"/>
                      <a:pt x="20912" y="1113831"/>
                      <a:pt x="27039" y="1096982"/>
                    </a:cubicBezTo>
                    <a:cubicBezTo>
                      <a:pt x="35139" y="1074706"/>
                      <a:pt x="28205" y="1089732"/>
                      <a:pt x="36871" y="1072401"/>
                    </a:cubicBezTo>
                    <a:cubicBezTo>
                      <a:pt x="42258" y="1045464"/>
                      <a:pt x="35521" y="1073543"/>
                      <a:pt x="44246" y="1050279"/>
                    </a:cubicBezTo>
                    <a:cubicBezTo>
                      <a:pt x="45432" y="1047116"/>
                      <a:pt x="45518" y="1043609"/>
                      <a:pt x="46704" y="1040446"/>
                    </a:cubicBezTo>
                    <a:cubicBezTo>
                      <a:pt x="53167" y="1023211"/>
                      <a:pt x="49406" y="1037501"/>
                      <a:pt x="56536" y="1023240"/>
                    </a:cubicBezTo>
                    <a:cubicBezTo>
                      <a:pt x="57695" y="1020923"/>
                      <a:pt x="57835" y="1018183"/>
                      <a:pt x="58994" y="1015866"/>
                    </a:cubicBezTo>
                    <a:cubicBezTo>
                      <a:pt x="71336" y="991179"/>
                      <a:pt x="55899" y="1028823"/>
                      <a:pt x="68826" y="998659"/>
                    </a:cubicBezTo>
                    <a:cubicBezTo>
                      <a:pt x="74735" y="984871"/>
                      <a:pt x="66883" y="997757"/>
                      <a:pt x="76200" y="981453"/>
                    </a:cubicBezTo>
                    <a:cubicBezTo>
                      <a:pt x="77666" y="978888"/>
                      <a:pt x="79795" y="976721"/>
                      <a:pt x="81116" y="974079"/>
                    </a:cubicBezTo>
                    <a:cubicBezTo>
                      <a:pt x="82275" y="971761"/>
                      <a:pt x="82138" y="968860"/>
                      <a:pt x="83575" y="966704"/>
                    </a:cubicBezTo>
                    <a:cubicBezTo>
                      <a:pt x="85503" y="963812"/>
                      <a:pt x="88491" y="961788"/>
                      <a:pt x="90949" y="959330"/>
                    </a:cubicBezTo>
                    <a:cubicBezTo>
                      <a:pt x="97747" y="938936"/>
                      <a:pt x="86333" y="971021"/>
                      <a:pt x="103239" y="937208"/>
                    </a:cubicBezTo>
                    <a:cubicBezTo>
                      <a:pt x="106964" y="929758"/>
                      <a:pt x="112000" y="917652"/>
                      <a:pt x="117987" y="910169"/>
                    </a:cubicBezTo>
                    <a:cubicBezTo>
                      <a:pt x="119435" y="908359"/>
                      <a:pt x="121513" y="907107"/>
                      <a:pt x="122904" y="905253"/>
                    </a:cubicBezTo>
                    <a:cubicBezTo>
                      <a:pt x="126449" y="900526"/>
                      <a:pt x="129459" y="895420"/>
                      <a:pt x="132736" y="890504"/>
                    </a:cubicBezTo>
                    <a:cubicBezTo>
                      <a:pt x="134375" y="888046"/>
                      <a:pt x="135563" y="885219"/>
                      <a:pt x="137652" y="883130"/>
                    </a:cubicBezTo>
                    <a:cubicBezTo>
                      <a:pt x="140110" y="880672"/>
                      <a:pt x="143006" y="878585"/>
                      <a:pt x="145026" y="875756"/>
                    </a:cubicBezTo>
                    <a:cubicBezTo>
                      <a:pt x="147156" y="872774"/>
                      <a:pt x="147812" y="868906"/>
                      <a:pt x="149942" y="865924"/>
                    </a:cubicBezTo>
                    <a:cubicBezTo>
                      <a:pt x="151962" y="863095"/>
                      <a:pt x="155091" y="861220"/>
                      <a:pt x="157316" y="858550"/>
                    </a:cubicBezTo>
                    <a:cubicBezTo>
                      <a:pt x="159208" y="856280"/>
                      <a:pt x="160270" y="853383"/>
                      <a:pt x="162233" y="851175"/>
                    </a:cubicBezTo>
                    <a:cubicBezTo>
                      <a:pt x="166852" y="845979"/>
                      <a:pt x="173125" y="842212"/>
                      <a:pt x="176981" y="836427"/>
                    </a:cubicBezTo>
                    <a:cubicBezTo>
                      <a:pt x="189190" y="818113"/>
                      <a:pt x="173495" y="840611"/>
                      <a:pt x="189271" y="821679"/>
                    </a:cubicBezTo>
                    <a:cubicBezTo>
                      <a:pt x="191162" y="819409"/>
                      <a:pt x="192341" y="816611"/>
                      <a:pt x="194187" y="814304"/>
                    </a:cubicBezTo>
                    <a:cubicBezTo>
                      <a:pt x="195635" y="812494"/>
                      <a:pt x="197656" y="811198"/>
                      <a:pt x="199104" y="809388"/>
                    </a:cubicBezTo>
                    <a:cubicBezTo>
                      <a:pt x="200950" y="807081"/>
                      <a:pt x="202129" y="804283"/>
                      <a:pt x="204020" y="802014"/>
                    </a:cubicBezTo>
                    <a:cubicBezTo>
                      <a:pt x="209934" y="794917"/>
                      <a:pt x="211517" y="794558"/>
                      <a:pt x="218768" y="789724"/>
                    </a:cubicBezTo>
                    <a:cubicBezTo>
                      <a:pt x="220407" y="786446"/>
                      <a:pt x="221338" y="782706"/>
                      <a:pt x="223684" y="779891"/>
                    </a:cubicBezTo>
                    <a:cubicBezTo>
                      <a:pt x="225575" y="777621"/>
                      <a:pt x="228751" y="776820"/>
                      <a:pt x="231058" y="774975"/>
                    </a:cubicBezTo>
                    <a:cubicBezTo>
                      <a:pt x="232868" y="773527"/>
                      <a:pt x="234527" y="771869"/>
                      <a:pt x="235975" y="770059"/>
                    </a:cubicBezTo>
                    <a:cubicBezTo>
                      <a:pt x="254858" y="746457"/>
                      <a:pt x="243054" y="755508"/>
                      <a:pt x="258097" y="745479"/>
                    </a:cubicBezTo>
                    <a:cubicBezTo>
                      <a:pt x="258916" y="743021"/>
                      <a:pt x="259297" y="740369"/>
                      <a:pt x="260555" y="738104"/>
                    </a:cubicBezTo>
                    <a:cubicBezTo>
                      <a:pt x="263424" y="732939"/>
                      <a:pt x="268518" y="728961"/>
                      <a:pt x="270387" y="723356"/>
                    </a:cubicBezTo>
                    <a:cubicBezTo>
                      <a:pt x="271207" y="720898"/>
                      <a:pt x="271340" y="718090"/>
                      <a:pt x="272846" y="715982"/>
                    </a:cubicBezTo>
                    <a:cubicBezTo>
                      <a:pt x="286736" y="696537"/>
                      <a:pt x="278852" y="714802"/>
                      <a:pt x="287594" y="698775"/>
                    </a:cubicBezTo>
                    <a:cubicBezTo>
                      <a:pt x="291103" y="692341"/>
                      <a:pt x="294149" y="685666"/>
                      <a:pt x="297426" y="679111"/>
                    </a:cubicBezTo>
                    <a:cubicBezTo>
                      <a:pt x="299065" y="675834"/>
                      <a:pt x="300310" y="672328"/>
                      <a:pt x="302342" y="669279"/>
                    </a:cubicBezTo>
                    <a:cubicBezTo>
                      <a:pt x="303981" y="666821"/>
                      <a:pt x="305937" y="664547"/>
                      <a:pt x="307258" y="661904"/>
                    </a:cubicBezTo>
                    <a:cubicBezTo>
                      <a:pt x="308417" y="659587"/>
                      <a:pt x="308557" y="656847"/>
                      <a:pt x="309716" y="654530"/>
                    </a:cubicBezTo>
                    <a:cubicBezTo>
                      <a:pt x="311037" y="651888"/>
                      <a:pt x="313218" y="649750"/>
                      <a:pt x="314633" y="647156"/>
                    </a:cubicBezTo>
                    <a:cubicBezTo>
                      <a:pt x="318142" y="640722"/>
                      <a:pt x="321188" y="634046"/>
                      <a:pt x="324465" y="627491"/>
                    </a:cubicBezTo>
                    <a:cubicBezTo>
                      <a:pt x="326104" y="624214"/>
                      <a:pt x="327348" y="620708"/>
                      <a:pt x="329381" y="617659"/>
                    </a:cubicBezTo>
                    <a:cubicBezTo>
                      <a:pt x="331020" y="615201"/>
                      <a:pt x="333097" y="612985"/>
                      <a:pt x="334297" y="610285"/>
                    </a:cubicBezTo>
                    <a:cubicBezTo>
                      <a:pt x="336402" y="605550"/>
                      <a:pt x="337574" y="600453"/>
                      <a:pt x="339213" y="595537"/>
                    </a:cubicBezTo>
                    <a:cubicBezTo>
                      <a:pt x="340032" y="593079"/>
                      <a:pt x="341043" y="590676"/>
                      <a:pt x="341671" y="588162"/>
                    </a:cubicBezTo>
                    <a:cubicBezTo>
                      <a:pt x="342490" y="584885"/>
                      <a:pt x="342618" y="581351"/>
                      <a:pt x="344129" y="578330"/>
                    </a:cubicBezTo>
                    <a:cubicBezTo>
                      <a:pt x="345166" y="576257"/>
                      <a:pt x="347407" y="575053"/>
                      <a:pt x="349046" y="573414"/>
                    </a:cubicBezTo>
                    <a:cubicBezTo>
                      <a:pt x="353437" y="560241"/>
                      <a:pt x="354434" y="559281"/>
                      <a:pt x="356420" y="546375"/>
                    </a:cubicBezTo>
                    <a:cubicBezTo>
                      <a:pt x="360390" y="520567"/>
                      <a:pt x="356322" y="534379"/>
                      <a:pt x="361336" y="519337"/>
                    </a:cubicBezTo>
                    <a:cubicBezTo>
                      <a:pt x="369229" y="464081"/>
                      <a:pt x="357148" y="550385"/>
                      <a:pt x="366252" y="477550"/>
                    </a:cubicBezTo>
                    <a:cubicBezTo>
                      <a:pt x="366870" y="472604"/>
                      <a:pt x="368197" y="467759"/>
                      <a:pt x="368710" y="462801"/>
                    </a:cubicBezTo>
                    <a:cubicBezTo>
                      <a:pt x="375264" y="399443"/>
                      <a:pt x="367451" y="424793"/>
                      <a:pt x="376084" y="398891"/>
                    </a:cubicBezTo>
                    <a:cubicBezTo>
                      <a:pt x="379185" y="374085"/>
                      <a:pt x="376453" y="385494"/>
                      <a:pt x="383458" y="364479"/>
                    </a:cubicBezTo>
                    <a:lnTo>
                      <a:pt x="383458" y="364479"/>
                    </a:lnTo>
                    <a:cubicBezTo>
                      <a:pt x="386424" y="349647"/>
                      <a:pt x="384594" y="356152"/>
                      <a:pt x="388375" y="344814"/>
                    </a:cubicBezTo>
                    <a:cubicBezTo>
                      <a:pt x="389194" y="338259"/>
                      <a:pt x="389853" y="331683"/>
                      <a:pt x="390833" y="325150"/>
                    </a:cubicBezTo>
                    <a:cubicBezTo>
                      <a:pt x="392312" y="315292"/>
                      <a:pt x="394757" y="305571"/>
                      <a:pt x="395749" y="295653"/>
                    </a:cubicBezTo>
                    <a:cubicBezTo>
                      <a:pt x="396696" y="286183"/>
                      <a:pt x="398925" y="261848"/>
                      <a:pt x="400665" y="251408"/>
                    </a:cubicBezTo>
                    <a:cubicBezTo>
                      <a:pt x="401220" y="248075"/>
                      <a:pt x="402304" y="244853"/>
                      <a:pt x="403123" y="241575"/>
                    </a:cubicBezTo>
                    <a:cubicBezTo>
                      <a:pt x="407457" y="167887"/>
                      <a:pt x="404214" y="228513"/>
                      <a:pt x="408039" y="130962"/>
                    </a:cubicBezTo>
                    <a:cubicBezTo>
                      <a:pt x="410392" y="70965"/>
                      <a:pt x="408295" y="92045"/>
                      <a:pt x="412955" y="54762"/>
                    </a:cubicBezTo>
                    <a:cubicBezTo>
                      <a:pt x="413774" y="36736"/>
                      <a:pt x="413420" y="18619"/>
                      <a:pt x="415413" y="685"/>
                    </a:cubicBezTo>
                    <a:cubicBezTo>
                      <a:pt x="415786" y="-2673"/>
                      <a:pt x="417138" y="7219"/>
                      <a:pt x="417871" y="10517"/>
                    </a:cubicBezTo>
                    <a:cubicBezTo>
                      <a:pt x="418777" y="14596"/>
                      <a:pt x="419738" y="18672"/>
                      <a:pt x="420329" y="22808"/>
                    </a:cubicBezTo>
                    <a:cubicBezTo>
                      <a:pt x="429340" y="85888"/>
                      <a:pt x="417534" y="13425"/>
                      <a:pt x="425246" y="59679"/>
                    </a:cubicBezTo>
                    <a:cubicBezTo>
                      <a:pt x="424426" y="89995"/>
                      <a:pt x="423419" y="120307"/>
                      <a:pt x="422787" y="150627"/>
                    </a:cubicBezTo>
                    <a:cubicBezTo>
                      <a:pt x="419642" y="301549"/>
                      <a:pt x="432099" y="248572"/>
                      <a:pt x="417871" y="305485"/>
                    </a:cubicBezTo>
                    <a:cubicBezTo>
                      <a:pt x="417052" y="316137"/>
                      <a:pt x="416593" y="326822"/>
                      <a:pt x="415413" y="337440"/>
                    </a:cubicBezTo>
                    <a:cubicBezTo>
                      <a:pt x="414952" y="341592"/>
                      <a:pt x="413546" y="345594"/>
                      <a:pt x="412955" y="349730"/>
                    </a:cubicBezTo>
                    <a:cubicBezTo>
                      <a:pt x="412175" y="355191"/>
                      <a:pt x="408364" y="392043"/>
                      <a:pt x="408039" y="396433"/>
                    </a:cubicBezTo>
                    <a:cubicBezTo>
                      <a:pt x="407008" y="410348"/>
                      <a:pt x="406541" y="424300"/>
                      <a:pt x="405581" y="438220"/>
                    </a:cubicBezTo>
                    <a:cubicBezTo>
                      <a:pt x="402007" y="490044"/>
                      <a:pt x="404588" y="446681"/>
                      <a:pt x="400665" y="489840"/>
                    </a:cubicBezTo>
                    <a:cubicBezTo>
                      <a:pt x="398217" y="516768"/>
                      <a:pt x="400173" y="514914"/>
                      <a:pt x="395749" y="534085"/>
                    </a:cubicBezTo>
                    <a:cubicBezTo>
                      <a:pt x="394230" y="540669"/>
                      <a:pt x="392472" y="547195"/>
                      <a:pt x="390833" y="553750"/>
                    </a:cubicBezTo>
                    <a:cubicBezTo>
                      <a:pt x="390014" y="557027"/>
                      <a:pt x="389444" y="560377"/>
                      <a:pt x="388375" y="563582"/>
                    </a:cubicBezTo>
                    <a:cubicBezTo>
                      <a:pt x="387555" y="566040"/>
                      <a:pt x="386628" y="568465"/>
                      <a:pt x="385916" y="570956"/>
                    </a:cubicBezTo>
                    <a:cubicBezTo>
                      <a:pt x="384471" y="576013"/>
                      <a:pt x="383267" y="583173"/>
                      <a:pt x="381000" y="588162"/>
                    </a:cubicBezTo>
                    <a:cubicBezTo>
                      <a:pt x="377967" y="594834"/>
                      <a:pt x="373486" y="600874"/>
                      <a:pt x="371168" y="607827"/>
                    </a:cubicBezTo>
                    <a:lnTo>
                      <a:pt x="358878" y="644698"/>
                    </a:lnTo>
                    <a:cubicBezTo>
                      <a:pt x="350620" y="669471"/>
                      <a:pt x="363217" y="631051"/>
                      <a:pt x="353962" y="661904"/>
                    </a:cubicBezTo>
                    <a:cubicBezTo>
                      <a:pt x="352473" y="666868"/>
                      <a:pt x="350685" y="671737"/>
                      <a:pt x="349046" y="676653"/>
                    </a:cubicBezTo>
                    <a:cubicBezTo>
                      <a:pt x="348227" y="679111"/>
                      <a:pt x="348024" y="681871"/>
                      <a:pt x="346587" y="684027"/>
                    </a:cubicBezTo>
                    <a:cubicBezTo>
                      <a:pt x="338796" y="695713"/>
                      <a:pt x="342605" y="688598"/>
                      <a:pt x="336755" y="706150"/>
                    </a:cubicBezTo>
                    <a:lnTo>
                      <a:pt x="331839" y="720898"/>
                    </a:lnTo>
                    <a:cubicBezTo>
                      <a:pt x="331020" y="723356"/>
                      <a:pt x="330818" y="726116"/>
                      <a:pt x="329381" y="728272"/>
                    </a:cubicBezTo>
                    <a:cubicBezTo>
                      <a:pt x="327742" y="730730"/>
                      <a:pt x="325786" y="733004"/>
                      <a:pt x="324465" y="735646"/>
                    </a:cubicBezTo>
                    <a:cubicBezTo>
                      <a:pt x="318083" y="748411"/>
                      <a:pt x="326694" y="738332"/>
                      <a:pt x="317091" y="747937"/>
                    </a:cubicBezTo>
                    <a:cubicBezTo>
                      <a:pt x="311442" y="764884"/>
                      <a:pt x="315840" y="759021"/>
                      <a:pt x="307258" y="767601"/>
                    </a:cubicBezTo>
                    <a:cubicBezTo>
                      <a:pt x="306439" y="770878"/>
                      <a:pt x="306311" y="774411"/>
                      <a:pt x="304800" y="777433"/>
                    </a:cubicBezTo>
                    <a:cubicBezTo>
                      <a:pt x="303764" y="779506"/>
                      <a:pt x="301170" y="780422"/>
                      <a:pt x="299884" y="782350"/>
                    </a:cubicBezTo>
                    <a:cubicBezTo>
                      <a:pt x="297852" y="785399"/>
                      <a:pt x="296786" y="789001"/>
                      <a:pt x="294968" y="792182"/>
                    </a:cubicBezTo>
                    <a:cubicBezTo>
                      <a:pt x="293502" y="794747"/>
                      <a:pt x="291373" y="796914"/>
                      <a:pt x="290052" y="799556"/>
                    </a:cubicBezTo>
                    <a:cubicBezTo>
                      <a:pt x="288893" y="801873"/>
                      <a:pt x="288852" y="804665"/>
                      <a:pt x="287594" y="806930"/>
                    </a:cubicBezTo>
                    <a:cubicBezTo>
                      <a:pt x="284725" y="812095"/>
                      <a:pt x="279630" y="816074"/>
                      <a:pt x="277762" y="821679"/>
                    </a:cubicBezTo>
                    <a:cubicBezTo>
                      <a:pt x="276943" y="824137"/>
                      <a:pt x="276637" y="826831"/>
                      <a:pt x="275304" y="829053"/>
                    </a:cubicBezTo>
                    <a:cubicBezTo>
                      <a:pt x="274111" y="831040"/>
                      <a:pt x="271835" y="832159"/>
                      <a:pt x="270387" y="833969"/>
                    </a:cubicBezTo>
                    <a:cubicBezTo>
                      <a:pt x="256692" y="851086"/>
                      <a:pt x="275622" y="831192"/>
                      <a:pt x="258097" y="848717"/>
                    </a:cubicBezTo>
                    <a:cubicBezTo>
                      <a:pt x="257278" y="851175"/>
                      <a:pt x="256972" y="853869"/>
                      <a:pt x="255639" y="856091"/>
                    </a:cubicBezTo>
                    <a:cubicBezTo>
                      <a:pt x="253303" y="859985"/>
                      <a:pt x="246701" y="863690"/>
                      <a:pt x="243349" y="865924"/>
                    </a:cubicBezTo>
                    <a:cubicBezTo>
                      <a:pt x="241710" y="868382"/>
                      <a:pt x="240522" y="871209"/>
                      <a:pt x="238433" y="873298"/>
                    </a:cubicBezTo>
                    <a:cubicBezTo>
                      <a:pt x="236344" y="875387"/>
                      <a:pt x="233462" y="876497"/>
                      <a:pt x="231058" y="878214"/>
                    </a:cubicBezTo>
                    <a:cubicBezTo>
                      <a:pt x="209698" y="893471"/>
                      <a:pt x="231244" y="878910"/>
                      <a:pt x="213852" y="890504"/>
                    </a:cubicBezTo>
                    <a:cubicBezTo>
                      <a:pt x="212213" y="892962"/>
                      <a:pt x="211025" y="895790"/>
                      <a:pt x="208936" y="897879"/>
                    </a:cubicBezTo>
                    <a:cubicBezTo>
                      <a:pt x="197195" y="909620"/>
                      <a:pt x="197127" y="894697"/>
                      <a:pt x="181897" y="917543"/>
                    </a:cubicBezTo>
                    <a:cubicBezTo>
                      <a:pt x="173468" y="930186"/>
                      <a:pt x="181313" y="920467"/>
                      <a:pt x="169607" y="929833"/>
                    </a:cubicBezTo>
                    <a:cubicBezTo>
                      <a:pt x="159966" y="937547"/>
                      <a:pt x="170124" y="932939"/>
                      <a:pt x="157316" y="937208"/>
                    </a:cubicBezTo>
                    <a:cubicBezTo>
                      <a:pt x="155677" y="939666"/>
                      <a:pt x="154623" y="942637"/>
                      <a:pt x="152400" y="944582"/>
                    </a:cubicBezTo>
                    <a:cubicBezTo>
                      <a:pt x="147954" y="948473"/>
                      <a:pt x="142568" y="951137"/>
                      <a:pt x="137652" y="954414"/>
                    </a:cubicBezTo>
                    <a:lnTo>
                      <a:pt x="130278" y="959330"/>
                    </a:lnTo>
                    <a:cubicBezTo>
                      <a:pt x="127820" y="960969"/>
                      <a:pt x="124993" y="962157"/>
                      <a:pt x="122904" y="964246"/>
                    </a:cubicBezTo>
                    <a:cubicBezTo>
                      <a:pt x="118807" y="968343"/>
                      <a:pt x="115434" y="973323"/>
                      <a:pt x="110613" y="976537"/>
                    </a:cubicBezTo>
                    <a:cubicBezTo>
                      <a:pt x="108155" y="978176"/>
                      <a:pt x="105508" y="979562"/>
                      <a:pt x="103239" y="981453"/>
                    </a:cubicBezTo>
                    <a:cubicBezTo>
                      <a:pt x="84313" y="997224"/>
                      <a:pt x="106799" y="981538"/>
                      <a:pt x="88491" y="993743"/>
                    </a:cubicBezTo>
                    <a:cubicBezTo>
                      <a:pt x="87672" y="996201"/>
                      <a:pt x="87539" y="999009"/>
                      <a:pt x="86033" y="1001117"/>
                    </a:cubicBezTo>
                    <a:cubicBezTo>
                      <a:pt x="83339" y="1004889"/>
                      <a:pt x="76200" y="1010950"/>
                      <a:pt x="76200" y="1010950"/>
                    </a:cubicBezTo>
                    <a:cubicBezTo>
                      <a:pt x="75381" y="1013408"/>
                      <a:pt x="75000" y="1016059"/>
                      <a:pt x="73742" y="1018324"/>
                    </a:cubicBezTo>
                    <a:cubicBezTo>
                      <a:pt x="70873" y="1023489"/>
                      <a:pt x="65778" y="1027467"/>
                      <a:pt x="63910" y="1033072"/>
                    </a:cubicBezTo>
                    <a:cubicBezTo>
                      <a:pt x="60518" y="1043249"/>
                      <a:pt x="62889" y="1038290"/>
                      <a:pt x="56536" y="1047820"/>
                    </a:cubicBezTo>
                    <a:cubicBezTo>
                      <a:pt x="54897" y="1052736"/>
                      <a:pt x="54495" y="1058257"/>
                      <a:pt x="51620" y="1062569"/>
                    </a:cubicBezTo>
                    <a:cubicBezTo>
                      <a:pt x="49981" y="1065027"/>
                      <a:pt x="48025" y="1067301"/>
                      <a:pt x="46704" y="1069943"/>
                    </a:cubicBezTo>
                    <a:cubicBezTo>
                      <a:pt x="36531" y="1090288"/>
                      <a:pt x="53415" y="1063567"/>
                      <a:pt x="39329" y="1084691"/>
                    </a:cubicBezTo>
                    <a:lnTo>
                      <a:pt x="31955" y="1106814"/>
                    </a:lnTo>
                    <a:cubicBezTo>
                      <a:pt x="31136" y="1109272"/>
                      <a:pt x="30934" y="1112032"/>
                      <a:pt x="29497" y="1114188"/>
                    </a:cubicBezTo>
                    <a:lnTo>
                      <a:pt x="24581" y="1121562"/>
                    </a:lnTo>
                    <a:cubicBezTo>
                      <a:pt x="17120" y="1143947"/>
                      <a:pt x="28567" y="1108586"/>
                      <a:pt x="19665" y="1141227"/>
                    </a:cubicBezTo>
                    <a:cubicBezTo>
                      <a:pt x="18302" y="1146226"/>
                      <a:pt x="16388" y="1151059"/>
                      <a:pt x="14749" y="1155975"/>
                    </a:cubicBezTo>
                    <a:cubicBezTo>
                      <a:pt x="13930" y="1158433"/>
                      <a:pt x="12717" y="1160794"/>
                      <a:pt x="12291" y="1163350"/>
                    </a:cubicBezTo>
                    <a:cubicBezTo>
                      <a:pt x="9407" y="1180654"/>
                      <a:pt x="11409" y="1173370"/>
                      <a:pt x="7375" y="1185472"/>
                    </a:cubicBezTo>
                    <a:cubicBezTo>
                      <a:pt x="6555" y="1201859"/>
                      <a:pt x="5940" y="1218257"/>
                      <a:pt x="4916" y="1234633"/>
                    </a:cubicBezTo>
                    <a:cubicBezTo>
                      <a:pt x="4300" y="1244480"/>
                      <a:pt x="3137" y="1254287"/>
                      <a:pt x="2458" y="1264130"/>
                    </a:cubicBezTo>
                    <a:cubicBezTo>
                      <a:pt x="1498" y="1278050"/>
                      <a:pt x="819" y="1291988"/>
                      <a:pt x="0" y="1305917"/>
                    </a:cubicBezTo>
                    <a:cubicBezTo>
                      <a:pt x="819" y="1320665"/>
                      <a:pt x="1058" y="1335457"/>
                      <a:pt x="2458" y="1350162"/>
                    </a:cubicBezTo>
                    <a:cubicBezTo>
                      <a:pt x="2704" y="1352742"/>
                      <a:pt x="4827" y="1354947"/>
                      <a:pt x="4916" y="1357537"/>
                    </a:cubicBezTo>
                    <a:cubicBezTo>
                      <a:pt x="5650" y="1378827"/>
                      <a:pt x="28268" y="1430050"/>
                      <a:pt x="31955" y="143373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769967" y="467968"/>
                <a:ext cx="363497" cy="1022553"/>
              </a:xfrm>
              <a:custGeom>
                <a:avLst/>
                <a:gdLst>
                  <a:gd name="connsiteX0" fmla="*/ 516194 w 523568"/>
                  <a:gd name="connsiteY0" fmla="*/ 1472381 h 1472850"/>
                  <a:gd name="connsiteX1" fmla="*/ 508820 w 523568"/>
                  <a:gd name="connsiteY1" fmla="*/ 1430594 h 1472850"/>
                  <a:gd name="connsiteX2" fmla="*/ 503903 w 523568"/>
                  <a:gd name="connsiteY2" fmla="*/ 1418303 h 1472850"/>
                  <a:gd name="connsiteX3" fmla="*/ 498987 w 523568"/>
                  <a:gd name="connsiteY3" fmla="*/ 1401097 h 1472850"/>
                  <a:gd name="connsiteX4" fmla="*/ 494071 w 523568"/>
                  <a:gd name="connsiteY4" fmla="*/ 1386349 h 1472850"/>
                  <a:gd name="connsiteX5" fmla="*/ 491613 w 523568"/>
                  <a:gd name="connsiteY5" fmla="*/ 1376516 h 1472850"/>
                  <a:gd name="connsiteX6" fmla="*/ 489155 w 523568"/>
                  <a:gd name="connsiteY6" fmla="*/ 1361768 h 1472850"/>
                  <a:gd name="connsiteX7" fmla="*/ 484239 w 523568"/>
                  <a:gd name="connsiteY7" fmla="*/ 1351936 h 1472850"/>
                  <a:gd name="connsiteX8" fmla="*/ 481781 w 523568"/>
                  <a:gd name="connsiteY8" fmla="*/ 1339645 h 1472850"/>
                  <a:gd name="connsiteX9" fmla="*/ 474407 w 523568"/>
                  <a:gd name="connsiteY9" fmla="*/ 1319981 h 1472850"/>
                  <a:gd name="connsiteX10" fmla="*/ 469491 w 523568"/>
                  <a:gd name="connsiteY10" fmla="*/ 1312607 h 1472850"/>
                  <a:gd name="connsiteX11" fmla="*/ 467033 w 523568"/>
                  <a:gd name="connsiteY11" fmla="*/ 1302774 h 1472850"/>
                  <a:gd name="connsiteX12" fmla="*/ 462116 w 523568"/>
                  <a:gd name="connsiteY12" fmla="*/ 1288026 h 1472850"/>
                  <a:gd name="connsiteX13" fmla="*/ 459658 w 523568"/>
                  <a:gd name="connsiteY13" fmla="*/ 1270820 h 1472850"/>
                  <a:gd name="connsiteX14" fmla="*/ 454742 w 523568"/>
                  <a:gd name="connsiteY14" fmla="*/ 1260987 h 1472850"/>
                  <a:gd name="connsiteX15" fmla="*/ 452284 w 523568"/>
                  <a:gd name="connsiteY15" fmla="*/ 1246239 h 1472850"/>
                  <a:gd name="connsiteX16" fmla="*/ 449826 w 523568"/>
                  <a:gd name="connsiteY16" fmla="*/ 1236407 h 1472850"/>
                  <a:gd name="connsiteX17" fmla="*/ 447368 w 523568"/>
                  <a:gd name="connsiteY17" fmla="*/ 1224116 h 1472850"/>
                  <a:gd name="connsiteX18" fmla="*/ 439994 w 523568"/>
                  <a:gd name="connsiteY18" fmla="*/ 1204452 h 1472850"/>
                  <a:gd name="connsiteX19" fmla="*/ 437536 w 523568"/>
                  <a:gd name="connsiteY19" fmla="*/ 1184787 h 1472850"/>
                  <a:gd name="connsiteX20" fmla="*/ 427703 w 523568"/>
                  <a:gd name="connsiteY20" fmla="*/ 1150374 h 1472850"/>
                  <a:gd name="connsiteX21" fmla="*/ 422787 w 523568"/>
                  <a:gd name="connsiteY21" fmla="*/ 1125794 h 1472850"/>
                  <a:gd name="connsiteX22" fmla="*/ 417871 w 523568"/>
                  <a:gd name="connsiteY22" fmla="*/ 1108587 h 1472850"/>
                  <a:gd name="connsiteX23" fmla="*/ 412955 w 523568"/>
                  <a:gd name="connsiteY23" fmla="*/ 1088923 h 1472850"/>
                  <a:gd name="connsiteX24" fmla="*/ 403123 w 523568"/>
                  <a:gd name="connsiteY24" fmla="*/ 1071716 h 1472850"/>
                  <a:gd name="connsiteX25" fmla="*/ 400665 w 523568"/>
                  <a:gd name="connsiteY25" fmla="*/ 1064342 h 1472850"/>
                  <a:gd name="connsiteX26" fmla="*/ 385916 w 523568"/>
                  <a:gd name="connsiteY26" fmla="*/ 1044678 h 1472850"/>
                  <a:gd name="connsiteX27" fmla="*/ 373626 w 523568"/>
                  <a:gd name="connsiteY27" fmla="*/ 1032387 h 1472850"/>
                  <a:gd name="connsiteX28" fmla="*/ 368710 w 523568"/>
                  <a:gd name="connsiteY28" fmla="*/ 1022555 h 1472850"/>
                  <a:gd name="connsiteX29" fmla="*/ 353962 w 523568"/>
                  <a:gd name="connsiteY29" fmla="*/ 1012723 h 1472850"/>
                  <a:gd name="connsiteX30" fmla="*/ 341671 w 523568"/>
                  <a:gd name="connsiteY30" fmla="*/ 1002891 h 1472850"/>
                  <a:gd name="connsiteX31" fmla="*/ 336755 w 523568"/>
                  <a:gd name="connsiteY31" fmla="*/ 997974 h 1472850"/>
                  <a:gd name="connsiteX32" fmla="*/ 329381 w 523568"/>
                  <a:gd name="connsiteY32" fmla="*/ 993058 h 1472850"/>
                  <a:gd name="connsiteX33" fmla="*/ 307258 w 523568"/>
                  <a:gd name="connsiteY33" fmla="*/ 975852 h 1472850"/>
                  <a:gd name="connsiteX34" fmla="*/ 299884 w 523568"/>
                  <a:gd name="connsiteY34" fmla="*/ 970936 h 1472850"/>
                  <a:gd name="connsiteX35" fmla="*/ 294968 w 523568"/>
                  <a:gd name="connsiteY35" fmla="*/ 963562 h 1472850"/>
                  <a:gd name="connsiteX36" fmla="*/ 287594 w 523568"/>
                  <a:gd name="connsiteY36" fmla="*/ 961103 h 1472850"/>
                  <a:gd name="connsiteX37" fmla="*/ 280220 w 523568"/>
                  <a:gd name="connsiteY37" fmla="*/ 956187 h 1472850"/>
                  <a:gd name="connsiteX38" fmla="*/ 275303 w 523568"/>
                  <a:gd name="connsiteY38" fmla="*/ 951271 h 1472850"/>
                  <a:gd name="connsiteX39" fmla="*/ 258097 w 523568"/>
                  <a:gd name="connsiteY39" fmla="*/ 938981 h 1472850"/>
                  <a:gd name="connsiteX40" fmla="*/ 238433 w 523568"/>
                  <a:gd name="connsiteY40" fmla="*/ 919316 h 1472850"/>
                  <a:gd name="connsiteX41" fmla="*/ 233516 w 523568"/>
                  <a:gd name="connsiteY41" fmla="*/ 914400 h 1472850"/>
                  <a:gd name="connsiteX42" fmla="*/ 218768 w 523568"/>
                  <a:gd name="connsiteY42" fmla="*/ 902110 h 1472850"/>
                  <a:gd name="connsiteX43" fmla="*/ 213852 w 523568"/>
                  <a:gd name="connsiteY43" fmla="*/ 894736 h 1472850"/>
                  <a:gd name="connsiteX44" fmla="*/ 206478 w 523568"/>
                  <a:gd name="connsiteY44" fmla="*/ 887362 h 1472850"/>
                  <a:gd name="connsiteX45" fmla="*/ 196645 w 523568"/>
                  <a:gd name="connsiteY45" fmla="*/ 872613 h 1472850"/>
                  <a:gd name="connsiteX46" fmla="*/ 189271 w 523568"/>
                  <a:gd name="connsiteY46" fmla="*/ 865239 h 1472850"/>
                  <a:gd name="connsiteX47" fmla="*/ 184355 w 523568"/>
                  <a:gd name="connsiteY47" fmla="*/ 855407 h 1472850"/>
                  <a:gd name="connsiteX48" fmla="*/ 172065 w 523568"/>
                  <a:gd name="connsiteY48" fmla="*/ 843116 h 1472850"/>
                  <a:gd name="connsiteX49" fmla="*/ 157316 w 523568"/>
                  <a:gd name="connsiteY49" fmla="*/ 820994 h 1472850"/>
                  <a:gd name="connsiteX50" fmla="*/ 142568 w 523568"/>
                  <a:gd name="connsiteY50" fmla="*/ 806245 h 1472850"/>
                  <a:gd name="connsiteX51" fmla="*/ 137652 w 523568"/>
                  <a:gd name="connsiteY51" fmla="*/ 798871 h 1472850"/>
                  <a:gd name="connsiteX52" fmla="*/ 135194 w 523568"/>
                  <a:gd name="connsiteY52" fmla="*/ 791497 h 1472850"/>
                  <a:gd name="connsiteX53" fmla="*/ 122903 w 523568"/>
                  <a:gd name="connsiteY53" fmla="*/ 776749 h 1472850"/>
                  <a:gd name="connsiteX54" fmla="*/ 117987 w 523568"/>
                  <a:gd name="connsiteY54" fmla="*/ 769374 h 1472850"/>
                  <a:gd name="connsiteX55" fmla="*/ 110613 w 523568"/>
                  <a:gd name="connsiteY55" fmla="*/ 762000 h 1472850"/>
                  <a:gd name="connsiteX56" fmla="*/ 100781 w 523568"/>
                  <a:gd name="connsiteY56" fmla="*/ 747252 h 1472850"/>
                  <a:gd name="connsiteX57" fmla="*/ 88491 w 523568"/>
                  <a:gd name="connsiteY57" fmla="*/ 730045 h 1472850"/>
                  <a:gd name="connsiteX58" fmla="*/ 83574 w 523568"/>
                  <a:gd name="connsiteY58" fmla="*/ 725129 h 1472850"/>
                  <a:gd name="connsiteX59" fmla="*/ 73742 w 523568"/>
                  <a:gd name="connsiteY59" fmla="*/ 703007 h 1472850"/>
                  <a:gd name="connsiteX60" fmla="*/ 68826 w 523568"/>
                  <a:gd name="connsiteY60" fmla="*/ 693174 h 1472850"/>
                  <a:gd name="connsiteX61" fmla="*/ 61452 w 523568"/>
                  <a:gd name="connsiteY61" fmla="*/ 685800 h 1472850"/>
                  <a:gd name="connsiteX62" fmla="*/ 58994 w 523568"/>
                  <a:gd name="connsiteY62" fmla="*/ 678426 h 1472850"/>
                  <a:gd name="connsiteX63" fmla="*/ 46703 w 523568"/>
                  <a:gd name="connsiteY63" fmla="*/ 663678 h 1472850"/>
                  <a:gd name="connsiteX64" fmla="*/ 44245 w 523568"/>
                  <a:gd name="connsiteY64" fmla="*/ 656303 h 1472850"/>
                  <a:gd name="connsiteX65" fmla="*/ 34413 w 523568"/>
                  <a:gd name="connsiteY65" fmla="*/ 641555 h 1472850"/>
                  <a:gd name="connsiteX66" fmla="*/ 29497 w 523568"/>
                  <a:gd name="connsiteY66" fmla="*/ 634181 h 1472850"/>
                  <a:gd name="connsiteX67" fmla="*/ 24581 w 523568"/>
                  <a:gd name="connsiteY67" fmla="*/ 626807 h 1472850"/>
                  <a:gd name="connsiteX68" fmla="*/ 17207 w 523568"/>
                  <a:gd name="connsiteY68" fmla="*/ 612058 h 1472850"/>
                  <a:gd name="connsiteX69" fmla="*/ 12291 w 523568"/>
                  <a:gd name="connsiteY69" fmla="*/ 589936 h 1472850"/>
                  <a:gd name="connsiteX70" fmla="*/ 4916 w 523568"/>
                  <a:gd name="connsiteY70" fmla="*/ 567813 h 1472850"/>
                  <a:gd name="connsiteX71" fmla="*/ 0 w 523568"/>
                  <a:gd name="connsiteY71" fmla="*/ 540774 h 1472850"/>
                  <a:gd name="connsiteX72" fmla="*/ 4916 w 523568"/>
                  <a:gd name="connsiteY72" fmla="*/ 469491 h 1472850"/>
                  <a:gd name="connsiteX73" fmla="*/ 9833 w 523568"/>
                  <a:gd name="connsiteY73" fmla="*/ 449826 h 1472850"/>
                  <a:gd name="connsiteX74" fmla="*/ 14749 w 523568"/>
                  <a:gd name="connsiteY74" fmla="*/ 439994 h 1472850"/>
                  <a:gd name="connsiteX75" fmla="*/ 24581 w 523568"/>
                  <a:gd name="connsiteY75" fmla="*/ 420329 h 1472850"/>
                  <a:gd name="connsiteX76" fmla="*/ 29497 w 523568"/>
                  <a:gd name="connsiteY76" fmla="*/ 410497 h 1472850"/>
                  <a:gd name="connsiteX77" fmla="*/ 41787 w 523568"/>
                  <a:gd name="connsiteY77" fmla="*/ 393291 h 1472850"/>
                  <a:gd name="connsiteX78" fmla="*/ 51620 w 523568"/>
                  <a:gd name="connsiteY78" fmla="*/ 373626 h 1472850"/>
                  <a:gd name="connsiteX79" fmla="*/ 68826 w 523568"/>
                  <a:gd name="connsiteY79" fmla="*/ 349045 h 1472850"/>
                  <a:gd name="connsiteX80" fmla="*/ 81116 w 523568"/>
                  <a:gd name="connsiteY80" fmla="*/ 331839 h 1472850"/>
                  <a:gd name="connsiteX81" fmla="*/ 86033 w 523568"/>
                  <a:gd name="connsiteY81" fmla="*/ 322007 h 1472850"/>
                  <a:gd name="connsiteX82" fmla="*/ 98323 w 523568"/>
                  <a:gd name="connsiteY82" fmla="*/ 309716 h 1472850"/>
                  <a:gd name="connsiteX83" fmla="*/ 103239 w 523568"/>
                  <a:gd name="connsiteY83" fmla="*/ 299884 h 1472850"/>
                  <a:gd name="connsiteX84" fmla="*/ 117987 w 523568"/>
                  <a:gd name="connsiteY84" fmla="*/ 280220 h 1472850"/>
                  <a:gd name="connsiteX85" fmla="*/ 132736 w 523568"/>
                  <a:gd name="connsiteY85" fmla="*/ 255639 h 1472850"/>
                  <a:gd name="connsiteX86" fmla="*/ 137652 w 523568"/>
                  <a:gd name="connsiteY86" fmla="*/ 248265 h 1472850"/>
                  <a:gd name="connsiteX87" fmla="*/ 142568 w 523568"/>
                  <a:gd name="connsiteY87" fmla="*/ 240891 h 1472850"/>
                  <a:gd name="connsiteX88" fmla="*/ 147484 w 523568"/>
                  <a:gd name="connsiteY88" fmla="*/ 235974 h 1472850"/>
                  <a:gd name="connsiteX89" fmla="*/ 154858 w 523568"/>
                  <a:gd name="connsiteY89" fmla="*/ 218768 h 1472850"/>
                  <a:gd name="connsiteX90" fmla="*/ 162233 w 523568"/>
                  <a:gd name="connsiteY90" fmla="*/ 211394 h 1472850"/>
                  <a:gd name="connsiteX91" fmla="*/ 172065 w 523568"/>
                  <a:gd name="connsiteY91" fmla="*/ 196645 h 1472850"/>
                  <a:gd name="connsiteX92" fmla="*/ 189271 w 523568"/>
                  <a:gd name="connsiteY92" fmla="*/ 172065 h 1472850"/>
                  <a:gd name="connsiteX93" fmla="*/ 194187 w 523568"/>
                  <a:gd name="connsiteY93" fmla="*/ 164691 h 1472850"/>
                  <a:gd name="connsiteX94" fmla="*/ 199103 w 523568"/>
                  <a:gd name="connsiteY94" fmla="*/ 157316 h 1472850"/>
                  <a:gd name="connsiteX95" fmla="*/ 211394 w 523568"/>
                  <a:gd name="connsiteY95" fmla="*/ 145026 h 1472850"/>
                  <a:gd name="connsiteX96" fmla="*/ 221226 w 523568"/>
                  <a:gd name="connsiteY96" fmla="*/ 130278 h 1472850"/>
                  <a:gd name="connsiteX97" fmla="*/ 223684 w 523568"/>
                  <a:gd name="connsiteY97" fmla="*/ 122903 h 1472850"/>
                  <a:gd name="connsiteX98" fmla="*/ 231058 w 523568"/>
                  <a:gd name="connsiteY98" fmla="*/ 115529 h 1472850"/>
                  <a:gd name="connsiteX99" fmla="*/ 240891 w 523568"/>
                  <a:gd name="connsiteY99" fmla="*/ 100781 h 1472850"/>
                  <a:gd name="connsiteX100" fmla="*/ 245807 w 523568"/>
                  <a:gd name="connsiteY100" fmla="*/ 93407 h 1472850"/>
                  <a:gd name="connsiteX101" fmla="*/ 253181 w 523568"/>
                  <a:gd name="connsiteY101" fmla="*/ 86033 h 1472850"/>
                  <a:gd name="connsiteX102" fmla="*/ 267929 w 523568"/>
                  <a:gd name="connsiteY102" fmla="*/ 66368 h 1472850"/>
                  <a:gd name="connsiteX103" fmla="*/ 277762 w 523568"/>
                  <a:gd name="connsiteY103" fmla="*/ 54078 h 1472850"/>
                  <a:gd name="connsiteX104" fmla="*/ 282678 w 523568"/>
                  <a:gd name="connsiteY104" fmla="*/ 44245 h 1472850"/>
                  <a:gd name="connsiteX105" fmla="*/ 294968 w 523568"/>
                  <a:gd name="connsiteY105" fmla="*/ 29497 h 1472850"/>
                  <a:gd name="connsiteX106" fmla="*/ 302342 w 523568"/>
                  <a:gd name="connsiteY106" fmla="*/ 24581 h 1472850"/>
                  <a:gd name="connsiteX107" fmla="*/ 314633 w 523568"/>
                  <a:gd name="connsiteY107" fmla="*/ 12291 h 1472850"/>
                  <a:gd name="connsiteX108" fmla="*/ 324465 w 523568"/>
                  <a:gd name="connsiteY108" fmla="*/ 0 h 1472850"/>
                  <a:gd name="connsiteX109" fmla="*/ 319549 w 523568"/>
                  <a:gd name="connsiteY109" fmla="*/ 19665 h 1472850"/>
                  <a:gd name="connsiteX110" fmla="*/ 312174 w 523568"/>
                  <a:gd name="connsiteY110" fmla="*/ 29497 h 1472850"/>
                  <a:gd name="connsiteX111" fmla="*/ 304800 w 523568"/>
                  <a:gd name="connsiteY111" fmla="*/ 44245 h 1472850"/>
                  <a:gd name="connsiteX112" fmla="*/ 299884 w 523568"/>
                  <a:gd name="connsiteY112" fmla="*/ 49162 h 1472850"/>
                  <a:gd name="connsiteX113" fmla="*/ 290052 w 523568"/>
                  <a:gd name="connsiteY113" fmla="*/ 63910 h 1472850"/>
                  <a:gd name="connsiteX114" fmla="*/ 287594 w 523568"/>
                  <a:gd name="connsiteY114" fmla="*/ 71284 h 1472850"/>
                  <a:gd name="connsiteX115" fmla="*/ 280220 w 523568"/>
                  <a:gd name="connsiteY115" fmla="*/ 73742 h 1472850"/>
                  <a:gd name="connsiteX116" fmla="*/ 272845 w 523568"/>
                  <a:gd name="connsiteY116" fmla="*/ 88491 h 1472850"/>
                  <a:gd name="connsiteX117" fmla="*/ 270387 w 523568"/>
                  <a:gd name="connsiteY117" fmla="*/ 95865 h 1472850"/>
                  <a:gd name="connsiteX118" fmla="*/ 260555 w 523568"/>
                  <a:gd name="connsiteY118" fmla="*/ 110613 h 1472850"/>
                  <a:gd name="connsiteX119" fmla="*/ 255639 w 523568"/>
                  <a:gd name="connsiteY119" fmla="*/ 117987 h 1472850"/>
                  <a:gd name="connsiteX120" fmla="*/ 248265 w 523568"/>
                  <a:gd name="connsiteY120" fmla="*/ 125362 h 1472850"/>
                  <a:gd name="connsiteX121" fmla="*/ 245807 w 523568"/>
                  <a:gd name="connsiteY121" fmla="*/ 132736 h 1472850"/>
                  <a:gd name="connsiteX122" fmla="*/ 235974 w 523568"/>
                  <a:gd name="connsiteY122" fmla="*/ 145026 h 1472850"/>
                  <a:gd name="connsiteX123" fmla="*/ 228600 w 523568"/>
                  <a:gd name="connsiteY123" fmla="*/ 159774 h 1472850"/>
                  <a:gd name="connsiteX124" fmla="*/ 226142 w 523568"/>
                  <a:gd name="connsiteY124" fmla="*/ 167149 h 1472850"/>
                  <a:gd name="connsiteX125" fmla="*/ 208936 w 523568"/>
                  <a:gd name="connsiteY125" fmla="*/ 189271 h 1472850"/>
                  <a:gd name="connsiteX126" fmla="*/ 204020 w 523568"/>
                  <a:gd name="connsiteY126" fmla="*/ 204020 h 1472850"/>
                  <a:gd name="connsiteX127" fmla="*/ 189271 w 523568"/>
                  <a:gd name="connsiteY127" fmla="*/ 223684 h 1472850"/>
                  <a:gd name="connsiteX128" fmla="*/ 186813 w 523568"/>
                  <a:gd name="connsiteY128" fmla="*/ 231058 h 1472850"/>
                  <a:gd name="connsiteX129" fmla="*/ 174523 w 523568"/>
                  <a:gd name="connsiteY129" fmla="*/ 248265 h 1472850"/>
                  <a:gd name="connsiteX130" fmla="*/ 169607 w 523568"/>
                  <a:gd name="connsiteY130" fmla="*/ 255639 h 1472850"/>
                  <a:gd name="connsiteX131" fmla="*/ 167149 w 523568"/>
                  <a:gd name="connsiteY131" fmla="*/ 263013 h 1472850"/>
                  <a:gd name="connsiteX132" fmla="*/ 157316 w 523568"/>
                  <a:gd name="connsiteY132" fmla="*/ 277762 h 1472850"/>
                  <a:gd name="connsiteX133" fmla="*/ 145026 w 523568"/>
                  <a:gd name="connsiteY133" fmla="*/ 299884 h 1472850"/>
                  <a:gd name="connsiteX134" fmla="*/ 140110 w 523568"/>
                  <a:gd name="connsiteY134" fmla="*/ 307258 h 1472850"/>
                  <a:gd name="connsiteX135" fmla="*/ 132736 w 523568"/>
                  <a:gd name="connsiteY135" fmla="*/ 322007 h 1472850"/>
                  <a:gd name="connsiteX136" fmla="*/ 130278 w 523568"/>
                  <a:gd name="connsiteY136" fmla="*/ 329381 h 1472850"/>
                  <a:gd name="connsiteX137" fmla="*/ 122903 w 523568"/>
                  <a:gd name="connsiteY137" fmla="*/ 334297 h 1472850"/>
                  <a:gd name="connsiteX138" fmla="*/ 115529 w 523568"/>
                  <a:gd name="connsiteY138" fmla="*/ 358878 h 1472850"/>
                  <a:gd name="connsiteX139" fmla="*/ 108155 w 523568"/>
                  <a:gd name="connsiteY139" fmla="*/ 363794 h 1472850"/>
                  <a:gd name="connsiteX140" fmla="*/ 103239 w 523568"/>
                  <a:gd name="connsiteY140" fmla="*/ 371168 h 1472850"/>
                  <a:gd name="connsiteX141" fmla="*/ 100781 w 523568"/>
                  <a:gd name="connsiteY141" fmla="*/ 378542 h 1472850"/>
                  <a:gd name="connsiteX142" fmla="*/ 93407 w 523568"/>
                  <a:gd name="connsiteY142" fmla="*/ 385916 h 1472850"/>
                  <a:gd name="connsiteX143" fmla="*/ 88491 w 523568"/>
                  <a:gd name="connsiteY143" fmla="*/ 395749 h 1472850"/>
                  <a:gd name="connsiteX144" fmla="*/ 86033 w 523568"/>
                  <a:gd name="connsiteY144" fmla="*/ 405581 h 1472850"/>
                  <a:gd name="connsiteX145" fmla="*/ 81116 w 523568"/>
                  <a:gd name="connsiteY145" fmla="*/ 420329 h 1472850"/>
                  <a:gd name="connsiteX146" fmla="*/ 78658 w 523568"/>
                  <a:gd name="connsiteY146" fmla="*/ 427703 h 1472850"/>
                  <a:gd name="connsiteX147" fmla="*/ 73742 w 523568"/>
                  <a:gd name="connsiteY147" fmla="*/ 432620 h 1472850"/>
                  <a:gd name="connsiteX148" fmla="*/ 71284 w 523568"/>
                  <a:gd name="connsiteY148" fmla="*/ 439994 h 1472850"/>
                  <a:gd name="connsiteX149" fmla="*/ 66368 w 523568"/>
                  <a:gd name="connsiteY149" fmla="*/ 457200 h 1472850"/>
                  <a:gd name="connsiteX150" fmla="*/ 61452 w 523568"/>
                  <a:gd name="connsiteY150" fmla="*/ 464574 h 1472850"/>
                  <a:gd name="connsiteX151" fmla="*/ 54078 w 523568"/>
                  <a:gd name="connsiteY151" fmla="*/ 479323 h 1472850"/>
                  <a:gd name="connsiteX152" fmla="*/ 49162 w 523568"/>
                  <a:gd name="connsiteY152" fmla="*/ 494071 h 1472850"/>
                  <a:gd name="connsiteX153" fmla="*/ 44245 w 523568"/>
                  <a:gd name="connsiteY153" fmla="*/ 508820 h 1472850"/>
                  <a:gd name="connsiteX154" fmla="*/ 41787 w 523568"/>
                  <a:gd name="connsiteY154" fmla="*/ 516194 h 1472850"/>
                  <a:gd name="connsiteX155" fmla="*/ 39329 w 523568"/>
                  <a:gd name="connsiteY155" fmla="*/ 523568 h 1472850"/>
                  <a:gd name="connsiteX156" fmla="*/ 36871 w 523568"/>
                  <a:gd name="connsiteY156" fmla="*/ 538316 h 1472850"/>
                  <a:gd name="connsiteX157" fmla="*/ 31955 w 523568"/>
                  <a:gd name="connsiteY157" fmla="*/ 555523 h 1472850"/>
                  <a:gd name="connsiteX158" fmla="*/ 29497 w 523568"/>
                  <a:gd name="connsiteY158" fmla="*/ 572729 h 1472850"/>
                  <a:gd name="connsiteX159" fmla="*/ 34413 w 523568"/>
                  <a:gd name="connsiteY159" fmla="*/ 646471 h 1472850"/>
                  <a:gd name="connsiteX160" fmla="*/ 39329 w 523568"/>
                  <a:gd name="connsiteY160" fmla="*/ 661220 h 1472850"/>
                  <a:gd name="connsiteX161" fmla="*/ 41787 w 523568"/>
                  <a:gd name="connsiteY161" fmla="*/ 668594 h 1472850"/>
                  <a:gd name="connsiteX162" fmla="*/ 44245 w 523568"/>
                  <a:gd name="connsiteY162" fmla="*/ 675968 h 1472850"/>
                  <a:gd name="connsiteX163" fmla="*/ 49162 w 523568"/>
                  <a:gd name="connsiteY163" fmla="*/ 680884 h 1472850"/>
                  <a:gd name="connsiteX164" fmla="*/ 58994 w 523568"/>
                  <a:gd name="connsiteY164" fmla="*/ 705465 h 1472850"/>
                  <a:gd name="connsiteX165" fmla="*/ 63910 w 523568"/>
                  <a:gd name="connsiteY165" fmla="*/ 712839 h 1472850"/>
                  <a:gd name="connsiteX166" fmla="*/ 71284 w 523568"/>
                  <a:gd name="connsiteY166" fmla="*/ 730045 h 1472850"/>
                  <a:gd name="connsiteX167" fmla="*/ 76200 w 523568"/>
                  <a:gd name="connsiteY167" fmla="*/ 734962 h 1472850"/>
                  <a:gd name="connsiteX168" fmla="*/ 81116 w 523568"/>
                  <a:gd name="connsiteY168" fmla="*/ 744794 h 1472850"/>
                  <a:gd name="connsiteX169" fmla="*/ 83574 w 523568"/>
                  <a:gd name="connsiteY169" fmla="*/ 752168 h 1472850"/>
                  <a:gd name="connsiteX170" fmla="*/ 88491 w 523568"/>
                  <a:gd name="connsiteY170" fmla="*/ 757084 h 1472850"/>
                  <a:gd name="connsiteX171" fmla="*/ 90949 w 523568"/>
                  <a:gd name="connsiteY171" fmla="*/ 764458 h 1472850"/>
                  <a:gd name="connsiteX172" fmla="*/ 113071 w 523568"/>
                  <a:gd name="connsiteY172" fmla="*/ 781665 h 1472850"/>
                  <a:gd name="connsiteX173" fmla="*/ 127820 w 523568"/>
                  <a:gd name="connsiteY173" fmla="*/ 791497 h 1472850"/>
                  <a:gd name="connsiteX174" fmla="*/ 142568 w 523568"/>
                  <a:gd name="connsiteY174" fmla="*/ 801329 h 1472850"/>
                  <a:gd name="connsiteX175" fmla="*/ 149942 w 523568"/>
                  <a:gd name="connsiteY175" fmla="*/ 806245 h 1472850"/>
                  <a:gd name="connsiteX176" fmla="*/ 154858 w 523568"/>
                  <a:gd name="connsiteY176" fmla="*/ 813620 h 1472850"/>
                  <a:gd name="connsiteX177" fmla="*/ 169607 w 523568"/>
                  <a:gd name="connsiteY177" fmla="*/ 823452 h 1472850"/>
                  <a:gd name="connsiteX178" fmla="*/ 184355 w 523568"/>
                  <a:gd name="connsiteY178" fmla="*/ 833284 h 1472850"/>
                  <a:gd name="connsiteX179" fmla="*/ 191729 w 523568"/>
                  <a:gd name="connsiteY179" fmla="*/ 838200 h 1472850"/>
                  <a:gd name="connsiteX180" fmla="*/ 199103 w 523568"/>
                  <a:gd name="connsiteY180" fmla="*/ 843116 h 1472850"/>
                  <a:gd name="connsiteX181" fmla="*/ 204020 w 523568"/>
                  <a:gd name="connsiteY181" fmla="*/ 848033 h 1472850"/>
                  <a:gd name="connsiteX182" fmla="*/ 218768 w 523568"/>
                  <a:gd name="connsiteY182" fmla="*/ 857865 h 1472850"/>
                  <a:gd name="connsiteX183" fmla="*/ 228600 w 523568"/>
                  <a:gd name="connsiteY183" fmla="*/ 865239 h 1472850"/>
                  <a:gd name="connsiteX184" fmla="*/ 235974 w 523568"/>
                  <a:gd name="connsiteY184" fmla="*/ 872613 h 1472850"/>
                  <a:gd name="connsiteX185" fmla="*/ 245807 w 523568"/>
                  <a:gd name="connsiteY185" fmla="*/ 877529 h 1472850"/>
                  <a:gd name="connsiteX186" fmla="*/ 263013 w 523568"/>
                  <a:gd name="connsiteY186" fmla="*/ 889820 h 1472850"/>
                  <a:gd name="connsiteX187" fmla="*/ 280220 w 523568"/>
                  <a:gd name="connsiteY187" fmla="*/ 899652 h 1472850"/>
                  <a:gd name="connsiteX188" fmla="*/ 292510 w 523568"/>
                  <a:gd name="connsiteY188" fmla="*/ 909484 h 1472850"/>
                  <a:gd name="connsiteX189" fmla="*/ 307258 w 523568"/>
                  <a:gd name="connsiteY189" fmla="*/ 919316 h 1472850"/>
                  <a:gd name="connsiteX190" fmla="*/ 312174 w 523568"/>
                  <a:gd name="connsiteY190" fmla="*/ 924233 h 1472850"/>
                  <a:gd name="connsiteX191" fmla="*/ 319549 w 523568"/>
                  <a:gd name="connsiteY191" fmla="*/ 926691 h 1472850"/>
                  <a:gd name="connsiteX192" fmla="*/ 334297 w 523568"/>
                  <a:gd name="connsiteY192" fmla="*/ 936523 h 1472850"/>
                  <a:gd name="connsiteX193" fmla="*/ 341671 w 523568"/>
                  <a:gd name="connsiteY193" fmla="*/ 943897 h 1472850"/>
                  <a:gd name="connsiteX194" fmla="*/ 363794 w 523568"/>
                  <a:gd name="connsiteY194" fmla="*/ 956187 h 1472850"/>
                  <a:gd name="connsiteX195" fmla="*/ 376084 w 523568"/>
                  <a:gd name="connsiteY195" fmla="*/ 966020 h 1472850"/>
                  <a:gd name="connsiteX196" fmla="*/ 390833 w 523568"/>
                  <a:gd name="connsiteY196" fmla="*/ 973394 h 1472850"/>
                  <a:gd name="connsiteX197" fmla="*/ 405581 w 523568"/>
                  <a:gd name="connsiteY197" fmla="*/ 983226 h 1472850"/>
                  <a:gd name="connsiteX198" fmla="*/ 422787 w 523568"/>
                  <a:gd name="connsiteY198" fmla="*/ 995516 h 1472850"/>
                  <a:gd name="connsiteX199" fmla="*/ 435078 w 523568"/>
                  <a:gd name="connsiteY199" fmla="*/ 1000433 h 1472850"/>
                  <a:gd name="connsiteX200" fmla="*/ 449826 w 523568"/>
                  <a:gd name="connsiteY200" fmla="*/ 1010265 h 1472850"/>
                  <a:gd name="connsiteX201" fmla="*/ 464574 w 523568"/>
                  <a:gd name="connsiteY201" fmla="*/ 1022555 h 1472850"/>
                  <a:gd name="connsiteX202" fmla="*/ 467033 w 523568"/>
                  <a:gd name="connsiteY202" fmla="*/ 1029929 h 1472850"/>
                  <a:gd name="connsiteX203" fmla="*/ 474407 w 523568"/>
                  <a:gd name="connsiteY203" fmla="*/ 1044678 h 1472850"/>
                  <a:gd name="connsiteX204" fmla="*/ 479323 w 523568"/>
                  <a:gd name="connsiteY204" fmla="*/ 1066800 h 1472850"/>
                  <a:gd name="connsiteX205" fmla="*/ 481781 w 523568"/>
                  <a:gd name="connsiteY205" fmla="*/ 1088923 h 1472850"/>
                  <a:gd name="connsiteX206" fmla="*/ 486697 w 523568"/>
                  <a:gd name="connsiteY206" fmla="*/ 1106129 h 1472850"/>
                  <a:gd name="connsiteX207" fmla="*/ 491613 w 523568"/>
                  <a:gd name="connsiteY207" fmla="*/ 1128252 h 1472850"/>
                  <a:gd name="connsiteX208" fmla="*/ 494071 w 523568"/>
                  <a:gd name="connsiteY208" fmla="*/ 1135626 h 1472850"/>
                  <a:gd name="connsiteX209" fmla="*/ 496529 w 523568"/>
                  <a:gd name="connsiteY209" fmla="*/ 1150374 h 1472850"/>
                  <a:gd name="connsiteX210" fmla="*/ 501445 w 523568"/>
                  <a:gd name="connsiteY210" fmla="*/ 1170039 h 1472850"/>
                  <a:gd name="connsiteX211" fmla="*/ 503903 w 523568"/>
                  <a:gd name="connsiteY211" fmla="*/ 1179871 h 1472850"/>
                  <a:gd name="connsiteX212" fmla="*/ 506362 w 523568"/>
                  <a:gd name="connsiteY212" fmla="*/ 1192162 h 1472850"/>
                  <a:gd name="connsiteX213" fmla="*/ 508820 w 523568"/>
                  <a:gd name="connsiteY213" fmla="*/ 1199536 h 1472850"/>
                  <a:gd name="connsiteX214" fmla="*/ 511278 w 523568"/>
                  <a:gd name="connsiteY214" fmla="*/ 1211826 h 1472850"/>
                  <a:gd name="connsiteX215" fmla="*/ 513736 w 523568"/>
                  <a:gd name="connsiteY215" fmla="*/ 1251155 h 1472850"/>
                  <a:gd name="connsiteX216" fmla="*/ 516194 w 523568"/>
                  <a:gd name="connsiteY216" fmla="*/ 1258529 h 1472850"/>
                  <a:gd name="connsiteX217" fmla="*/ 518652 w 523568"/>
                  <a:gd name="connsiteY217" fmla="*/ 1300316 h 1472850"/>
                  <a:gd name="connsiteX218" fmla="*/ 523568 w 523568"/>
                  <a:gd name="connsiteY218" fmla="*/ 1403555 h 1472850"/>
                  <a:gd name="connsiteX219" fmla="*/ 516194 w 523568"/>
                  <a:gd name="connsiteY219" fmla="*/ 1472381 h 1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523568" h="1472850">
                    <a:moveTo>
                      <a:pt x="516194" y="1472381"/>
                    </a:moveTo>
                    <a:cubicBezTo>
                      <a:pt x="513736" y="1476887"/>
                      <a:pt x="513758" y="1447876"/>
                      <a:pt x="508820" y="1430594"/>
                    </a:cubicBezTo>
                    <a:cubicBezTo>
                      <a:pt x="507608" y="1426351"/>
                      <a:pt x="505453" y="1422435"/>
                      <a:pt x="503903" y="1418303"/>
                    </a:cubicBezTo>
                    <a:cubicBezTo>
                      <a:pt x="499774" y="1407294"/>
                      <a:pt x="502859" y="1414004"/>
                      <a:pt x="498987" y="1401097"/>
                    </a:cubicBezTo>
                    <a:cubicBezTo>
                      <a:pt x="497498" y="1396134"/>
                      <a:pt x="495328" y="1391376"/>
                      <a:pt x="494071" y="1386349"/>
                    </a:cubicBezTo>
                    <a:cubicBezTo>
                      <a:pt x="493252" y="1383071"/>
                      <a:pt x="492276" y="1379829"/>
                      <a:pt x="491613" y="1376516"/>
                    </a:cubicBezTo>
                    <a:cubicBezTo>
                      <a:pt x="490636" y="1371629"/>
                      <a:pt x="490587" y="1366542"/>
                      <a:pt x="489155" y="1361768"/>
                    </a:cubicBezTo>
                    <a:cubicBezTo>
                      <a:pt x="488102" y="1358258"/>
                      <a:pt x="485878" y="1355213"/>
                      <a:pt x="484239" y="1351936"/>
                    </a:cubicBezTo>
                    <a:cubicBezTo>
                      <a:pt x="483420" y="1347839"/>
                      <a:pt x="482794" y="1343698"/>
                      <a:pt x="481781" y="1339645"/>
                    </a:cubicBezTo>
                    <a:cubicBezTo>
                      <a:pt x="480717" y="1335390"/>
                      <a:pt x="475535" y="1322236"/>
                      <a:pt x="474407" y="1319981"/>
                    </a:cubicBezTo>
                    <a:cubicBezTo>
                      <a:pt x="473086" y="1317339"/>
                      <a:pt x="471130" y="1315065"/>
                      <a:pt x="469491" y="1312607"/>
                    </a:cubicBezTo>
                    <a:cubicBezTo>
                      <a:pt x="468672" y="1309329"/>
                      <a:pt x="468004" y="1306010"/>
                      <a:pt x="467033" y="1302774"/>
                    </a:cubicBezTo>
                    <a:cubicBezTo>
                      <a:pt x="465544" y="1297811"/>
                      <a:pt x="462116" y="1288026"/>
                      <a:pt x="462116" y="1288026"/>
                    </a:cubicBezTo>
                    <a:cubicBezTo>
                      <a:pt x="461297" y="1282291"/>
                      <a:pt x="461182" y="1276409"/>
                      <a:pt x="459658" y="1270820"/>
                    </a:cubicBezTo>
                    <a:cubicBezTo>
                      <a:pt x="458694" y="1267285"/>
                      <a:pt x="455795" y="1264497"/>
                      <a:pt x="454742" y="1260987"/>
                    </a:cubicBezTo>
                    <a:cubicBezTo>
                      <a:pt x="453310" y="1256213"/>
                      <a:pt x="453261" y="1251126"/>
                      <a:pt x="452284" y="1246239"/>
                    </a:cubicBezTo>
                    <a:cubicBezTo>
                      <a:pt x="451621" y="1242926"/>
                      <a:pt x="450559" y="1239705"/>
                      <a:pt x="449826" y="1236407"/>
                    </a:cubicBezTo>
                    <a:cubicBezTo>
                      <a:pt x="448920" y="1232328"/>
                      <a:pt x="448689" y="1228080"/>
                      <a:pt x="447368" y="1224116"/>
                    </a:cubicBezTo>
                    <a:cubicBezTo>
                      <a:pt x="434513" y="1185548"/>
                      <a:pt x="449267" y="1241546"/>
                      <a:pt x="439994" y="1204452"/>
                    </a:cubicBezTo>
                    <a:cubicBezTo>
                      <a:pt x="439175" y="1197897"/>
                      <a:pt x="438753" y="1191280"/>
                      <a:pt x="437536" y="1184787"/>
                    </a:cubicBezTo>
                    <a:cubicBezTo>
                      <a:pt x="430639" y="1148002"/>
                      <a:pt x="435312" y="1180809"/>
                      <a:pt x="427703" y="1150374"/>
                    </a:cubicBezTo>
                    <a:cubicBezTo>
                      <a:pt x="425676" y="1142268"/>
                      <a:pt x="425429" y="1133721"/>
                      <a:pt x="422787" y="1125794"/>
                    </a:cubicBezTo>
                    <a:cubicBezTo>
                      <a:pt x="420049" y="1117580"/>
                      <a:pt x="419929" y="1117849"/>
                      <a:pt x="417871" y="1108587"/>
                    </a:cubicBezTo>
                    <a:cubicBezTo>
                      <a:pt x="416096" y="1100597"/>
                      <a:pt x="415996" y="1096018"/>
                      <a:pt x="412955" y="1088923"/>
                    </a:cubicBezTo>
                    <a:cubicBezTo>
                      <a:pt x="400028" y="1058759"/>
                      <a:pt x="415465" y="1096403"/>
                      <a:pt x="403123" y="1071716"/>
                    </a:cubicBezTo>
                    <a:cubicBezTo>
                      <a:pt x="401964" y="1069399"/>
                      <a:pt x="401923" y="1066607"/>
                      <a:pt x="400665" y="1064342"/>
                    </a:cubicBezTo>
                    <a:cubicBezTo>
                      <a:pt x="385065" y="1036262"/>
                      <a:pt x="396769" y="1058245"/>
                      <a:pt x="385916" y="1044678"/>
                    </a:cubicBezTo>
                    <a:cubicBezTo>
                      <a:pt x="376550" y="1032970"/>
                      <a:pt x="386270" y="1040816"/>
                      <a:pt x="373626" y="1032387"/>
                    </a:cubicBezTo>
                    <a:cubicBezTo>
                      <a:pt x="371987" y="1029110"/>
                      <a:pt x="371301" y="1025146"/>
                      <a:pt x="368710" y="1022555"/>
                    </a:cubicBezTo>
                    <a:cubicBezTo>
                      <a:pt x="364532" y="1018377"/>
                      <a:pt x="358140" y="1016900"/>
                      <a:pt x="353962" y="1012723"/>
                    </a:cubicBezTo>
                    <a:cubicBezTo>
                      <a:pt x="342081" y="1000844"/>
                      <a:pt x="357188" y="1015306"/>
                      <a:pt x="341671" y="1002891"/>
                    </a:cubicBezTo>
                    <a:cubicBezTo>
                      <a:pt x="339861" y="1001443"/>
                      <a:pt x="338565" y="999422"/>
                      <a:pt x="336755" y="997974"/>
                    </a:cubicBezTo>
                    <a:cubicBezTo>
                      <a:pt x="334448" y="996128"/>
                      <a:pt x="331589" y="995021"/>
                      <a:pt x="329381" y="993058"/>
                    </a:cubicBezTo>
                    <a:cubicBezTo>
                      <a:pt x="309485" y="975373"/>
                      <a:pt x="322464" y="980920"/>
                      <a:pt x="307258" y="975852"/>
                    </a:cubicBezTo>
                    <a:cubicBezTo>
                      <a:pt x="304800" y="974213"/>
                      <a:pt x="301973" y="973025"/>
                      <a:pt x="299884" y="970936"/>
                    </a:cubicBezTo>
                    <a:cubicBezTo>
                      <a:pt x="297795" y="968847"/>
                      <a:pt x="297275" y="965408"/>
                      <a:pt x="294968" y="963562"/>
                    </a:cubicBezTo>
                    <a:cubicBezTo>
                      <a:pt x="292945" y="961943"/>
                      <a:pt x="289911" y="962262"/>
                      <a:pt x="287594" y="961103"/>
                    </a:cubicBezTo>
                    <a:cubicBezTo>
                      <a:pt x="284952" y="959782"/>
                      <a:pt x="282527" y="958032"/>
                      <a:pt x="280220" y="956187"/>
                    </a:cubicBezTo>
                    <a:cubicBezTo>
                      <a:pt x="278410" y="954739"/>
                      <a:pt x="277113" y="952719"/>
                      <a:pt x="275303" y="951271"/>
                    </a:cubicBezTo>
                    <a:cubicBezTo>
                      <a:pt x="263343" y="941703"/>
                      <a:pt x="271926" y="951427"/>
                      <a:pt x="258097" y="938981"/>
                    </a:cubicBezTo>
                    <a:cubicBezTo>
                      <a:pt x="258037" y="938927"/>
                      <a:pt x="242822" y="923705"/>
                      <a:pt x="238433" y="919316"/>
                    </a:cubicBezTo>
                    <a:cubicBezTo>
                      <a:pt x="236794" y="917677"/>
                      <a:pt x="235444" y="915686"/>
                      <a:pt x="233516" y="914400"/>
                    </a:cubicBezTo>
                    <a:cubicBezTo>
                      <a:pt x="226265" y="909566"/>
                      <a:pt x="224682" y="909207"/>
                      <a:pt x="218768" y="902110"/>
                    </a:cubicBezTo>
                    <a:cubicBezTo>
                      <a:pt x="216877" y="899841"/>
                      <a:pt x="215743" y="897005"/>
                      <a:pt x="213852" y="894736"/>
                    </a:cubicBezTo>
                    <a:cubicBezTo>
                      <a:pt x="211627" y="892066"/>
                      <a:pt x="208612" y="890106"/>
                      <a:pt x="206478" y="887362"/>
                    </a:cubicBezTo>
                    <a:cubicBezTo>
                      <a:pt x="202850" y="882698"/>
                      <a:pt x="200823" y="876791"/>
                      <a:pt x="196645" y="872613"/>
                    </a:cubicBezTo>
                    <a:cubicBezTo>
                      <a:pt x="194187" y="870155"/>
                      <a:pt x="191291" y="868068"/>
                      <a:pt x="189271" y="865239"/>
                    </a:cubicBezTo>
                    <a:cubicBezTo>
                      <a:pt x="187141" y="862257"/>
                      <a:pt x="186605" y="858299"/>
                      <a:pt x="184355" y="855407"/>
                    </a:cubicBezTo>
                    <a:cubicBezTo>
                      <a:pt x="180798" y="850834"/>
                      <a:pt x="175046" y="848084"/>
                      <a:pt x="172065" y="843116"/>
                    </a:cubicBezTo>
                    <a:cubicBezTo>
                      <a:pt x="167357" y="835269"/>
                      <a:pt x="163464" y="827825"/>
                      <a:pt x="157316" y="820994"/>
                    </a:cubicBezTo>
                    <a:cubicBezTo>
                      <a:pt x="152665" y="815826"/>
                      <a:pt x="146425" y="812030"/>
                      <a:pt x="142568" y="806245"/>
                    </a:cubicBezTo>
                    <a:cubicBezTo>
                      <a:pt x="140929" y="803787"/>
                      <a:pt x="138973" y="801513"/>
                      <a:pt x="137652" y="798871"/>
                    </a:cubicBezTo>
                    <a:cubicBezTo>
                      <a:pt x="136493" y="796554"/>
                      <a:pt x="136479" y="793747"/>
                      <a:pt x="135194" y="791497"/>
                    </a:cubicBezTo>
                    <a:cubicBezTo>
                      <a:pt x="126822" y="776846"/>
                      <a:pt x="130495" y="786239"/>
                      <a:pt x="122903" y="776749"/>
                    </a:cubicBezTo>
                    <a:cubicBezTo>
                      <a:pt x="121057" y="774442"/>
                      <a:pt x="119878" y="771644"/>
                      <a:pt x="117987" y="769374"/>
                    </a:cubicBezTo>
                    <a:cubicBezTo>
                      <a:pt x="115762" y="766703"/>
                      <a:pt x="112747" y="764744"/>
                      <a:pt x="110613" y="762000"/>
                    </a:cubicBezTo>
                    <a:cubicBezTo>
                      <a:pt x="106986" y="757336"/>
                      <a:pt x="104058" y="752168"/>
                      <a:pt x="100781" y="747252"/>
                    </a:cubicBezTo>
                    <a:cubicBezTo>
                      <a:pt x="96527" y="740871"/>
                      <a:pt x="93568" y="736137"/>
                      <a:pt x="88491" y="730045"/>
                    </a:cubicBezTo>
                    <a:cubicBezTo>
                      <a:pt x="87007" y="728265"/>
                      <a:pt x="85213" y="726768"/>
                      <a:pt x="83574" y="725129"/>
                    </a:cubicBezTo>
                    <a:cubicBezTo>
                      <a:pt x="74989" y="699375"/>
                      <a:pt x="83091" y="719369"/>
                      <a:pt x="73742" y="703007"/>
                    </a:cubicBezTo>
                    <a:cubicBezTo>
                      <a:pt x="71924" y="699825"/>
                      <a:pt x="70956" y="696156"/>
                      <a:pt x="68826" y="693174"/>
                    </a:cubicBezTo>
                    <a:cubicBezTo>
                      <a:pt x="66806" y="690345"/>
                      <a:pt x="63910" y="688258"/>
                      <a:pt x="61452" y="685800"/>
                    </a:cubicBezTo>
                    <a:cubicBezTo>
                      <a:pt x="60633" y="683342"/>
                      <a:pt x="60279" y="680676"/>
                      <a:pt x="58994" y="678426"/>
                    </a:cubicBezTo>
                    <a:cubicBezTo>
                      <a:pt x="55097" y="671607"/>
                      <a:pt x="51763" y="668737"/>
                      <a:pt x="46703" y="663678"/>
                    </a:cubicBezTo>
                    <a:cubicBezTo>
                      <a:pt x="45884" y="661220"/>
                      <a:pt x="45503" y="658568"/>
                      <a:pt x="44245" y="656303"/>
                    </a:cubicBezTo>
                    <a:cubicBezTo>
                      <a:pt x="41376" y="651138"/>
                      <a:pt x="37690" y="646471"/>
                      <a:pt x="34413" y="641555"/>
                    </a:cubicBezTo>
                    <a:lnTo>
                      <a:pt x="29497" y="634181"/>
                    </a:lnTo>
                    <a:cubicBezTo>
                      <a:pt x="27858" y="631723"/>
                      <a:pt x="25515" y="629610"/>
                      <a:pt x="24581" y="626807"/>
                    </a:cubicBezTo>
                    <a:cubicBezTo>
                      <a:pt x="21189" y="616630"/>
                      <a:pt x="23560" y="621589"/>
                      <a:pt x="17207" y="612058"/>
                    </a:cubicBezTo>
                    <a:cubicBezTo>
                      <a:pt x="15927" y="605656"/>
                      <a:pt x="14274" y="596381"/>
                      <a:pt x="12291" y="589936"/>
                    </a:cubicBezTo>
                    <a:cubicBezTo>
                      <a:pt x="10005" y="582506"/>
                      <a:pt x="6440" y="575435"/>
                      <a:pt x="4916" y="567813"/>
                    </a:cubicBezTo>
                    <a:cubicBezTo>
                      <a:pt x="1481" y="550636"/>
                      <a:pt x="3145" y="559644"/>
                      <a:pt x="0" y="540774"/>
                    </a:cubicBezTo>
                    <a:cubicBezTo>
                      <a:pt x="885" y="521304"/>
                      <a:pt x="496" y="491590"/>
                      <a:pt x="4916" y="469491"/>
                    </a:cubicBezTo>
                    <a:cubicBezTo>
                      <a:pt x="6241" y="462865"/>
                      <a:pt x="6811" y="455869"/>
                      <a:pt x="9833" y="449826"/>
                    </a:cubicBezTo>
                    <a:lnTo>
                      <a:pt x="14749" y="439994"/>
                    </a:lnTo>
                    <a:cubicBezTo>
                      <a:pt x="19268" y="417398"/>
                      <a:pt x="13105" y="436395"/>
                      <a:pt x="24581" y="420329"/>
                    </a:cubicBezTo>
                    <a:cubicBezTo>
                      <a:pt x="26711" y="417347"/>
                      <a:pt x="27679" y="413678"/>
                      <a:pt x="29497" y="410497"/>
                    </a:cubicBezTo>
                    <a:cubicBezTo>
                      <a:pt x="32372" y="405465"/>
                      <a:pt x="38622" y="397511"/>
                      <a:pt x="41787" y="393291"/>
                    </a:cubicBezTo>
                    <a:cubicBezTo>
                      <a:pt x="46543" y="379021"/>
                      <a:pt x="41460" y="392493"/>
                      <a:pt x="51620" y="373626"/>
                    </a:cubicBezTo>
                    <a:cubicBezTo>
                      <a:pt x="64113" y="350426"/>
                      <a:pt x="54815" y="358388"/>
                      <a:pt x="68826" y="349045"/>
                    </a:cubicBezTo>
                    <a:cubicBezTo>
                      <a:pt x="82296" y="322105"/>
                      <a:pt x="64511" y="355084"/>
                      <a:pt x="81116" y="331839"/>
                    </a:cubicBezTo>
                    <a:cubicBezTo>
                      <a:pt x="83246" y="328857"/>
                      <a:pt x="83783" y="324899"/>
                      <a:pt x="86033" y="322007"/>
                    </a:cubicBezTo>
                    <a:cubicBezTo>
                      <a:pt x="89590" y="317434"/>
                      <a:pt x="95732" y="314898"/>
                      <a:pt x="98323" y="309716"/>
                    </a:cubicBezTo>
                    <a:cubicBezTo>
                      <a:pt x="99962" y="306439"/>
                      <a:pt x="101206" y="302933"/>
                      <a:pt x="103239" y="299884"/>
                    </a:cubicBezTo>
                    <a:cubicBezTo>
                      <a:pt x="107784" y="293067"/>
                      <a:pt x="114323" y="287548"/>
                      <a:pt x="117987" y="280220"/>
                    </a:cubicBezTo>
                    <a:cubicBezTo>
                      <a:pt x="125546" y="265101"/>
                      <a:pt x="120869" y="273438"/>
                      <a:pt x="132736" y="255639"/>
                    </a:cubicBezTo>
                    <a:lnTo>
                      <a:pt x="137652" y="248265"/>
                    </a:lnTo>
                    <a:cubicBezTo>
                      <a:pt x="139291" y="245807"/>
                      <a:pt x="140479" y="242980"/>
                      <a:pt x="142568" y="240891"/>
                    </a:cubicBezTo>
                    <a:lnTo>
                      <a:pt x="147484" y="235974"/>
                    </a:lnTo>
                    <a:cubicBezTo>
                      <a:pt x="149490" y="229957"/>
                      <a:pt x="151062" y="224083"/>
                      <a:pt x="154858" y="218768"/>
                    </a:cubicBezTo>
                    <a:cubicBezTo>
                      <a:pt x="156879" y="215939"/>
                      <a:pt x="160099" y="214138"/>
                      <a:pt x="162233" y="211394"/>
                    </a:cubicBezTo>
                    <a:cubicBezTo>
                      <a:pt x="165861" y="206730"/>
                      <a:pt x="168520" y="201372"/>
                      <a:pt x="172065" y="196645"/>
                    </a:cubicBezTo>
                    <a:cubicBezTo>
                      <a:pt x="182984" y="182086"/>
                      <a:pt x="177167" y="190222"/>
                      <a:pt x="189271" y="172065"/>
                    </a:cubicBezTo>
                    <a:lnTo>
                      <a:pt x="194187" y="164691"/>
                    </a:lnTo>
                    <a:cubicBezTo>
                      <a:pt x="195826" y="162233"/>
                      <a:pt x="197014" y="159405"/>
                      <a:pt x="199103" y="157316"/>
                    </a:cubicBezTo>
                    <a:lnTo>
                      <a:pt x="211394" y="145026"/>
                    </a:lnTo>
                    <a:cubicBezTo>
                      <a:pt x="217239" y="127491"/>
                      <a:pt x="208950" y="148693"/>
                      <a:pt x="221226" y="130278"/>
                    </a:cubicBezTo>
                    <a:cubicBezTo>
                      <a:pt x="222663" y="128122"/>
                      <a:pt x="222247" y="125059"/>
                      <a:pt x="223684" y="122903"/>
                    </a:cubicBezTo>
                    <a:cubicBezTo>
                      <a:pt x="225612" y="120011"/>
                      <a:pt x="228924" y="118273"/>
                      <a:pt x="231058" y="115529"/>
                    </a:cubicBezTo>
                    <a:cubicBezTo>
                      <a:pt x="234686" y="110865"/>
                      <a:pt x="237613" y="105697"/>
                      <a:pt x="240891" y="100781"/>
                    </a:cubicBezTo>
                    <a:cubicBezTo>
                      <a:pt x="242530" y="98323"/>
                      <a:pt x="243718" y="95496"/>
                      <a:pt x="245807" y="93407"/>
                    </a:cubicBezTo>
                    <a:lnTo>
                      <a:pt x="253181" y="86033"/>
                    </a:lnTo>
                    <a:cubicBezTo>
                      <a:pt x="262134" y="68126"/>
                      <a:pt x="253022" y="83760"/>
                      <a:pt x="267929" y="66368"/>
                    </a:cubicBezTo>
                    <a:cubicBezTo>
                      <a:pt x="286519" y="44680"/>
                      <a:pt x="261037" y="70800"/>
                      <a:pt x="277762" y="54078"/>
                    </a:cubicBezTo>
                    <a:cubicBezTo>
                      <a:pt x="279401" y="50800"/>
                      <a:pt x="280860" y="47427"/>
                      <a:pt x="282678" y="44245"/>
                    </a:cubicBezTo>
                    <a:cubicBezTo>
                      <a:pt x="286193" y="38093"/>
                      <a:pt x="289423" y="34118"/>
                      <a:pt x="294968" y="29497"/>
                    </a:cubicBezTo>
                    <a:cubicBezTo>
                      <a:pt x="297237" y="27606"/>
                      <a:pt x="299884" y="26220"/>
                      <a:pt x="302342" y="24581"/>
                    </a:cubicBezTo>
                    <a:cubicBezTo>
                      <a:pt x="310771" y="11937"/>
                      <a:pt x="302925" y="21657"/>
                      <a:pt x="314633" y="12291"/>
                    </a:cubicBezTo>
                    <a:cubicBezTo>
                      <a:pt x="319634" y="8290"/>
                      <a:pt x="320817" y="5472"/>
                      <a:pt x="324465" y="0"/>
                    </a:cubicBezTo>
                    <a:cubicBezTo>
                      <a:pt x="323843" y="3111"/>
                      <a:pt x="321875" y="15595"/>
                      <a:pt x="319549" y="19665"/>
                    </a:cubicBezTo>
                    <a:cubicBezTo>
                      <a:pt x="317516" y="23222"/>
                      <a:pt x="314632" y="26220"/>
                      <a:pt x="312174" y="29497"/>
                    </a:cubicBezTo>
                    <a:cubicBezTo>
                      <a:pt x="309578" y="37286"/>
                      <a:pt x="310246" y="37437"/>
                      <a:pt x="304800" y="44245"/>
                    </a:cubicBezTo>
                    <a:cubicBezTo>
                      <a:pt x="303352" y="46055"/>
                      <a:pt x="301275" y="47308"/>
                      <a:pt x="299884" y="49162"/>
                    </a:cubicBezTo>
                    <a:cubicBezTo>
                      <a:pt x="296339" y="53889"/>
                      <a:pt x="291920" y="58305"/>
                      <a:pt x="290052" y="63910"/>
                    </a:cubicBezTo>
                    <a:cubicBezTo>
                      <a:pt x="289233" y="66368"/>
                      <a:pt x="289426" y="69452"/>
                      <a:pt x="287594" y="71284"/>
                    </a:cubicBezTo>
                    <a:cubicBezTo>
                      <a:pt x="285762" y="73116"/>
                      <a:pt x="282678" y="72923"/>
                      <a:pt x="280220" y="73742"/>
                    </a:cubicBezTo>
                    <a:cubicBezTo>
                      <a:pt x="274158" y="97989"/>
                      <a:pt x="282238" y="72837"/>
                      <a:pt x="272845" y="88491"/>
                    </a:cubicBezTo>
                    <a:cubicBezTo>
                      <a:pt x="271512" y="90713"/>
                      <a:pt x="271645" y="93600"/>
                      <a:pt x="270387" y="95865"/>
                    </a:cubicBezTo>
                    <a:cubicBezTo>
                      <a:pt x="267518" y="101030"/>
                      <a:pt x="263832" y="105697"/>
                      <a:pt x="260555" y="110613"/>
                    </a:cubicBezTo>
                    <a:cubicBezTo>
                      <a:pt x="258916" y="113071"/>
                      <a:pt x="257728" y="115898"/>
                      <a:pt x="255639" y="117987"/>
                    </a:cubicBezTo>
                    <a:lnTo>
                      <a:pt x="248265" y="125362"/>
                    </a:lnTo>
                    <a:cubicBezTo>
                      <a:pt x="247446" y="127820"/>
                      <a:pt x="246966" y="130419"/>
                      <a:pt x="245807" y="132736"/>
                    </a:cubicBezTo>
                    <a:cubicBezTo>
                      <a:pt x="242706" y="138939"/>
                      <a:pt x="240548" y="140453"/>
                      <a:pt x="235974" y="145026"/>
                    </a:cubicBezTo>
                    <a:cubicBezTo>
                      <a:pt x="229795" y="163564"/>
                      <a:pt x="238131" y="140711"/>
                      <a:pt x="228600" y="159774"/>
                    </a:cubicBezTo>
                    <a:cubicBezTo>
                      <a:pt x="227441" y="162092"/>
                      <a:pt x="227579" y="164993"/>
                      <a:pt x="226142" y="167149"/>
                    </a:cubicBezTo>
                    <a:cubicBezTo>
                      <a:pt x="217659" y="179875"/>
                      <a:pt x="215481" y="169635"/>
                      <a:pt x="208936" y="189271"/>
                    </a:cubicBezTo>
                    <a:cubicBezTo>
                      <a:pt x="207297" y="194187"/>
                      <a:pt x="207685" y="200356"/>
                      <a:pt x="204020" y="204020"/>
                    </a:cubicBezTo>
                    <a:cubicBezTo>
                      <a:pt x="198195" y="209844"/>
                      <a:pt x="192051" y="215343"/>
                      <a:pt x="189271" y="223684"/>
                    </a:cubicBezTo>
                    <a:cubicBezTo>
                      <a:pt x="188452" y="226142"/>
                      <a:pt x="187972" y="228741"/>
                      <a:pt x="186813" y="231058"/>
                    </a:cubicBezTo>
                    <a:cubicBezTo>
                      <a:pt x="184880" y="234924"/>
                      <a:pt x="176383" y="245662"/>
                      <a:pt x="174523" y="248265"/>
                    </a:cubicBezTo>
                    <a:cubicBezTo>
                      <a:pt x="172806" y="250669"/>
                      <a:pt x="170928" y="252997"/>
                      <a:pt x="169607" y="255639"/>
                    </a:cubicBezTo>
                    <a:cubicBezTo>
                      <a:pt x="168448" y="257956"/>
                      <a:pt x="168407" y="260748"/>
                      <a:pt x="167149" y="263013"/>
                    </a:cubicBezTo>
                    <a:cubicBezTo>
                      <a:pt x="164279" y="268178"/>
                      <a:pt x="157316" y="277762"/>
                      <a:pt x="157316" y="277762"/>
                    </a:cubicBezTo>
                    <a:cubicBezTo>
                      <a:pt x="152990" y="290741"/>
                      <a:pt x="156295" y="282980"/>
                      <a:pt x="145026" y="299884"/>
                    </a:cubicBezTo>
                    <a:lnTo>
                      <a:pt x="140110" y="307258"/>
                    </a:lnTo>
                    <a:cubicBezTo>
                      <a:pt x="133933" y="325793"/>
                      <a:pt x="142265" y="302949"/>
                      <a:pt x="132736" y="322007"/>
                    </a:cubicBezTo>
                    <a:cubicBezTo>
                      <a:pt x="131577" y="324324"/>
                      <a:pt x="131897" y="327358"/>
                      <a:pt x="130278" y="329381"/>
                    </a:cubicBezTo>
                    <a:cubicBezTo>
                      <a:pt x="128432" y="331688"/>
                      <a:pt x="125361" y="332658"/>
                      <a:pt x="122903" y="334297"/>
                    </a:cubicBezTo>
                    <a:cubicBezTo>
                      <a:pt x="121919" y="338233"/>
                      <a:pt x="117324" y="357681"/>
                      <a:pt x="115529" y="358878"/>
                    </a:cubicBezTo>
                    <a:lnTo>
                      <a:pt x="108155" y="363794"/>
                    </a:lnTo>
                    <a:cubicBezTo>
                      <a:pt x="106516" y="366252"/>
                      <a:pt x="104560" y="368526"/>
                      <a:pt x="103239" y="371168"/>
                    </a:cubicBezTo>
                    <a:cubicBezTo>
                      <a:pt x="102080" y="373485"/>
                      <a:pt x="102218" y="376386"/>
                      <a:pt x="100781" y="378542"/>
                    </a:cubicBezTo>
                    <a:cubicBezTo>
                      <a:pt x="98853" y="381434"/>
                      <a:pt x="95865" y="383458"/>
                      <a:pt x="93407" y="385916"/>
                    </a:cubicBezTo>
                    <a:cubicBezTo>
                      <a:pt x="91768" y="389194"/>
                      <a:pt x="89778" y="392318"/>
                      <a:pt x="88491" y="395749"/>
                    </a:cubicBezTo>
                    <a:cubicBezTo>
                      <a:pt x="87305" y="398912"/>
                      <a:pt x="87004" y="402345"/>
                      <a:pt x="86033" y="405581"/>
                    </a:cubicBezTo>
                    <a:cubicBezTo>
                      <a:pt x="84544" y="410544"/>
                      <a:pt x="82755" y="415413"/>
                      <a:pt x="81116" y="420329"/>
                    </a:cubicBezTo>
                    <a:cubicBezTo>
                      <a:pt x="80297" y="422787"/>
                      <a:pt x="80490" y="425871"/>
                      <a:pt x="78658" y="427703"/>
                    </a:cubicBezTo>
                    <a:lnTo>
                      <a:pt x="73742" y="432620"/>
                    </a:lnTo>
                    <a:cubicBezTo>
                      <a:pt x="72923" y="435078"/>
                      <a:pt x="71996" y="437503"/>
                      <a:pt x="71284" y="439994"/>
                    </a:cubicBezTo>
                    <a:cubicBezTo>
                      <a:pt x="70234" y="443669"/>
                      <a:pt x="68332" y="453271"/>
                      <a:pt x="66368" y="457200"/>
                    </a:cubicBezTo>
                    <a:cubicBezTo>
                      <a:pt x="65047" y="459842"/>
                      <a:pt x="63091" y="462116"/>
                      <a:pt x="61452" y="464574"/>
                    </a:cubicBezTo>
                    <a:cubicBezTo>
                      <a:pt x="52490" y="491464"/>
                      <a:pt x="66781" y="450741"/>
                      <a:pt x="54078" y="479323"/>
                    </a:cubicBezTo>
                    <a:cubicBezTo>
                      <a:pt x="51973" y="484058"/>
                      <a:pt x="50801" y="489155"/>
                      <a:pt x="49162" y="494071"/>
                    </a:cubicBezTo>
                    <a:lnTo>
                      <a:pt x="44245" y="508820"/>
                    </a:lnTo>
                    <a:lnTo>
                      <a:pt x="41787" y="516194"/>
                    </a:lnTo>
                    <a:cubicBezTo>
                      <a:pt x="40968" y="518652"/>
                      <a:pt x="39755" y="521012"/>
                      <a:pt x="39329" y="523568"/>
                    </a:cubicBezTo>
                    <a:cubicBezTo>
                      <a:pt x="38510" y="528484"/>
                      <a:pt x="37952" y="533451"/>
                      <a:pt x="36871" y="538316"/>
                    </a:cubicBezTo>
                    <a:cubicBezTo>
                      <a:pt x="31607" y="562004"/>
                      <a:pt x="37307" y="526088"/>
                      <a:pt x="31955" y="555523"/>
                    </a:cubicBezTo>
                    <a:cubicBezTo>
                      <a:pt x="30919" y="561223"/>
                      <a:pt x="30316" y="566994"/>
                      <a:pt x="29497" y="572729"/>
                    </a:cubicBezTo>
                    <a:cubicBezTo>
                      <a:pt x="30135" y="588689"/>
                      <a:pt x="28339" y="624200"/>
                      <a:pt x="34413" y="646471"/>
                    </a:cubicBezTo>
                    <a:cubicBezTo>
                      <a:pt x="35776" y="651471"/>
                      <a:pt x="37690" y="656304"/>
                      <a:pt x="39329" y="661220"/>
                    </a:cubicBezTo>
                    <a:lnTo>
                      <a:pt x="41787" y="668594"/>
                    </a:lnTo>
                    <a:cubicBezTo>
                      <a:pt x="42606" y="671052"/>
                      <a:pt x="42413" y="674136"/>
                      <a:pt x="44245" y="675968"/>
                    </a:cubicBezTo>
                    <a:lnTo>
                      <a:pt x="49162" y="680884"/>
                    </a:lnTo>
                    <a:cubicBezTo>
                      <a:pt x="53191" y="692971"/>
                      <a:pt x="53207" y="695338"/>
                      <a:pt x="58994" y="705465"/>
                    </a:cubicBezTo>
                    <a:cubicBezTo>
                      <a:pt x="60460" y="708030"/>
                      <a:pt x="62589" y="710197"/>
                      <a:pt x="63910" y="712839"/>
                    </a:cubicBezTo>
                    <a:cubicBezTo>
                      <a:pt x="70466" y="725951"/>
                      <a:pt x="61052" y="714696"/>
                      <a:pt x="71284" y="730045"/>
                    </a:cubicBezTo>
                    <a:cubicBezTo>
                      <a:pt x="72570" y="731973"/>
                      <a:pt x="74914" y="733034"/>
                      <a:pt x="76200" y="734962"/>
                    </a:cubicBezTo>
                    <a:cubicBezTo>
                      <a:pt x="78232" y="738011"/>
                      <a:pt x="79673" y="741426"/>
                      <a:pt x="81116" y="744794"/>
                    </a:cubicBezTo>
                    <a:cubicBezTo>
                      <a:pt x="82137" y="747175"/>
                      <a:pt x="82241" y="749946"/>
                      <a:pt x="83574" y="752168"/>
                    </a:cubicBezTo>
                    <a:cubicBezTo>
                      <a:pt x="84767" y="754155"/>
                      <a:pt x="86852" y="755445"/>
                      <a:pt x="88491" y="757084"/>
                    </a:cubicBezTo>
                    <a:cubicBezTo>
                      <a:pt x="89310" y="759542"/>
                      <a:pt x="89512" y="762302"/>
                      <a:pt x="90949" y="764458"/>
                    </a:cubicBezTo>
                    <a:cubicBezTo>
                      <a:pt x="95571" y="771391"/>
                      <a:pt x="107208" y="777756"/>
                      <a:pt x="113071" y="781665"/>
                    </a:cubicBezTo>
                    <a:lnTo>
                      <a:pt x="127820" y="791497"/>
                    </a:lnTo>
                    <a:lnTo>
                      <a:pt x="142568" y="801329"/>
                    </a:lnTo>
                    <a:lnTo>
                      <a:pt x="149942" y="806245"/>
                    </a:lnTo>
                    <a:cubicBezTo>
                      <a:pt x="151581" y="808703"/>
                      <a:pt x="152635" y="811674"/>
                      <a:pt x="154858" y="813620"/>
                    </a:cubicBezTo>
                    <a:cubicBezTo>
                      <a:pt x="159305" y="817511"/>
                      <a:pt x="164691" y="820175"/>
                      <a:pt x="169607" y="823452"/>
                    </a:cubicBezTo>
                    <a:lnTo>
                      <a:pt x="184355" y="833284"/>
                    </a:lnTo>
                    <a:lnTo>
                      <a:pt x="191729" y="838200"/>
                    </a:lnTo>
                    <a:cubicBezTo>
                      <a:pt x="194187" y="839839"/>
                      <a:pt x="197014" y="841027"/>
                      <a:pt x="199103" y="843116"/>
                    </a:cubicBezTo>
                    <a:cubicBezTo>
                      <a:pt x="200742" y="844755"/>
                      <a:pt x="202166" y="846642"/>
                      <a:pt x="204020" y="848033"/>
                    </a:cubicBezTo>
                    <a:cubicBezTo>
                      <a:pt x="208747" y="851578"/>
                      <a:pt x="214041" y="854320"/>
                      <a:pt x="218768" y="857865"/>
                    </a:cubicBezTo>
                    <a:cubicBezTo>
                      <a:pt x="222045" y="860323"/>
                      <a:pt x="225490" y="862573"/>
                      <a:pt x="228600" y="865239"/>
                    </a:cubicBezTo>
                    <a:cubicBezTo>
                      <a:pt x="231239" y="867501"/>
                      <a:pt x="233145" y="870593"/>
                      <a:pt x="235974" y="872613"/>
                    </a:cubicBezTo>
                    <a:cubicBezTo>
                      <a:pt x="238956" y="874743"/>
                      <a:pt x="242529" y="875890"/>
                      <a:pt x="245807" y="877529"/>
                    </a:cubicBezTo>
                    <a:cubicBezTo>
                      <a:pt x="259863" y="891585"/>
                      <a:pt x="245759" y="879036"/>
                      <a:pt x="263013" y="889820"/>
                    </a:cubicBezTo>
                    <a:cubicBezTo>
                      <a:pt x="280016" y="900448"/>
                      <a:pt x="265734" y="894824"/>
                      <a:pt x="280220" y="899652"/>
                    </a:cubicBezTo>
                    <a:cubicBezTo>
                      <a:pt x="289303" y="913277"/>
                      <a:pt x="279939" y="902500"/>
                      <a:pt x="292510" y="909484"/>
                    </a:cubicBezTo>
                    <a:cubicBezTo>
                      <a:pt x="297675" y="912353"/>
                      <a:pt x="303081" y="915138"/>
                      <a:pt x="307258" y="919316"/>
                    </a:cubicBezTo>
                    <a:cubicBezTo>
                      <a:pt x="308897" y="920955"/>
                      <a:pt x="310187" y="923041"/>
                      <a:pt x="312174" y="924233"/>
                    </a:cubicBezTo>
                    <a:cubicBezTo>
                      <a:pt x="314396" y="925566"/>
                      <a:pt x="317091" y="925872"/>
                      <a:pt x="319549" y="926691"/>
                    </a:cubicBezTo>
                    <a:cubicBezTo>
                      <a:pt x="343073" y="950215"/>
                      <a:pt x="312953" y="922294"/>
                      <a:pt x="334297" y="936523"/>
                    </a:cubicBezTo>
                    <a:cubicBezTo>
                      <a:pt x="337189" y="938451"/>
                      <a:pt x="338927" y="941763"/>
                      <a:pt x="341671" y="943897"/>
                    </a:cubicBezTo>
                    <a:cubicBezTo>
                      <a:pt x="369574" y="965598"/>
                      <a:pt x="345992" y="947286"/>
                      <a:pt x="363794" y="956187"/>
                    </a:cubicBezTo>
                    <a:cubicBezTo>
                      <a:pt x="373884" y="961232"/>
                      <a:pt x="368461" y="959921"/>
                      <a:pt x="376084" y="966020"/>
                    </a:cubicBezTo>
                    <a:cubicBezTo>
                      <a:pt x="382890" y="971466"/>
                      <a:pt x="383045" y="970798"/>
                      <a:pt x="390833" y="973394"/>
                    </a:cubicBezTo>
                    <a:cubicBezTo>
                      <a:pt x="395749" y="976671"/>
                      <a:pt x="400854" y="979681"/>
                      <a:pt x="405581" y="983226"/>
                    </a:cubicBezTo>
                    <a:cubicBezTo>
                      <a:pt x="407808" y="984896"/>
                      <a:pt x="419192" y="993719"/>
                      <a:pt x="422787" y="995516"/>
                    </a:cubicBezTo>
                    <a:cubicBezTo>
                      <a:pt x="426734" y="997489"/>
                      <a:pt x="430981" y="998794"/>
                      <a:pt x="435078" y="1000433"/>
                    </a:cubicBezTo>
                    <a:cubicBezTo>
                      <a:pt x="449057" y="1014412"/>
                      <a:pt x="435597" y="1003150"/>
                      <a:pt x="449826" y="1010265"/>
                    </a:cubicBezTo>
                    <a:cubicBezTo>
                      <a:pt x="456670" y="1013687"/>
                      <a:pt x="459138" y="1017119"/>
                      <a:pt x="464574" y="1022555"/>
                    </a:cubicBezTo>
                    <a:cubicBezTo>
                      <a:pt x="465394" y="1025013"/>
                      <a:pt x="465874" y="1027612"/>
                      <a:pt x="467033" y="1029929"/>
                    </a:cubicBezTo>
                    <a:cubicBezTo>
                      <a:pt x="474214" y="1044290"/>
                      <a:pt x="470289" y="1030263"/>
                      <a:pt x="474407" y="1044678"/>
                    </a:cubicBezTo>
                    <a:cubicBezTo>
                      <a:pt x="475941" y="1050046"/>
                      <a:pt x="478599" y="1061731"/>
                      <a:pt x="479323" y="1066800"/>
                    </a:cubicBezTo>
                    <a:cubicBezTo>
                      <a:pt x="480372" y="1074145"/>
                      <a:pt x="480653" y="1081590"/>
                      <a:pt x="481781" y="1088923"/>
                    </a:cubicBezTo>
                    <a:cubicBezTo>
                      <a:pt x="483062" y="1097248"/>
                      <a:pt x="484556" y="1098634"/>
                      <a:pt x="486697" y="1106129"/>
                    </a:cubicBezTo>
                    <a:cubicBezTo>
                      <a:pt x="491743" y="1123792"/>
                      <a:pt x="486545" y="1107978"/>
                      <a:pt x="491613" y="1128252"/>
                    </a:cubicBezTo>
                    <a:cubicBezTo>
                      <a:pt x="492241" y="1130766"/>
                      <a:pt x="493509" y="1133097"/>
                      <a:pt x="494071" y="1135626"/>
                    </a:cubicBezTo>
                    <a:cubicBezTo>
                      <a:pt x="495152" y="1140491"/>
                      <a:pt x="495485" y="1145501"/>
                      <a:pt x="496529" y="1150374"/>
                    </a:cubicBezTo>
                    <a:cubicBezTo>
                      <a:pt x="497945" y="1156981"/>
                      <a:pt x="499806" y="1163484"/>
                      <a:pt x="501445" y="1170039"/>
                    </a:cubicBezTo>
                    <a:cubicBezTo>
                      <a:pt x="502264" y="1173316"/>
                      <a:pt x="503240" y="1176558"/>
                      <a:pt x="503903" y="1179871"/>
                    </a:cubicBezTo>
                    <a:cubicBezTo>
                      <a:pt x="504723" y="1183968"/>
                      <a:pt x="505348" y="1188109"/>
                      <a:pt x="506362" y="1192162"/>
                    </a:cubicBezTo>
                    <a:cubicBezTo>
                      <a:pt x="506990" y="1194676"/>
                      <a:pt x="508192" y="1197022"/>
                      <a:pt x="508820" y="1199536"/>
                    </a:cubicBezTo>
                    <a:cubicBezTo>
                      <a:pt x="509833" y="1203589"/>
                      <a:pt x="510459" y="1207729"/>
                      <a:pt x="511278" y="1211826"/>
                    </a:cubicBezTo>
                    <a:cubicBezTo>
                      <a:pt x="512097" y="1224936"/>
                      <a:pt x="512361" y="1238092"/>
                      <a:pt x="513736" y="1251155"/>
                    </a:cubicBezTo>
                    <a:cubicBezTo>
                      <a:pt x="514007" y="1253732"/>
                      <a:pt x="515936" y="1255951"/>
                      <a:pt x="516194" y="1258529"/>
                    </a:cubicBezTo>
                    <a:cubicBezTo>
                      <a:pt x="517582" y="1272413"/>
                      <a:pt x="518094" y="1286374"/>
                      <a:pt x="518652" y="1300316"/>
                    </a:cubicBezTo>
                    <a:cubicBezTo>
                      <a:pt x="522676" y="1400921"/>
                      <a:pt x="517755" y="1351236"/>
                      <a:pt x="523568" y="1403555"/>
                    </a:cubicBezTo>
                    <a:cubicBezTo>
                      <a:pt x="522749" y="1424858"/>
                      <a:pt x="518652" y="1467875"/>
                      <a:pt x="516194" y="147238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037590" y="443703"/>
                <a:ext cx="177789" cy="1044889"/>
              </a:xfrm>
              <a:custGeom>
                <a:avLst/>
                <a:gdLst>
                  <a:gd name="connsiteX0" fmla="*/ 179881 w 256081"/>
                  <a:gd name="connsiteY0" fmla="*/ 1504874 h 1505022"/>
                  <a:gd name="connsiteX1" fmla="*/ 189713 w 256081"/>
                  <a:gd name="connsiteY1" fmla="*/ 1485209 h 1505022"/>
                  <a:gd name="connsiteX2" fmla="*/ 194629 w 256081"/>
                  <a:gd name="connsiteY2" fmla="*/ 1463087 h 1505022"/>
                  <a:gd name="connsiteX3" fmla="*/ 199546 w 256081"/>
                  <a:gd name="connsiteY3" fmla="*/ 1453254 h 1505022"/>
                  <a:gd name="connsiteX4" fmla="*/ 204462 w 256081"/>
                  <a:gd name="connsiteY4" fmla="*/ 1433590 h 1505022"/>
                  <a:gd name="connsiteX5" fmla="*/ 209378 w 256081"/>
                  <a:gd name="connsiteY5" fmla="*/ 1423758 h 1505022"/>
                  <a:gd name="connsiteX6" fmla="*/ 216752 w 256081"/>
                  <a:gd name="connsiteY6" fmla="*/ 1399177 h 1505022"/>
                  <a:gd name="connsiteX7" fmla="*/ 219210 w 256081"/>
                  <a:gd name="connsiteY7" fmla="*/ 1391803 h 1505022"/>
                  <a:gd name="connsiteX8" fmla="*/ 221668 w 256081"/>
                  <a:gd name="connsiteY8" fmla="*/ 1364764 h 1505022"/>
                  <a:gd name="connsiteX9" fmla="*/ 224126 w 256081"/>
                  <a:gd name="connsiteY9" fmla="*/ 1342642 h 1505022"/>
                  <a:gd name="connsiteX10" fmla="*/ 229042 w 256081"/>
                  <a:gd name="connsiteY10" fmla="*/ 1268900 h 1505022"/>
                  <a:gd name="connsiteX11" fmla="*/ 231500 w 256081"/>
                  <a:gd name="connsiteY11" fmla="*/ 1236945 h 1505022"/>
                  <a:gd name="connsiteX12" fmla="*/ 229042 w 256081"/>
                  <a:gd name="connsiteY12" fmla="*/ 1163203 h 1505022"/>
                  <a:gd name="connsiteX13" fmla="*/ 224126 w 256081"/>
                  <a:gd name="connsiteY13" fmla="*/ 1131248 h 1505022"/>
                  <a:gd name="connsiteX14" fmla="*/ 219210 w 256081"/>
                  <a:gd name="connsiteY14" fmla="*/ 1116500 h 1505022"/>
                  <a:gd name="connsiteX15" fmla="*/ 214294 w 256081"/>
                  <a:gd name="connsiteY15" fmla="*/ 1094377 h 1505022"/>
                  <a:gd name="connsiteX16" fmla="*/ 211836 w 256081"/>
                  <a:gd name="connsiteY16" fmla="*/ 1087003 h 1505022"/>
                  <a:gd name="connsiteX17" fmla="*/ 206920 w 256081"/>
                  <a:gd name="connsiteY17" fmla="*/ 1069796 h 1505022"/>
                  <a:gd name="connsiteX18" fmla="*/ 202004 w 256081"/>
                  <a:gd name="connsiteY18" fmla="*/ 1059964 h 1505022"/>
                  <a:gd name="connsiteX19" fmla="*/ 197088 w 256081"/>
                  <a:gd name="connsiteY19" fmla="*/ 1037842 h 1505022"/>
                  <a:gd name="connsiteX20" fmla="*/ 187255 w 256081"/>
                  <a:gd name="connsiteY20" fmla="*/ 1015719 h 1505022"/>
                  <a:gd name="connsiteX21" fmla="*/ 179881 w 256081"/>
                  <a:gd name="connsiteY21" fmla="*/ 1000971 h 1505022"/>
                  <a:gd name="connsiteX22" fmla="*/ 167591 w 256081"/>
                  <a:gd name="connsiteY22" fmla="*/ 978848 h 1505022"/>
                  <a:gd name="connsiteX23" fmla="*/ 162675 w 256081"/>
                  <a:gd name="connsiteY23" fmla="*/ 971474 h 1505022"/>
                  <a:gd name="connsiteX24" fmla="*/ 155300 w 256081"/>
                  <a:gd name="connsiteY24" fmla="*/ 964100 h 1505022"/>
                  <a:gd name="connsiteX25" fmla="*/ 145468 w 256081"/>
                  <a:gd name="connsiteY25" fmla="*/ 949351 h 1505022"/>
                  <a:gd name="connsiteX26" fmla="*/ 140552 w 256081"/>
                  <a:gd name="connsiteY26" fmla="*/ 941977 h 1505022"/>
                  <a:gd name="connsiteX27" fmla="*/ 133178 w 256081"/>
                  <a:gd name="connsiteY27" fmla="*/ 934603 h 1505022"/>
                  <a:gd name="connsiteX28" fmla="*/ 123346 w 256081"/>
                  <a:gd name="connsiteY28" fmla="*/ 919854 h 1505022"/>
                  <a:gd name="connsiteX29" fmla="*/ 118429 w 256081"/>
                  <a:gd name="connsiteY29" fmla="*/ 912480 h 1505022"/>
                  <a:gd name="connsiteX30" fmla="*/ 106139 w 256081"/>
                  <a:gd name="connsiteY30" fmla="*/ 895274 h 1505022"/>
                  <a:gd name="connsiteX31" fmla="*/ 98765 w 256081"/>
                  <a:gd name="connsiteY31" fmla="*/ 875609 h 1505022"/>
                  <a:gd name="connsiteX32" fmla="*/ 96307 w 256081"/>
                  <a:gd name="connsiteY32" fmla="*/ 868235 h 1505022"/>
                  <a:gd name="connsiteX33" fmla="*/ 86475 w 256081"/>
                  <a:gd name="connsiteY33" fmla="*/ 853487 h 1505022"/>
                  <a:gd name="connsiteX34" fmla="*/ 79100 w 256081"/>
                  <a:gd name="connsiteY34" fmla="*/ 836280 h 1505022"/>
                  <a:gd name="connsiteX35" fmla="*/ 69268 w 256081"/>
                  <a:gd name="connsiteY35" fmla="*/ 811700 h 1505022"/>
                  <a:gd name="connsiteX36" fmla="*/ 61894 w 256081"/>
                  <a:gd name="connsiteY36" fmla="*/ 796951 h 1505022"/>
                  <a:gd name="connsiteX37" fmla="*/ 54520 w 256081"/>
                  <a:gd name="connsiteY37" fmla="*/ 772371 h 1505022"/>
                  <a:gd name="connsiteX38" fmla="*/ 49604 w 256081"/>
                  <a:gd name="connsiteY38" fmla="*/ 762538 h 1505022"/>
                  <a:gd name="connsiteX39" fmla="*/ 39771 w 256081"/>
                  <a:gd name="connsiteY39" fmla="*/ 737958 h 1505022"/>
                  <a:gd name="connsiteX40" fmla="*/ 37313 w 256081"/>
                  <a:gd name="connsiteY40" fmla="*/ 725667 h 1505022"/>
                  <a:gd name="connsiteX41" fmla="*/ 32397 w 256081"/>
                  <a:gd name="connsiteY41" fmla="*/ 715835 h 1505022"/>
                  <a:gd name="connsiteX42" fmla="*/ 29939 w 256081"/>
                  <a:gd name="connsiteY42" fmla="*/ 701087 h 1505022"/>
                  <a:gd name="connsiteX43" fmla="*/ 22565 w 256081"/>
                  <a:gd name="connsiteY43" fmla="*/ 678964 h 1505022"/>
                  <a:gd name="connsiteX44" fmla="*/ 20107 w 256081"/>
                  <a:gd name="connsiteY44" fmla="*/ 671590 h 1505022"/>
                  <a:gd name="connsiteX45" fmla="*/ 17649 w 256081"/>
                  <a:gd name="connsiteY45" fmla="*/ 659300 h 1505022"/>
                  <a:gd name="connsiteX46" fmla="*/ 15191 w 256081"/>
                  <a:gd name="connsiteY46" fmla="*/ 651925 h 1505022"/>
                  <a:gd name="connsiteX47" fmla="*/ 10275 w 256081"/>
                  <a:gd name="connsiteY47" fmla="*/ 624887 h 1505022"/>
                  <a:gd name="connsiteX48" fmla="*/ 7817 w 256081"/>
                  <a:gd name="connsiteY48" fmla="*/ 615054 h 1505022"/>
                  <a:gd name="connsiteX49" fmla="*/ 2900 w 256081"/>
                  <a:gd name="connsiteY49" fmla="*/ 592932 h 1505022"/>
                  <a:gd name="connsiteX50" fmla="*/ 2900 w 256081"/>
                  <a:gd name="connsiteY50" fmla="*/ 398745 h 1505022"/>
                  <a:gd name="connsiteX51" fmla="*/ 5359 w 256081"/>
                  <a:gd name="connsiteY51" fmla="*/ 383996 h 1505022"/>
                  <a:gd name="connsiteX52" fmla="*/ 7817 w 256081"/>
                  <a:gd name="connsiteY52" fmla="*/ 366790 h 1505022"/>
                  <a:gd name="connsiteX53" fmla="*/ 10275 w 256081"/>
                  <a:gd name="connsiteY53" fmla="*/ 342209 h 1505022"/>
                  <a:gd name="connsiteX54" fmla="*/ 12733 w 256081"/>
                  <a:gd name="connsiteY54" fmla="*/ 329919 h 1505022"/>
                  <a:gd name="connsiteX55" fmla="*/ 17649 w 256081"/>
                  <a:gd name="connsiteY55" fmla="*/ 300422 h 1505022"/>
                  <a:gd name="connsiteX56" fmla="*/ 22565 w 256081"/>
                  <a:gd name="connsiteY56" fmla="*/ 261093 h 1505022"/>
                  <a:gd name="connsiteX57" fmla="*/ 25023 w 256081"/>
                  <a:gd name="connsiteY57" fmla="*/ 246345 h 1505022"/>
                  <a:gd name="connsiteX58" fmla="*/ 29939 w 256081"/>
                  <a:gd name="connsiteY58" fmla="*/ 219306 h 1505022"/>
                  <a:gd name="connsiteX59" fmla="*/ 32397 w 256081"/>
                  <a:gd name="connsiteY59" fmla="*/ 199642 h 1505022"/>
                  <a:gd name="connsiteX60" fmla="*/ 34855 w 256081"/>
                  <a:gd name="connsiteY60" fmla="*/ 192267 h 1505022"/>
                  <a:gd name="connsiteX61" fmla="*/ 37313 w 256081"/>
                  <a:gd name="connsiteY61" fmla="*/ 165229 h 1505022"/>
                  <a:gd name="connsiteX62" fmla="*/ 42229 w 256081"/>
                  <a:gd name="connsiteY62" fmla="*/ 133274 h 1505022"/>
                  <a:gd name="connsiteX63" fmla="*/ 44688 w 256081"/>
                  <a:gd name="connsiteY63" fmla="*/ 113609 h 1505022"/>
                  <a:gd name="connsiteX64" fmla="*/ 49604 w 256081"/>
                  <a:gd name="connsiteY64" fmla="*/ 91487 h 1505022"/>
                  <a:gd name="connsiteX65" fmla="*/ 52062 w 256081"/>
                  <a:gd name="connsiteY65" fmla="*/ 69364 h 1505022"/>
                  <a:gd name="connsiteX66" fmla="*/ 54520 w 256081"/>
                  <a:gd name="connsiteY66" fmla="*/ 538 h 1505022"/>
                  <a:gd name="connsiteX67" fmla="*/ 56978 w 256081"/>
                  <a:gd name="connsiteY67" fmla="*/ 7913 h 1505022"/>
                  <a:gd name="connsiteX68" fmla="*/ 61894 w 256081"/>
                  <a:gd name="connsiteY68" fmla="*/ 37409 h 1505022"/>
                  <a:gd name="connsiteX69" fmla="*/ 64352 w 256081"/>
                  <a:gd name="connsiteY69" fmla="*/ 52158 h 1505022"/>
                  <a:gd name="connsiteX70" fmla="*/ 61894 w 256081"/>
                  <a:gd name="connsiteY70" fmla="*/ 155396 h 1505022"/>
                  <a:gd name="connsiteX71" fmla="*/ 56978 w 256081"/>
                  <a:gd name="connsiteY71" fmla="*/ 216848 h 1505022"/>
                  <a:gd name="connsiteX72" fmla="*/ 52062 w 256081"/>
                  <a:gd name="connsiteY72" fmla="*/ 280758 h 1505022"/>
                  <a:gd name="connsiteX73" fmla="*/ 49604 w 256081"/>
                  <a:gd name="connsiteY73" fmla="*/ 354500 h 1505022"/>
                  <a:gd name="connsiteX74" fmla="*/ 47146 w 256081"/>
                  <a:gd name="connsiteY74" fmla="*/ 371706 h 1505022"/>
                  <a:gd name="connsiteX75" fmla="*/ 52062 w 256081"/>
                  <a:gd name="connsiteY75" fmla="*/ 541313 h 1505022"/>
                  <a:gd name="connsiteX76" fmla="*/ 56978 w 256081"/>
                  <a:gd name="connsiteY76" fmla="*/ 605222 h 1505022"/>
                  <a:gd name="connsiteX77" fmla="*/ 59436 w 256081"/>
                  <a:gd name="connsiteY77" fmla="*/ 612596 h 1505022"/>
                  <a:gd name="connsiteX78" fmla="*/ 61894 w 256081"/>
                  <a:gd name="connsiteY78" fmla="*/ 622429 h 1505022"/>
                  <a:gd name="connsiteX79" fmla="*/ 64352 w 256081"/>
                  <a:gd name="connsiteY79" fmla="*/ 629803 h 1505022"/>
                  <a:gd name="connsiteX80" fmla="*/ 66810 w 256081"/>
                  <a:gd name="connsiteY80" fmla="*/ 639635 h 1505022"/>
                  <a:gd name="connsiteX81" fmla="*/ 71726 w 256081"/>
                  <a:gd name="connsiteY81" fmla="*/ 647009 h 1505022"/>
                  <a:gd name="connsiteX82" fmla="*/ 74184 w 256081"/>
                  <a:gd name="connsiteY82" fmla="*/ 661758 h 1505022"/>
                  <a:gd name="connsiteX83" fmla="*/ 81559 w 256081"/>
                  <a:gd name="connsiteY83" fmla="*/ 683880 h 1505022"/>
                  <a:gd name="connsiteX84" fmla="*/ 84017 w 256081"/>
                  <a:gd name="connsiteY84" fmla="*/ 691254 h 1505022"/>
                  <a:gd name="connsiteX85" fmla="*/ 86475 w 256081"/>
                  <a:gd name="connsiteY85" fmla="*/ 698629 h 1505022"/>
                  <a:gd name="connsiteX86" fmla="*/ 91391 w 256081"/>
                  <a:gd name="connsiteY86" fmla="*/ 708461 h 1505022"/>
                  <a:gd name="connsiteX87" fmla="*/ 96307 w 256081"/>
                  <a:gd name="connsiteY87" fmla="*/ 723209 h 1505022"/>
                  <a:gd name="connsiteX88" fmla="*/ 98765 w 256081"/>
                  <a:gd name="connsiteY88" fmla="*/ 730584 h 1505022"/>
                  <a:gd name="connsiteX89" fmla="*/ 101223 w 256081"/>
                  <a:gd name="connsiteY89" fmla="*/ 737958 h 1505022"/>
                  <a:gd name="connsiteX90" fmla="*/ 103681 w 256081"/>
                  <a:gd name="connsiteY90" fmla="*/ 747790 h 1505022"/>
                  <a:gd name="connsiteX91" fmla="*/ 108597 w 256081"/>
                  <a:gd name="connsiteY91" fmla="*/ 755164 h 1505022"/>
                  <a:gd name="connsiteX92" fmla="*/ 111055 w 256081"/>
                  <a:gd name="connsiteY92" fmla="*/ 764996 h 1505022"/>
                  <a:gd name="connsiteX93" fmla="*/ 113513 w 256081"/>
                  <a:gd name="connsiteY93" fmla="*/ 772371 h 1505022"/>
                  <a:gd name="connsiteX94" fmla="*/ 118429 w 256081"/>
                  <a:gd name="connsiteY94" fmla="*/ 792035 h 1505022"/>
                  <a:gd name="connsiteX95" fmla="*/ 120888 w 256081"/>
                  <a:gd name="connsiteY95" fmla="*/ 801867 h 1505022"/>
                  <a:gd name="connsiteX96" fmla="*/ 125804 w 256081"/>
                  <a:gd name="connsiteY96" fmla="*/ 819074 h 1505022"/>
                  <a:gd name="connsiteX97" fmla="*/ 128262 w 256081"/>
                  <a:gd name="connsiteY97" fmla="*/ 826448 h 1505022"/>
                  <a:gd name="connsiteX98" fmla="*/ 133178 w 256081"/>
                  <a:gd name="connsiteY98" fmla="*/ 846113 h 1505022"/>
                  <a:gd name="connsiteX99" fmla="*/ 135636 w 256081"/>
                  <a:gd name="connsiteY99" fmla="*/ 853487 h 1505022"/>
                  <a:gd name="connsiteX100" fmla="*/ 138094 w 256081"/>
                  <a:gd name="connsiteY100" fmla="*/ 863319 h 1505022"/>
                  <a:gd name="connsiteX101" fmla="*/ 147926 w 256081"/>
                  <a:gd name="connsiteY101" fmla="*/ 873151 h 1505022"/>
                  <a:gd name="connsiteX102" fmla="*/ 155300 w 256081"/>
                  <a:gd name="connsiteY102" fmla="*/ 897732 h 1505022"/>
                  <a:gd name="connsiteX103" fmla="*/ 157759 w 256081"/>
                  <a:gd name="connsiteY103" fmla="*/ 905106 h 1505022"/>
                  <a:gd name="connsiteX104" fmla="*/ 160217 w 256081"/>
                  <a:gd name="connsiteY104" fmla="*/ 914938 h 1505022"/>
                  <a:gd name="connsiteX105" fmla="*/ 165133 w 256081"/>
                  <a:gd name="connsiteY105" fmla="*/ 929687 h 1505022"/>
                  <a:gd name="connsiteX106" fmla="*/ 167591 w 256081"/>
                  <a:gd name="connsiteY106" fmla="*/ 944435 h 1505022"/>
                  <a:gd name="connsiteX107" fmla="*/ 172507 w 256081"/>
                  <a:gd name="connsiteY107" fmla="*/ 959184 h 1505022"/>
                  <a:gd name="connsiteX108" fmla="*/ 174965 w 256081"/>
                  <a:gd name="connsiteY108" fmla="*/ 966558 h 1505022"/>
                  <a:gd name="connsiteX109" fmla="*/ 177423 w 256081"/>
                  <a:gd name="connsiteY109" fmla="*/ 976390 h 1505022"/>
                  <a:gd name="connsiteX110" fmla="*/ 182339 w 256081"/>
                  <a:gd name="connsiteY110" fmla="*/ 983764 h 1505022"/>
                  <a:gd name="connsiteX111" fmla="*/ 189713 w 256081"/>
                  <a:gd name="connsiteY111" fmla="*/ 1010803 h 1505022"/>
                  <a:gd name="connsiteX112" fmla="*/ 194629 w 256081"/>
                  <a:gd name="connsiteY112" fmla="*/ 1025551 h 1505022"/>
                  <a:gd name="connsiteX113" fmla="*/ 199546 w 256081"/>
                  <a:gd name="connsiteY113" fmla="*/ 1032925 h 1505022"/>
                  <a:gd name="connsiteX114" fmla="*/ 206920 w 256081"/>
                  <a:gd name="connsiteY114" fmla="*/ 1055048 h 1505022"/>
                  <a:gd name="connsiteX115" fmla="*/ 209378 w 256081"/>
                  <a:gd name="connsiteY115" fmla="*/ 1062422 h 1505022"/>
                  <a:gd name="connsiteX116" fmla="*/ 211836 w 256081"/>
                  <a:gd name="connsiteY116" fmla="*/ 1069796 h 1505022"/>
                  <a:gd name="connsiteX117" fmla="*/ 216752 w 256081"/>
                  <a:gd name="connsiteY117" fmla="*/ 1074713 h 1505022"/>
                  <a:gd name="connsiteX118" fmla="*/ 219210 w 256081"/>
                  <a:gd name="connsiteY118" fmla="*/ 1084545 h 1505022"/>
                  <a:gd name="connsiteX119" fmla="*/ 224126 w 256081"/>
                  <a:gd name="connsiteY119" fmla="*/ 1099293 h 1505022"/>
                  <a:gd name="connsiteX120" fmla="*/ 229042 w 256081"/>
                  <a:gd name="connsiteY120" fmla="*/ 1118958 h 1505022"/>
                  <a:gd name="connsiteX121" fmla="*/ 231500 w 256081"/>
                  <a:gd name="connsiteY121" fmla="*/ 1128790 h 1505022"/>
                  <a:gd name="connsiteX122" fmla="*/ 236417 w 256081"/>
                  <a:gd name="connsiteY122" fmla="*/ 1133706 h 1505022"/>
                  <a:gd name="connsiteX123" fmla="*/ 241333 w 256081"/>
                  <a:gd name="connsiteY123" fmla="*/ 1160745 h 1505022"/>
                  <a:gd name="connsiteX124" fmla="*/ 243791 w 256081"/>
                  <a:gd name="connsiteY124" fmla="*/ 1170577 h 1505022"/>
                  <a:gd name="connsiteX125" fmla="*/ 248707 w 256081"/>
                  <a:gd name="connsiteY125" fmla="*/ 1177951 h 1505022"/>
                  <a:gd name="connsiteX126" fmla="*/ 253623 w 256081"/>
                  <a:gd name="connsiteY126" fmla="*/ 1229571 h 1505022"/>
                  <a:gd name="connsiteX127" fmla="*/ 256081 w 256081"/>
                  <a:gd name="connsiteY127" fmla="*/ 1254151 h 1505022"/>
                  <a:gd name="connsiteX128" fmla="*/ 253623 w 256081"/>
                  <a:gd name="connsiteY128" fmla="*/ 1300854 h 1505022"/>
                  <a:gd name="connsiteX129" fmla="*/ 251165 w 256081"/>
                  <a:gd name="connsiteY129" fmla="*/ 1315603 h 1505022"/>
                  <a:gd name="connsiteX130" fmla="*/ 248707 w 256081"/>
                  <a:gd name="connsiteY130" fmla="*/ 1332809 h 1505022"/>
                  <a:gd name="connsiteX131" fmla="*/ 246249 w 256081"/>
                  <a:gd name="connsiteY131" fmla="*/ 1340184 h 1505022"/>
                  <a:gd name="connsiteX132" fmla="*/ 238875 w 256081"/>
                  <a:gd name="connsiteY132" fmla="*/ 1364764 h 1505022"/>
                  <a:gd name="connsiteX133" fmla="*/ 219210 w 256081"/>
                  <a:gd name="connsiteY133" fmla="*/ 1423758 h 1505022"/>
                  <a:gd name="connsiteX134" fmla="*/ 211836 w 256081"/>
                  <a:gd name="connsiteY134" fmla="*/ 1445880 h 1505022"/>
                  <a:gd name="connsiteX135" fmla="*/ 209378 w 256081"/>
                  <a:gd name="connsiteY135" fmla="*/ 1453254 h 1505022"/>
                  <a:gd name="connsiteX136" fmla="*/ 204462 w 256081"/>
                  <a:gd name="connsiteY136" fmla="*/ 1460629 h 1505022"/>
                  <a:gd name="connsiteX137" fmla="*/ 199546 w 256081"/>
                  <a:gd name="connsiteY137" fmla="*/ 1475377 h 1505022"/>
                  <a:gd name="connsiteX138" fmla="*/ 179881 w 256081"/>
                  <a:gd name="connsiteY138" fmla="*/ 1504874 h 150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56081" h="1505022">
                    <a:moveTo>
                      <a:pt x="179881" y="1504874"/>
                    </a:moveTo>
                    <a:cubicBezTo>
                      <a:pt x="178242" y="1506513"/>
                      <a:pt x="187445" y="1494283"/>
                      <a:pt x="189713" y="1485209"/>
                    </a:cubicBezTo>
                    <a:cubicBezTo>
                      <a:pt x="190880" y="1480539"/>
                      <a:pt x="192737" y="1468132"/>
                      <a:pt x="194629" y="1463087"/>
                    </a:cubicBezTo>
                    <a:cubicBezTo>
                      <a:pt x="195916" y="1459656"/>
                      <a:pt x="198102" y="1456622"/>
                      <a:pt x="199546" y="1453254"/>
                    </a:cubicBezTo>
                    <a:cubicBezTo>
                      <a:pt x="205063" y="1440382"/>
                      <a:pt x="198694" y="1450895"/>
                      <a:pt x="204462" y="1433590"/>
                    </a:cubicBezTo>
                    <a:cubicBezTo>
                      <a:pt x="205621" y="1430114"/>
                      <a:pt x="208017" y="1427160"/>
                      <a:pt x="209378" y="1423758"/>
                    </a:cubicBezTo>
                    <a:cubicBezTo>
                      <a:pt x="215219" y="1409155"/>
                      <a:pt x="213131" y="1411852"/>
                      <a:pt x="216752" y="1399177"/>
                    </a:cubicBezTo>
                    <a:cubicBezTo>
                      <a:pt x="217464" y="1396686"/>
                      <a:pt x="218391" y="1394261"/>
                      <a:pt x="219210" y="1391803"/>
                    </a:cubicBezTo>
                    <a:cubicBezTo>
                      <a:pt x="220029" y="1382790"/>
                      <a:pt x="220767" y="1373769"/>
                      <a:pt x="221668" y="1364764"/>
                    </a:cubicBezTo>
                    <a:cubicBezTo>
                      <a:pt x="222406" y="1357381"/>
                      <a:pt x="223454" y="1350031"/>
                      <a:pt x="224126" y="1342642"/>
                    </a:cubicBezTo>
                    <a:cubicBezTo>
                      <a:pt x="227071" y="1310246"/>
                      <a:pt x="226718" y="1303758"/>
                      <a:pt x="229042" y="1268900"/>
                    </a:cubicBezTo>
                    <a:cubicBezTo>
                      <a:pt x="229753" y="1258241"/>
                      <a:pt x="230681" y="1247597"/>
                      <a:pt x="231500" y="1236945"/>
                    </a:cubicBezTo>
                    <a:cubicBezTo>
                      <a:pt x="230681" y="1212364"/>
                      <a:pt x="230335" y="1187763"/>
                      <a:pt x="229042" y="1163203"/>
                    </a:cubicBezTo>
                    <a:cubicBezTo>
                      <a:pt x="228717" y="1157027"/>
                      <a:pt x="226203" y="1138863"/>
                      <a:pt x="224126" y="1131248"/>
                    </a:cubicBezTo>
                    <a:cubicBezTo>
                      <a:pt x="222763" y="1126249"/>
                      <a:pt x="220226" y="1121581"/>
                      <a:pt x="219210" y="1116500"/>
                    </a:cubicBezTo>
                    <a:cubicBezTo>
                      <a:pt x="217520" y="1108051"/>
                      <a:pt x="216609" y="1102478"/>
                      <a:pt x="214294" y="1094377"/>
                    </a:cubicBezTo>
                    <a:cubicBezTo>
                      <a:pt x="213582" y="1091886"/>
                      <a:pt x="212548" y="1089494"/>
                      <a:pt x="211836" y="1087003"/>
                    </a:cubicBezTo>
                    <a:cubicBezTo>
                      <a:pt x="210055" y="1080769"/>
                      <a:pt x="209445" y="1075688"/>
                      <a:pt x="206920" y="1069796"/>
                    </a:cubicBezTo>
                    <a:cubicBezTo>
                      <a:pt x="205477" y="1066428"/>
                      <a:pt x="203291" y="1063395"/>
                      <a:pt x="202004" y="1059964"/>
                    </a:cubicBezTo>
                    <a:cubicBezTo>
                      <a:pt x="199796" y="1054077"/>
                      <a:pt x="198646" y="1043554"/>
                      <a:pt x="197088" y="1037842"/>
                    </a:cubicBezTo>
                    <a:cubicBezTo>
                      <a:pt x="189477" y="1009938"/>
                      <a:pt x="196049" y="1033307"/>
                      <a:pt x="187255" y="1015719"/>
                    </a:cubicBezTo>
                    <a:cubicBezTo>
                      <a:pt x="177078" y="995366"/>
                      <a:pt x="193970" y="1022104"/>
                      <a:pt x="179881" y="1000971"/>
                    </a:cubicBezTo>
                    <a:cubicBezTo>
                      <a:pt x="175555" y="987991"/>
                      <a:pt x="178860" y="995752"/>
                      <a:pt x="167591" y="978848"/>
                    </a:cubicBezTo>
                    <a:cubicBezTo>
                      <a:pt x="165952" y="976390"/>
                      <a:pt x="164764" y="973563"/>
                      <a:pt x="162675" y="971474"/>
                    </a:cubicBezTo>
                    <a:cubicBezTo>
                      <a:pt x="160217" y="969016"/>
                      <a:pt x="157434" y="966844"/>
                      <a:pt x="155300" y="964100"/>
                    </a:cubicBezTo>
                    <a:cubicBezTo>
                      <a:pt x="151672" y="959436"/>
                      <a:pt x="148745" y="954267"/>
                      <a:pt x="145468" y="949351"/>
                    </a:cubicBezTo>
                    <a:cubicBezTo>
                      <a:pt x="143829" y="946893"/>
                      <a:pt x="142641" y="944066"/>
                      <a:pt x="140552" y="941977"/>
                    </a:cubicBezTo>
                    <a:cubicBezTo>
                      <a:pt x="138094" y="939519"/>
                      <a:pt x="135312" y="937347"/>
                      <a:pt x="133178" y="934603"/>
                    </a:cubicBezTo>
                    <a:cubicBezTo>
                      <a:pt x="129551" y="929939"/>
                      <a:pt x="126624" y="924770"/>
                      <a:pt x="123346" y="919854"/>
                    </a:cubicBezTo>
                    <a:cubicBezTo>
                      <a:pt x="121707" y="917396"/>
                      <a:pt x="120518" y="914569"/>
                      <a:pt x="118429" y="912480"/>
                    </a:cubicBezTo>
                    <a:cubicBezTo>
                      <a:pt x="108464" y="902515"/>
                      <a:pt x="112610" y="908215"/>
                      <a:pt x="106139" y="895274"/>
                    </a:cubicBezTo>
                    <a:cubicBezTo>
                      <a:pt x="101397" y="871564"/>
                      <a:pt x="107204" y="892487"/>
                      <a:pt x="98765" y="875609"/>
                    </a:cubicBezTo>
                    <a:cubicBezTo>
                      <a:pt x="97606" y="873292"/>
                      <a:pt x="97565" y="870500"/>
                      <a:pt x="96307" y="868235"/>
                    </a:cubicBezTo>
                    <a:cubicBezTo>
                      <a:pt x="93438" y="863070"/>
                      <a:pt x="86475" y="853487"/>
                      <a:pt x="86475" y="853487"/>
                    </a:cubicBezTo>
                    <a:cubicBezTo>
                      <a:pt x="78125" y="820083"/>
                      <a:pt x="90417" y="864570"/>
                      <a:pt x="79100" y="836280"/>
                    </a:cubicBezTo>
                    <a:cubicBezTo>
                      <a:pt x="67642" y="807638"/>
                      <a:pt x="80331" y="828294"/>
                      <a:pt x="69268" y="811700"/>
                    </a:cubicBezTo>
                    <a:cubicBezTo>
                      <a:pt x="60306" y="784810"/>
                      <a:pt x="74597" y="825533"/>
                      <a:pt x="61894" y="796951"/>
                    </a:cubicBezTo>
                    <a:cubicBezTo>
                      <a:pt x="48451" y="766705"/>
                      <a:pt x="63097" y="795244"/>
                      <a:pt x="54520" y="772371"/>
                    </a:cubicBezTo>
                    <a:cubicBezTo>
                      <a:pt x="53233" y="768940"/>
                      <a:pt x="50965" y="765940"/>
                      <a:pt x="49604" y="762538"/>
                    </a:cubicBezTo>
                    <a:cubicBezTo>
                      <a:pt x="37462" y="732181"/>
                      <a:pt x="51296" y="761004"/>
                      <a:pt x="39771" y="737958"/>
                    </a:cubicBezTo>
                    <a:cubicBezTo>
                      <a:pt x="38952" y="733861"/>
                      <a:pt x="38634" y="729631"/>
                      <a:pt x="37313" y="725667"/>
                    </a:cubicBezTo>
                    <a:cubicBezTo>
                      <a:pt x="36154" y="722191"/>
                      <a:pt x="33450" y="719345"/>
                      <a:pt x="32397" y="715835"/>
                    </a:cubicBezTo>
                    <a:cubicBezTo>
                      <a:pt x="30965" y="711061"/>
                      <a:pt x="31148" y="705922"/>
                      <a:pt x="29939" y="701087"/>
                    </a:cubicBezTo>
                    <a:cubicBezTo>
                      <a:pt x="29938" y="701082"/>
                      <a:pt x="23795" y="682654"/>
                      <a:pt x="22565" y="678964"/>
                    </a:cubicBezTo>
                    <a:cubicBezTo>
                      <a:pt x="21746" y="676506"/>
                      <a:pt x="20615" y="674131"/>
                      <a:pt x="20107" y="671590"/>
                    </a:cubicBezTo>
                    <a:cubicBezTo>
                      <a:pt x="19288" y="667493"/>
                      <a:pt x="18662" y="663353"/>
                      <a:pt x="17649" y="659300"/>
                    </a:cubicBezTo>
                    <a:cubicBezTo>
                      <a:pt x="17021" y="656786"/>
                      <a:pt x="15734" y="654459"/>
                      <a:pt x="15191" y="651925"/>
                    </a:cubicBezTo>
                    <a:cubicBezTo>
                      <a:pt x="13272" y="642968"/>
                      <a:pt x="12071" y="633870"/>
                      <a:pt x="10275" y="624887"/>
                    </a:cubicBezTo>
                    <a:cubicBezTo>
                      <a:pt x="9612" y="621574"/>
                      <a:pt x="8550" y="618352"/>
                      <a:pt x="7817" y="615054"/>
                    </a:cubicBezTo>
                    <a:cubicBezTo>
                      <a:pt x="1589" y="587025"/>
                      <a:pt x="8886" y="616865"/>
                      <a:pt x="2900" y="592932"/>
                    </a:cubicBezTo>
                    <a:cubicBezTo>
                      <a:pt x="-753" y="501609"/>
                      <a:pt x="-1176" y="521010"/>
                      <a:pt x="2900" y="398745"/>
                    </a:cubicBezTo>
                    <a:cubicBezTo>
                      <a:pt x="3066" y="393764"/>
                      <a:pt x="4601" y="388922"/>
                      <a:pt x="5359" y="383996"/>
                    </a:cubicBezTo>
                    <a:cubicBezTo>
                      <a:pt x="6240" y="378270"/>
                      <a:pt x="7140" y="372544"/>
                      <a:pt x="7817" y="366790"/>
                    </a:cubicBezTo>
                    <a:cubicBezTo>
                      <a:pt x="8779" y="358612"/>
                      <a:pt x="9187" y="350371"/>
                      <a:pt x="10275" y="342209"/>
                    </a:cubicBezTo>
                    <a:cubicBezTo>
                      <a:pt x="10827" y="338068"/>
                      <a:pt x="12007" y="334033"/>
                      <a:pt x="12733" y="329919"/>
                    </a:cubicBezTo>
                    <a:cubicBezTo>
                      <a:pt x="14465" y="320103"/>
                      <a:pt x="16094" y="310268"/>
                      <a:pt x="17649" y="300422"/>
                    </a:cubicBezTo>
                    <a:cubicBezTo>
                      <a:pt x="22263" y="271200"/>
                      <a:pt x="18050" y="294955"/>
                      <a:pt x="22565" y="261093"/>
                    </a:cubicBezTo>
                    <a:cubicBezTo>
                      <a:pt x="23224" y="256153"/>
                      <a:pt x="24318" y="251279"/>
                      <a:pt x="25023" y="246345"/>
                    </a:cubicBezTo>
                    <a:cubicBezTo>
                      <a:pt x="28497" y="222024"/>
                      <a:pt x="25119" y="233765"/>
                      <a:pt x="29939" y="219306"/>
                    </a:cubicBezTo>
                    <a:cubicBezTo>
                      <a:pt x="30758" y="212751"/>
                      <a:pt x="31215" y="206141"/>
                      <a:pt x="32397" y="199642"/>
                    </a:cubicBezTo>
                    <a:cubicBezTo>
                      <a:pt x="32861" y="197093"/>
                      <a:pt x="34489" y="194832"/>
                      <a:pt x="34855" y="192267"/>
                    </a:cubicBezTo>
                    <a:cubicBezTo>
                      <a:pt x="36135" y="183308"/>
                      <a:pt x="36366" y="174229"/>
                      <a:pt x="37313" y="165229"/>
                    </a:cubicBezTo>
                    <a:cubicBezTo>
                      <a:pt x="41766" y="122925"/>
                      <a:pt x="37541" y="163738"/>
                      <a:pt x="42229" y="133274"/>
                    </a:cubicBezTo>
                    <a:cubicBezTo>
                      <a:pt x="43234" y="126745"/>
                      <a:pt x="43602" y="120125"/>
                      <a:pt x="44688" y="113609"/>
                    </a:cubicBezTo>
                    <a:cubicBezTo>
                      <a:pt x="50049" y="81449"/>
                      <a:pt x="44147" y="129690"/>
                      <a:pt x="49604" y="91487"/>
                    </a:cubicBezTo>
                    <a:cubicBezTo>
                      <a:pt x="50653" y="84142"/>
                      <a:pt x="51243" y="76738"/>
                      <a:pt x="52062" y="69364"/>
                    </a:cubicBezTo>
                    <a:cubicBezTo>
                      <a:pt x="52881" y="46422"/>
                      <a:pt x="52689" y="23422"/>
                      <a:pt x="54520" y="538"/>
                    </a:cubicBezTo>
                    <a:cubicBezTo>
                      <a:pt x="54727" y="-2045"/>
                      <a:pt x="56470" y="5372"/>
                      <a:pt x="56978" y="7913"/>
                    </a:cubicBezTo>
                    <a:cubicBezTo>
                      <a:pt x="58933" y="17687"/>
                      <a:pt x="60255" y="27577"/>
                      <a:pt x="61894" y="37409"/>
                    </a:cubicBezTo>
                    <a:lnTo>
                      <a:pt x="64352" y="52158"/>
                    </a:lnTo>
                    <a:cubicBezTo>
                      <a:pt x="63533" y="86571"/>
                      <a:pt x="63123" y="120996"/>
                      <a:pt x="61894" y="155396"/>
                    </a:cubicBezTo>
                    <a:cubicBezTo>
                      <a:pt x="60856" y="184456"/>
                      <a:pt x="58852" y="189672"/>
                      <a:pt x="56978" y="216848"/>
                    </a:cubicBezTo>
                    <a:cubicBezTo>
                      <a:pt x="52633" y="279856"/>
                      <a:pt x="57032" y="240994"/>
                      <a:pt x="52062" y="280758"/>
                    </a:cubicBezTo>
                    <a:cubicBezTo>
                      <a:pt x="51243" y="305339"/>
                      <a:pt x="50931" y="329942"/>
                      <a:pt x="49604" y="354500"/>
                    </a:cubicBezTo>
                    <a:cubicBezTo>
                      <a:pt x="49291" y="360285"/>
                      <a:pt x="47146" y="365912"/>
                      <a:pt x="47146" y="371706"/>
                    </a:cubicBezTo>
                    <a:cubicBezTo>
                      <a:pt x="47146" y="516324"/>
                      <a:pt x="41362" y="477110"/>
                      <a:pt x="52062" y="541313"/>
                    </a:cubicBezTo>
                    <a:cubicBezTo>
                      <a:pt x="52968" y="557618"/>
                      <a:pt x="53546" y="586345"/>
                      <a:pt x="56978" y="605222"/>
                    </a:cubicBezTo>
                    <a:cubicBezTo>
                      <a:pt x="57441" y="607771"/>
                      <a:pt x="58724" y="610105"/>
                      <a:pt x="59436" y="612596"/>
                    </a:cubicBezTo>
                    <a:cubicBezTo>
                      <a:pt x="60364" y="615845"/>
                      <a:pt x="60966" y="619180"/>
                      <a:pt x="61894" y="622429"/>
                    </a:cubicBezTo>
                    <a:cubicBezTo>
                      <a:pt x="62606" y="624920"/>
                      <a:pt x="63640" y="627312"/>
                      <a:pt x="64352" y="629803"/>
                    </a:cubicBezTo>
                    <a:cubicBezTo>
                      <a:pt x="65280" y="633051"/>
                      <a:pt x="65479" y="636530"/>
                      <a:pt x="66810" y="639635"/>
                    </a:cubicBezTo>
                    <a:cubicBezTo>
                      <a:pt x="67974" y="642350"/>
                      <a:pt x="70087" y="644551"/>
                      <a:pt x="71726" y="647009"/>
                    </a:cubicBezTo>
                    <a:cubicBezTo>
                      <a:pt x="72545" y="651925"/>
                      <a:pt x="72975" y="656923"/>
                      <a:pt x="74184" y="661758"/>
                    </a:cubicBezTo>
                    <a:cubicBezTo>
                      <a:pt x="74192" y="661792"/>
                      <a:pt x="80324" y="680177"/>
                      <a:pt x="81559" y="683880"/>
                    </a:cubicBezTo>
                    <a:lnTo>
                      <a:pt x="84017" y="691254"/>
                    </a:lnTo>
                    <a:cubicBezTo>
                      <a:pt x="84836" y="693712"/>
                      <a:pt x="85316" y="696311"/>
                      <a:pt x="86475" y="698629"/>
                    </a:cubicBezTo>
                    <a:cubicBezTo>
                      <a:pt x="88114" y="701906"/>
                      <a:pt x="90030" y="705059"/>
                      <a:pt x="91391" y="708461"/>
                    </a:cubicBezTo>
                    <a:cubicBezTo>
                      <a:pt x="93316" y="713272"/>
                      <a:pt x="94668" y="718293"/>
                      <a:pt x="96307" y="723209"/>
                    </a:cubicBezTo>
                    <a:lnTo>
                      <a:pt x="98765" y="730584"/>
                    </a:lnTo>
                    <a:cubicBezTo>
                      <a:pt x="99584" y="733042"/>
                      <a:pt x="100595" y="735444"/>
                      <a:pt x="101223" y="737958"/>
                    </a:cubicBezTo>
                    <a:cubicBezTo>
                      <a:pt x="102042" y="741235"/>
                      <a:pt x="102350" y="744685"/>
                      <a:pt x="103681" y="747790"/>
                    </a:cubicBezTo>
                    <a:cubicBezTo>
                      <a:pt x="104845" y="750505"/>
                      <a:pt x="106958" y="752706"/>
                      <a:pt x="108597" y="755164"/>
                    </a:cubicBezTo>
                    <a:cubicBezTo>
                      <a:pt x="109416" y="758441"/>
                      <a:pt x="110127" y="761748"/>
                      <a:pt x="111055" y="764996"/>
                    </a:cubicBezTo>
                    <a:cubicBezTo>
                      <a:pt x="111767" y="767488"/>
                      <a:pt x="112831" y="769871"/>
                      <a:pt x="113513" y="772371"/>
                    </a:cubicBezTo>
                    <a:cubicBezTo>
                      <a:pt x="115291" y="778889"/>
                      <a:pt x="116790" y="785480"/>
                      <a:pt x="118429" y="792035"/>
                    </a:cubicBezTo>
                    <a:cubicBezTo>
                      <a:pt x="119248" y="795312"/>
                      <a:pt x="119820" y="798662"/>
                      <a:pt x="120888" y="801867"/>
                    </a:cubicBezTo>
                    <a:cubicBezTo>
                      <a:pt x="126784" y="819556"/>
                      <a:pt x="119629" y="797460"/>
                      <a:pt x="125804" y="819074"/>
                    </a:cubicBezTo>
                    <a:cubicBezTo>
                      <a:pt x="126516" y="821565"/>
                      <a:pt x="127580" y="823948"/>
                      <a:pt x="128262" y="826448"/>
                    </a:cubicBezTo>
                    <a:cubicBezTo>
                      <a:pt x="130040" y="832967"/>
                      <a:pt x="131041" y="839703"/>
                      <a:pt x="133178" y="846113"/>
                    </a:cubicBezTo>
                    <a:cubicBezTo>
                      <a:pt x="133997" y="848571"/>
                      <a:pt x="134924" y="850996"/>
                      <a:pt x="135636" y="853487"/>
                    </a:cubicBezTo>
                    <a:cubicBezTo>
                      <a:pt x="136564" y="856735"/>
                      <a:pt x="136304" y="860454"/>
                      <a:pt x="138094" y="863319"/>
                    </a:cubicBezTo>
                    <a:cubicBezTo>
                      <a:pt x="140550" y="867249"/>
                      <a:pt x="144649" y="869874"/>
                      <a:pt x="147926" y="873151"/>
                    </a:cubicBezTo>
                    <a:cubicBezTo>
                      <a:pt x="159628" y="908258"/>
                      <a:pt x="147858" y="871691"/>
                      <a:pt x="155300" y="897732"/>
                    </a:cubicBezTo>
                    <a:cubicBezTo>
                      <a:pt x="156012" y="900223"/>
                      <a:pt x="157047" y="902615"/>
                      <a:pt x="157759" y="905106"/>
                    </a:cubicBezTo>
                    <a:cubicBezTo>
                      <a:pt x="158687" y="908354"/>
                      <a:pt x="159246" y="911702"/>
                      <a:pt x="160217" y="914938"/>
                    </a:cubicBezTo>
                    <a:cubicBezTo>
                      <a:pt x="161706" y="919902"/>
                      <a:pt x="164281" y="924575"/>
                      <a:pt x="165133" y="929687"/>
                    </a:cubicBezTo>
                    <a:cubicBezTo>
                      <a:pt x="165952" y="934603"/>
                      <a:pt x="166382" y="939600"/>
                      <a:pt x="167591" y="944435"/>
                    </a:cubicBezTo>
                    <a:cubicBezTo>
                      <a:pt x="168848" y="949463"/>
                      <a:pt x="170868" y="954268"/>
                      <a:pt x="172507" y="959184"/>
                    </a:cubicBezTo>
                    <a:cubicBezTo>
                      <a:pt x="173326" y="961642"/>
                      <a:pt x="174337" y="964044"/>
                      <a:pt x="174965" y="966558"/>
                    </a:cubicBezTo>
                    <a:cubicBezTo>
                      <a:pt x="175784" y="969835"/>
                      <a:pt x="176092" y="973285"/>
                      <a:pt x="177423" y="976390"/>
                    </a:cubicBezTo>
                    <a:cubicBezTo>
                      <a:pt x="178587" y="979105"/>
                      <a:pt x="181139" y="981064"/>
                      <a:pt x="182339" y="983764"/>
                    </a:cubicBezTo>
                    <a:cubicBezTo>
                      <a:pt x="189330" y="999494"/>
                      <a:pt x="185631" y="995836"/>
                      <a:pt x="189713" y="1010803"/>
                    </a:cubicBezTo>
                    <a:cubicBezTo>
                      <a:pt x="191076" y="1015802"/>
                      <a:pt x="191754" y="1021240"/>
                      <a:pt x="194629" y="1025551"/>
                    </a:cubicBezTo>
                    <a:lnTo>
                      <a:pt x="199546" y="1032925"/>
                    </a:lnTo>
                    <a:lnTo>
                      <a:pt x="206920" y="1055048"/>
                    </a:lnTo>
                    <a:lnTo>
                      <a:pt x="209378" y="1062422"/>
                    </a:lnTo>
                    <a:cubicBezTo>
                      <a:pt x="210197" y="1064880"/>
                      <a:pt x="210004" y="1067964"/>
                      <a:pt x="211836" y="1069796"/>
                    </a:cubicBezTo>
                    <a:lnTo>
                      <a:pt x="216752" y="1074713"/>
                    </a:lnTo>
                    <a:cubicBezTo>
                      <a:pt x="217571" y="1077990"/>
                      <a:pt x="218239" y="1081309"/>
                      <a:pt x="219210" y="1084545"/>
                    </a:cubicBezTo>
                    <a:cubicBezTo>
                      <a:pt x="220699" y="1089508"/>
                      <a:pt x="222869" y="1094266"/>
                      <a:pt x="224126" y="1099293"/>
                    </a:cubicBezTo>
                    <a:lnTo>
                      <a:pt x="229042" y="1118958"/>
                    </a:lnTo>
                    <a:cubicBezTo>
                      <a:pt x="229861" y="1122235"/>
                      <a:pt x="229111" y="1126401"/>
                      <a:pt x="231500" y="1128790"/>
                    </a:cubicBezTo>
                    <a:lnTo>
                      <a:pt x="236417" y="1133706"/>
                    </a:lnTo>
                    <a:cubicBezTo>
                      <a:pt x="238195" y="1144375"/>
                      <a:pt x="239043" y="1150441"/>
                      <a:pt x="241333" y="1160745"/>
                    </a:cubicBezTo>
                    <a:cubicBezTo>
                      <a:pt x="242066" y="1164043"/>
                      <a:pt x="242460" y="1167472"/>
                      <a:pt x="243791" y="1170577"/>
                    </a:cubicBezTo>
                    <a:cubicBezTo>
                      <a:pt x="244955" y="1173292"/>
                      <a:pt x="247068" y="1175493"/>
                      <a:pt x="248707" y="1177951"/>
                    </a:cubicBezTo>
                    <a:cubicBezTo>
                      <a:pt x="253624" y="1207455"/>
                      <a:pt x="249760" y="1181288"/>
                      <a:pt x="253623" y="1229571"/>
                    </a:cubicBezTo>
                    <a:cubicBezTo>
                      <a:pt x="254280" y="1237779"/>
                      <a:pt x="255262" y="1245958"/>
                      <a:pt x="256081" y="1254151"/>
                    </a:cubicBezTo>
                    <a:cubicBezTo>
                      <a:pt x="255262" y="1269719"/>
                      <a:pt x="254866" y="1285314"/>
                      <a:pt x="253623" y="1300854"/>
                    </a:cubicBezTo>
                    <a:cubicBezTo>
                      <a:pt x="253226" y="1305822"/>
                      <a:pt x="251923" y="1310677"/>
                      <a:pt x="251165" y="1315603"/>
                    </a:cubicBezTo>
                    <a:cubicBezTo>
                      <a:pt x="250284" y="1321329"/>
                      <a:pt x="249843" y="1327128"/>
                      <a:pt x="248707" y="1332809"/>
                    </a:cubicBezTo>
                    <a:cubicBezTo>
                      <a:pt x="248199" y="1335350"/>
                      <a:pt x="246961" y="1337692"/>
                      <a:pt x="246249" y="1340184"/>
                    </a:cubicBezTo>
                    <a:cubicBezTo>
                      <a:pt x="238822" y="1366179"/>
                      <a:pt x="250553" y="1329730"/>
                      <a:pt x="238875" y="1364764"/>
                    </a:cubicBezTo>
                    <a:lnTo>
                      <a:pt x="219210" y="1423758"/>
                    </a:lnTo>
                    <a:lnTo>
                      <a:pt x="211836" y="1445880"/>
                    </a:lnTo>
                    <a:cubicBezTo>
                      <a:pt x="211017" y="1448338"/>
                      <a:pt x="210815" y="1451098"/>
                      <a:pt x="209378" y="1453254"/>
                    </a:cubicBezTo>
                    <a:cubicBezTo>
                      <a:pt x="207739" y="1455712"/>
                      <a:pt x="205662" y="1457929"/>
                      <a:pt x="204462" y="1460629"/>
                    </a:cubicBezTo>
                    <a:cubicBezTo>
                      <a:pt x="202358" y="1465364"/>
                      <a:pt x="201185" y="1470461"/>
                      <a:pt x="199546" y="1475377"/>
                    </a:cubicBezTo>
                    <a:cubicBezTo>
                      <a:pt x="196722" y="1483850"/>
                      <a:pt x="181520" y="1503235"/>
                      <a:pt x="179881" y="150487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3194744" y="426115"/>
                <a:ext cx="266530" cy="1092313"/>
              </a:xfrm>
              <a:custGeom>
                <a:avLst/>
                <a:gdLst>
                  <a:gd name="connsiteX0" fmla="*/ 224 w 383900"/>
                  <a:gd name="connsiteY0" fmla="*/ 1567078 h 1573330"/>
                  <a:gd name="connsiteX1" fmla="*/ 7599 w 383900"/>
                  <a:gd name="connsiteY1" fmla="*/ 1463839 h 1573330"/>
                  <a:gd name="connsiteX2" fmla="*/ 12515 w 383900"/>
                  <a:gd name="connsiteY2" fmla="*/ 1441717 h 1573330"/>
                  <a:gd name="connsiteX3" fmla="*/ 14973 w 383900"/>
                  <a:gd name="connsiteY3" fmla="*/ 1429426 h 1573330"/>
                  <a:gd name="connsiteX4" fmla="*/ 19889 w 383900"/>
                  <a:gd name="connsiteY4" fmla="*/ 1409762 h 1573330"/>
                  <a:gd name="connsiteX5" fmla="*/ 27263 w 383900"/>
                  <a:gd name="connsiteY5" fmla="*/ 1385181 h 1573330"/>
                  <a:gd name="connsiteX6" fmla="*/ 29721 w 383900"/>
                  <a:gd name="connsiteY6" fmla="*/ 1377807 h 1573330"/>
                  <a:gd name="connsiteX7" fmla="*/ 34637 w 383900"/>
                  <a:gd name="connsiteY7" fmla="*/ 1358142 h 1573330"/>
                  <a:gd name="connsiteX8" fmla="*/ 42011 w 383900"/>
                  <a:gd name="connsiteY8" fmla="*/ 1348310 h 1573330"/>
                  <a:gd name="connsiteX9" fmla="*/ 49386 w 383900"/>
                  <a:gd name="connsiteY9" fmla="*/ 1328646 h 1573330"/>
                  <a:gd name="connsiteX10" fmla="*/ 54302 w 383900"/>
                  <a:gd name="connsiteY10" fmla="*/ 1313897 h 1573330"/>
                  <a:gd name="connsiteX11" fmla="*/ 59218 w 383900"/>
                  <a:gd name="connsiteY11" fmla="*/ 1304065 h 1573330"/>
                  <a:gd name="connsiteX12" fmla="*/ 64134 w 383900"/>
                  <a:gd name="connsiteY12" fmla="*/ 1289317 h 1573330"/>
                  <a:gd name="connsiteX13" fmla="*/ 69050 w 383900"/>
                  <a:gd name="connsiteY13" fmla="*/ 1281942 h 1573330"/>
                  <a:gd name="connsiteX14" fmla="*/ 71508 w 383900"/>
                  <a:gd name="connsiteY14" fmla="*/ 1274568 h 1573330"/>
                  <a:gd name="connsiteX15" fmla="*/ 76424 w 383900"/>
                  <a:gd name="connsiteY15" fmla="*/ 1264736 h 1573330"/>
                  <a:gd name="connsiteX16" fmla="*/ 78882 w 383900"/>
                  <a:gd name="connsiteY16" fmla="*/ 1257362 h 1573330"/>
                  <a:gd name="connsiteX17" fmla="*/ 83799 w 383900"/>
                  <a:gd name="connsiteY17" fmla="*/ 1252446 h 1573330"/>
                  <a:gd name="connsiteX18" fmla="*/ 88715 w 383900"/>
                  <a:gd name="connsiteY18" fmla="*/ 1245071 h 1573330"/>
                  <a:gd name="connsiteX19" fmla="*/ 91173 w 383900"/>
                  <a:gd name="connsiteY19" fmla="*/ 1237697 h 1573330"/>
                  <a:gd name="connsiteX20" fmla="*/ 96089 w 383900"/>
                  <a:gd name="connsiteY20" fmla="*/ 1230323 h 1573330"/>
                  <a:gd name="connsiteX21" fmla="*/ 98547 w 383900"/>
                  <a:gd name="connsiteY21" fmla="*/ 1222949 h 1573330"/>
                  <a:gd name="connsiteX22" fmla="*/ 108379 w 383900"/>
                  <a:gd name="connsiteY22" fmla="*/ 1208200 h 1573330"/>
                  <a:gd name="connsiteX23" fmla="*/ 113295 w 383900"/>
                  <a:gd name="connsiteY23" fmla="*/ 1200826 h 1573330"/>
                  <a:gd name="connsiteX24" fmla="*/ 120669 w 383900"/>
                  <a:gd name="connsiteY24" fmla="*/ 1183620 h 1573330"/>
                  <a:gd name="connsiteX25" fmla="*/ 130502 w 383900"/>
                  <a:gd name="connsiteY25" fmla="*/ 1161497 h 1573330"/>
                  <a:gd name="connsiteX26" fmla="*/ 135418 w 383900"/>
                  <a:gd name="connsiteY26" fmla="*/ 1144291 h 1573330"/>
                  <a:gd name="connsiteX27" fmla="*/ 145250 w 383900"/>
                  <a:gd name="connsiteY27" fmla="*/ 1127084 h 1573330"/>
                  <a:gd name="connsiteX28" fmla="*/ 152624 w 383900"/>
                  <a:gd name="connsiteY28" fmla="*/ 1097587 h 1573330"/>
                  <a:gd name="connsiteX29" fmla="*/ 155082 w 383900"/>
                  <a:gd name="connsiteY29" fmla="*/ 1090213 h 1573330"/>
                  <a:gd name="connsiteX30" fmla="*/ 162457 w 383900"/>
                  <a:gd name="connsiteY30" fmla="*/ 1045968 h 1573330"/>
                  <a:gd name="connsiteX31" fmla="*/ 164915 w 383900"/>
                  <a:gd name="connsiteY31" fmla="*/ 1038594 h 1573330"/>
                  <a:gd name="connsiteX32" fmla="*/ 172289 w 383900"/>
                  <a:gd name="connsiteY32" fmla="*/ 1001723 h 1573330"/>
                  <a:gd name="connsiteX33" fmla="*/ 177205 w 383900"/>
                  <a:gd name="connsiteY33" fmla="*/ 964852 h 1573330"/>
                  <a:gd name="connsiteX34" fmla="*/ 182121 w 383900"/>
                  <a:gd name="connsiteY34" fmla="*/ 950104 h 1573330"/>
                  <a:gd name="connsiteX35" fmla="*/ 184579 w 383900"/>
                  <a:gd name="connsiteY35" fmla="*/ 930439 h 1573330"/>
                  <a:gd name="connsiteX36" fmla="*/ 187037 w 383900"/>
                  <a:gd name="connsiteY36" fmla="*/ 908317 h 1573330"/>
                  <a:gd name="connsiteX37" fmla="*/ 189495 w 383900"/>
                  <a:gd name="connsiteY37" fmla="*/ 893568 h 1573330"/>
                  <a:gd name="connsiteX38" fmla="*/ 191953 w 383900"/>
                  <a:gd name="connsiteY38" fmla="*/ 866529 h 1573330"/>
                  <a:gd name="connsiteX39" fmla="*/ 196869 w 383900"/>
                  <a:gd name="connsiteY39" fmla="*/ 846865 h 1573330"/>
                  <a:gd name="connsiteX40" fmla="*/ 199328 w 383900"/>
                  <a:gd name="connsiteY40" fmla="*/ 817368 h 1573330"/>
                  <a:gd name="connsiteX41" fmla="*/ 201786 w 383900"/>
                  <a:gd name="connsiteY41" fmla="*/ 809994 h 1573330"/>
                  <a:gd name="connsiteX42" fmla="*/ 204244 w 383900"/>
                  <a:gd name="connsiteY42" fmla="*/ 790329 h 1573330"/>
                  <a:gd name="connsiteX43" fmla="*/ 209160 w 383900"/>
                  <a:gd name="connsiteY43" fmla="*/ 763291 h 1573330"/>
                  <a:gd name="connsiteX44" fmla="*/ 211618 w 383900"/>
                  <a:gd name="connsiteY44" fmla="*/ 736252 h 1573330"/>
                  <a:gd name="connsiteX45" fmla="*/ 216534 w 383900"/>
                  <a:gd name="connsiteY45" fmla="*/ 721504 h 1573330"/>
                  <a:gd name="connsiteX46" fmla="*/ 218992 w 383900"/>
                  <a:gd name="connsiteY46" fmla="*/ 689549 h 1573330"/>
                  <a:gd name="connsiteX47" fmla="*/ 221450 w 383900"/>
                  <a:gd name="connsiteY47" fmla="*/ 682175 h 1573330"/>
                  <a:gd name="connsiteX48" fmla="*/ 228824 w 383900"/>
                  <a:gd name="connsiteY48" fmla="*/ 640387 h 1573330"/>
                  <a:gd name="connsiteX49" fmla="*/ 231282 w 383900"/>
                  <a:gd name="connsiteY49" fmla="*/ 625639 h 1573330"/>
                  <a:gd name="connsiteX50" fmla="*/ 241115 w 383900"/>
                  <a:gd name="connsiteY50" fmla="*/ 601058 h 1573330"/>
                  <a:gd name="connsiteX51" fmla="*/ 248489 w 383900"/>
                  <a:gd name="connsiteY51" fmla="*/ 571562 h 1573330"/>
                  <a:gd name="connsiteX52" fmla="*/ 253405 w 383900"/>
                  <a:gd name="connsiteY52" fmla="*/ 564187 h 1573330"/>
                  <a:gd name="connsiteX53" fmla="*/ 260779 w 383900"/>
                  <a:gd name="connsiteY53" fmla="*/ 544523 h 1573330"/>
                  <a:gd name="connsiteX54" fmla="*/ 265695 w 383900"/>
                  <a:gd name="connsiteY54" fmla="*/ 532233 h 1573330"/>
                  <a:gd name="connsiteX55" fmla="*/ 275528 w 383900"/>
                  <a:gd name="connsiteY55" fmla="*/ 517484 h 1573330"/>
                  <a:gd name="connsiteX56" fmla="*/ 290276 w 383900"/>
                  <a:gd name="connsiteY56" fmla="*/ 485529 h 1573330"/>
                  <a:gd name="connsiteX57" fmla="*/ 295192 w 383900"/>
                  <a:gd name="connsiteY57" fmla="*/ 475697 h 1573330"/>
                  <a:gd name="connsiteX58" fmla="*/ 305024 w 383900"/>
                  <a:gd name="connsiteY58" fmla="*/ 448658 h 1573330"/>
                  <a:gd name="connsiteX59" fmla="*/ 307482 w 383900"/>
                  <a:gd name="connsiteY59" fmla="*/ 436368 h 1573330"/>
                  <a:gd name="connsiteX60" fmla="*/ 312399 w 383900"/>
                  <a:gd name="connsiteY60" fmla="*/ 424078 h 1573330"/>
                  <a:gd name="connsiteX61" fmla="*/ 317315 w 383900"/>
                  <a:gd name="connsiteY61" fmla="*/ 409329 h 1573330"/>
                  <a:gd name="connsiteX62" fmla="*/ 324689 w 383900"/>
                  <a:gd name="connsiteY62" fmla="*/ 379833 h 1573330"/>
                  <a:gd name="connsiteX63" fmla="*/ 332063 w 383900"/>
                  <a:gd name="connsiteY63" fmla="*/ 355252 h 1573330"/>
                  <a:gd name="connsiteX64" fmla="*/ 334521 w 383900"/>
                  <a:gd name="connsiteY64" fmla="*/ 330671 h 1573330"/>
                  <a:gd name="connsiteX65" fmla="*/ 339437 w 383900"/>
                  <a:gd name="connsiteY65" fmla="*/ 311007 h 1573330"/>
                  <a:gd name="connsiteX66" fmla="*/ 346811 w 383900"/>
                  <a:gd name="connsiteY66" fmla="*/ 279052 h 1573330"/>
                  <a:gd name="connsiteX67" fmla="*/ 349269 w 383900"/>
                  <a:gd name="connsiteY67" fmla="*/ 254471 h 1573330"/>
                  <a:gd name="connsiteX68" fmla="*/ 351728 w 383900"/>
                  <a:gd name="connsiteY68" fmla="*/ 244639 h 1573330"/>
                  <a:gd name="connsiteX69" fmla="*/ 354186 w 383900"/>
                  <a:gd name="connsiteY69" fmla="*/ 173355 h 1573330"/>
                  <a:gd name="connsiteX70" fmla="*/ 359102 w 383900"/>
                  <a:gd name="connsiteY70" fmla="*/ 151233 h 1573330"/>
                  <a:gd name="connsiteX71" fmla="*/ 361560 w 383900"/>
                  <a:gd name="connsiteY71" fmla="*/ 129110 h 1573330"/>
                  <a:gd name="connsiteX72" fmla="*/ 364018 w 383900"/>
                  <a:gd name="connsiteY72" fmla="*/ 121736 h 1573330"/>
                  <a:gd name="connsiteX73" fmla="*/ 368934 w 383900"/>
                  <a:gd name="connsiteY73" fmla="*/ 62742 h 1573330"/>
                  <a:gd name="connsiteX74" fmla="*/ 366476 w 383900"/>
                  <a:gd name="connsiteY74" fmla="*/ 3749 h 1573330"/>
                  <a:gd name="connsiteX75" fmla="*/ 361560 w 383900"/>
                  <a:gd name="connsiteY75" fmla="*/ 89781 h 1573330"/>
                  <a:gd name="connsiteX76" fmla="*/ 368934 w 383900"/>
                  <a:gd name="connsiteY76" fmla="*/ 161065 h 1573330"/>
                  <a:gd name="connsiteX77" fmla="*/ 371392 w 383900"/>
                  <a:gd name="connsiteY77" fmla="*/ 193020 h 1573330"/>
                  <a:gd name="connsiteX78" fmla="*/ 373850 w 383900"/>
                  <a:gd name="connsiteY78" fmla="*/ 200394 h 1573330"/>
                  <a:gd name="connsiteX79" fmla="*/ 378766 w 383900"/>
                  <a:gd name="connsiteY79" fmla="*/ 237265 h 1573330"/>
                  <a:gd name="connsiteX80" fmla="*/ 381224 w 383900"/>
                  <a:gd name="connsiteY80" fmla="*/ 244639 h 1573330"/>
                  <a:gd name="connsiteX81" fmla="*/ 381224 w 383900"/>
                  <a:gd name="connsiteY81" fmla="*/ 333129 h 1573330"/>
                  <a:gd name="connsiteX82" fmla="*/ 376308 w 383900"/>
                  <a:gd name="connsiteY82" fmla="*/ 384749 h 1573330"/>
                  <a:gd name="connsiteX83" fmla="*/ 373850 w 383900"/>
                  <a:gd name="connsiteY83" fmla="*/ 409329 h 1573330"/>
                  <a:gd name="connsiteX84" fmla="*/ 371392 w 383900"/>
                  <a:gd name="connsiteY84" fmla="*/ 419162 h 1573330"/>
                  <a:gd name="connsiteX85" fmla="*/ 366476 w 383900"/>
                  <a:gd name="connsiteY85" fmla="*/ 446200 h 1573330"/>
                  <a:gd name="connsiteX86" fmla="*/ 364018 w 383900"/>
                  <a:gd name="connsiteY86" fmla="*/ 453575 h 1573330"/>
                  <a:gd name="connsiteX87" fmla="*/ 356644 w 383900"/>
                  <a:gd name="connsiteY87" fmla="*/ 478155 h 1573330"/>
                  <a:gd name="connsiteX88" fmla="*/ 354186 w 383900"/>
                  <a:gd name="connsiteY88" fmla="*/ 485529 h 1573330"/>
                  <a:gd name="connsiteX89" fmla="*/ 349269 w 383900"/>
                  <a:gd name="connsiteY89" fmla="*/ 492904 h 1573330"/>
                  <a:gd name="connsiteX90" fmla="*/ 346811 w 383900"/>
                  <a:gd name="connsiteY90" fmla="*/ 507652 h 1573330"/>
                  <a:gd name="connsiteX91" fmla="*/ 344353 w 383900"/>
                  <a:gd name="connsiteY91" fmla="*/ 515026 h 1573330"/>
                  <a:gd name="connsiteX92" fmla="*/ 341895 w 383900"/>
                  <a:gd name="connsiteY92" fmla="*/ 524858 h 1573330"/>
                  <a:gd name="connsiteX93" fmla="*/ 339437 w 383900"/>
                  <a:gd name="connsiteY93" fmla="*/ 532233 h 1573330"/>
                  <a:gd name="connsiteX94" fmla="*/ 332063 w 383900"/>
                  <a:gd name="connsiteY94" fmla="*/ 556813 h 1573330"/>
                  <a:gd name="connsiteX95" fmla="*/ 327147 w 383900"/>
                  <a:gd name="connsiteY95" fmla="*/ 574020 h 1573330"/>
                  <a:gd name="connsiteX96" fmla="*/ 324689 w 383900"/>
                  <a:gd name="connsiteY96" fmla="*/ 581394 h 1573330"/>
                  <a:gd name="connsiteX97" fmla="*/ 314857 w 383900"/>
                  <a:gd name="connsiteY97" fmla="*/ 596142 h 1573330"/>
                  <a:gd name="connsiteX98" fmla="*/ 309940 w 383900"/>
                  <a:gd name="connsiteY98" fmla="*/ 605975 h 1573330"/>
                  <a:gd name="connsiteX99" fmla="*/ 305024 w 383900"/>
                  <a:gd name="connsiteY99" fmla="*/ 613349 h 1573330"/>
                  <a:gd name="connsiteX100" fmla="*/ 302566 w 383900"/>
                  <a:gd name="connsiteY100" fmla="*/ 620723 h 1573330"/>
                  <a:gd name="connsiteX101" fmla="*/ 297650 w 383900"/>
                  <a:gd name="connsiteY101" fmla="*/ 630555 h 1573330"/>
                  <a:gd name="connsiteX102" fmla="*/ 295192 w 383900"/>
                  <a:gd name="connsiteY102" fmla="*/ 637929 h 1573330"/>
                  <a:gd name="connsiteX103" fmla="*/ 290276 w 383900"/>
                  <a:gd name="connsiteY103" fmla="*/ 642846 h 1573330"/>
                  <a:gd name="connsiteX104" fmla="*/ 287818 w 383900"/>
                  <a:gd name="connsiteY104" fmla="*/ 650220 h 1573330"/>
                  <a:gd name="connsiteX105" fmla="*/ 275528 w 383900"/>
                  <a:gd name="connsiteY105" fmla="*/ 667426 h 1573330"/>
                  <a:gd name="connsiteX106" fmla="*/ 273069 w 383900"/>
                  <a:gd name="connsiteY106" fmla="*/ 674800 h 1573330"/>
                  <a:gd name="connsiteX107" fmla="*/ 268153 w 383900"/>
                  <a:gd name="connsiteY107" fmla="*/ 682175 h 1573330"/>
                  <a:gd name="connsiteX108" fmla="*/ 265695 w 383900"/>
                  <a:gd name="connsiteY108" fmla="*/ 689549 h 1573330"/>
                  <a:gd name="connsiteX109" fmla="*/ 260779 w 383900"/>
                  <a:gd name="connsiteY109" fmla="*/ 696923 h 1573330"/>
                  <a:gd name="connsiteX110" fmla="*/ 253405 w 383900"/>
                  <a:gd name="connsiteY110" fmla="*/ 711671 h 1573330"/>
                  <a:gd name="connsiteX111" fmla="*/ 246031 w 383900"/>
                  <a:gd name="connsiteY111" fmla="*/ 726420 h 1573330"/>
                  <a:gd name="connsiteX112" fmla="*/ 238657 w 383900"/>
                  <a:gd name="connsiteY112" fmla="*/ 741168 h 1573330"/>
                  <a:gd name="connsiteX113" fmla="*/ 233740 w 383900"/>
                  <a:gd name="connsiteY113" fmla="*/ 758375 h 1573330"/>
                  <a:gd name="connsiteX114" fmla="*/ 228824 w 383900"/>
                  <a:gd name="connsiteY114" fmla="*/ 765749 h 1573330"/>
                  <a:gd name="connsiteX115" fmla="*/ 226366 w 383900"/>
                  <a:gd name="connsiteY115" fmla="*/ 773123 h 1573330"/>
                  <a:gd name="connsiteX116" fmla="*/ 221450 w 383900"/>
                  <a:gd name="connsiteY116" fmla="*/ 780497 h 1573330"/>
                  <a:gd name="connsiteX117" fmla="*/ 216534 w 383900"/>
                  <a:gd name="connsiteY117" fmla="*/ 795246 h 1573330"/>
                  <a:gd name="connsiteX118" fmla="*/ 211618 w 383900"/>
                  <a:gd name="connsiteY118" fmla="*/ 809994 h 1573330"/>
                  <a:gd name="connsiteX119" fmla="*/ 209160 w 383900"/>
                  <a:gd name="connsiteY119" fmla="*/ 817368 h 1573330"/>
                  <a:gd name="connsiteX120" fmla="*/ 201786 w 383900"/>
                  <a:gd name="connsiteY120" fmla="*/ 837033 h 1573330"/>
                  <a:gd name="connsiteX121" fmla="*/ 196869 w 383900"/>
                  <a:gd name="connsiteY121" fmla="*/ 854239 h 1573330"/>
                  <a:gd name="connsiteX122" fmla="*/ 194411 w 383900"/>
                  <a:gd name="connsiteY122" fmla="*/ 866529 h 1573330"/>
                  <a:gd name="connsiteX123" fmla="*/ 189495 w 383900"/>
                  <a:gd name="connsiteY123" fmla="*/ 876362 h 1573330"/>
                  <a:gd name="connsiteX124" fmla="*/ 187037 w 383900"/>
                  <a:gd name="connsiteY124" fmla="*/ 888652 h 1573330"/>
                  <a:gd name="connsiteX125" fmla="*/ 182121 w 383900"/>
                  <a:gd name="connsiteY125" fmla="*/ 908317 h 1573330"/>
                  <a:gd name="connsiteX126" fmla="*/ 179663 w 383900"/>
                  <a:gd name="connsiteY126" fmla="*/ 955020 h 1573330"/>
                  <a:gd name="connsiteX127" fmla="*/ 177205 w 383900"/>
                  <a:gd name="connsiteY127" fmla="*/ 1053342 h 1573330"/>
                  <a:gd name="connsiteX128" fmla="*/ 174747 w 383900"/>
                  <a:gd name="connsiteY128" fmla="*/ 1068091 h 1573330"/>
                  <a:gd name="connsiteX129" fmla="*/ 169831 w 383900"/>
                  <a:gd name="connsiteY129" fmla="*/ 1102504 h 1573330"/>
                  <a:gd name="connsiteX130" fmla="*/ 167373 w 383900"/>
                  <a:gd name="connsiteY130" fmla="*/ 1132000 h 1573330"/>
                  <a:gd name="connsiteX131" fmla="*/ 164915 w 383900"/>
                  <a:gd name="connsiteY131" fmla="*/ 1141833 h 1573330"/>
                  <a:gd name="connsiteX132" fmla="*/ 159999 w 383900"/>
                  <a:gd name="connsiteY132" fmla="*/ 1186078 h 1573330"/>
                  <a:gd name="connsiteX133" fmla="*/ 157540 w 383900"/>
                  <a:gd name="connsiteY133" fmla="*/ 1195910 h 1573330"/>
                  <a:gd name="connsiteX134" fmla="*/ 150166 w 383900"/>
                  <a:gd name="connsiteY134" fmla="*/ 1249987 h 1573330"/>
                  <a:gd name="connsiteX135" fmla="*/ 147708 w 383900"/>
                  <a:gd name="connsiteY135" fmla="*/ 1264736 h 1573330"/>
                  <a:gd name="connsiteX136" fmla="*/ 145250 w 383900"/>
                  <a:gd name="connsiteY136" fmla="*/ 1274568 h 1573330"/>
                  <a:gd name="connsiteX137" fmla="*/ 142792 w 383900"/>
                  <a:gd name="connsiteY137" fmla="*/ 1286858 h 1573330"/>
                  <a:gd name="connsiteX138" fmla="*/ 140334 w 383900"/>
                  <a:gd name="connsiteY138" fmla="*/ 1294233 h 1573330"/>
                  <a:gd name="connsiteX139" fmla="*/ 137876 w 383900"/>
                  <a:gd name="connsiteY139" fmla="*/ 1306523 h 1573330"/>
                  <a:gd name="connsiteX140" fmla="*/ 132960 w 383900"/>
                  <a:gd name="connsiteY140" fmla="*/ 1321271 h 1573330"/>
                  <a:gd name="connsiteX141" fmla="*/ 128044 w 383900"/>
                  <a:gd name="connsiteY141" fmla="*/ 1338478 h 1573330"/>
                  <a:gd name="connsiteX142" fmla="*/ 120669 w 383900"/>
                  <a:gd name="connsiteY142" fmla="*/ 1345852 h 1573330"/>
                  <a:gd name="connsiteX143" fmla="*/ 115753 w 383900"/>
                  <a:gd name="connsiteY143" fmla="*/ 1358142 h 1573330"/>
                  <a:gd name="connsiteX144" fmla="*/ 113295 w 383900"/>
                  <a:gd name="connsiteY144" fmla="*/ 1372891 h 1573330"/>
                  <a:gd name="connsiteX145" fmla="*/ 108379 w 383900"/>
                  <a:gd name="connsiteY145" fmla="*/ 1387639 h 1573330"/>
                  <a:gd name="connsiteX146" fmla="*/ 105921 w 383900"/>
                  <a:gd name="connsiteY146" fmla="*/ 1395013 h 1573330"/>
                  <a:gd name="connsiteX147" fmla="*/ 103463 w 383900"/>
                  <a:gd name="connsiteY147" fmla="*/ 1402387 h 1573330"/>
                  <a:gd name="connsiteX148" fmla="*/ 98547 w 383900"/>
                  <a:gd name="connsiteY148" fmla="*/ 1407304 h 1573330"/>
                  <a:gd name="connsiteX149" fmla="*/ 88715 w 383900"/>
                  <a:gd name="connsiteY149" fmla="*/ 1424510 h 1573330"/>
                  <a:gd name="connsiteX150" fmla="*/ 76424 w 383900"/>
                  <a:gd name="connsiteY150" fmla="*/ 1441717 h 1573330"/>
                  <a:gd name="connsiteX151" fmla="*/ 69050 w 383900"/>
                  <a:gd name="connsiteY151" fmla="*/ 1458923 h 1573330"/>
                  <a:gd name="connsiteX152" fmla="*/ 59218 w 383900"/>
                  <a:gd name="connsiteY152" fmla="*/ 1473671 h 1573330"/>
                  <a:gd name="connsiteX153" fmla="*/ 54302 w 383900"/>
                  <a:gd name="connsiteY153" fmla="*/ 1481046 h 1573330"/>
                  <a:gd name="connsiteX154" fmla="*/ 51844 w 383900"/>
                  <a:gd name="connsiteY154" fmla="*/ 1488420 h 1573330"/>
                  <a:gd name="connsiteX155" fmla="*/ 42011 w 383900"/>
                  <a:gd name="connsiteY155" fmla="*/ 1500710 h 1573330"/>
                  <a:gd name="connsiteX156" fmla="*/ 39553 w 383900"/>
                  <a:gd name="connsiteY156" fmla="*/ 1508084 h 1573330"/>
                  <a:gd name="connsiteX157" fmla="*/ 29721 w 383900"/>
                  <a:gd name="connsiteY157" fmla="*/ 1520375 h 1573330"/>
                  <a:gd name="connsiteX158" fmla="*/ 22347 w 383900"/>
                  <a:gd name="connsiteY158" fmla="*/ 1537581 h 1573330"/>
                  <a:gd name="connsiteX159" fmla="*/ 14973 w 383900"/>
                  <a:gd name="connsiteY159" fmla="*/ 1552329 h 1573330"/>
                  <a:gd name="connsiteX160" fmla="*/ 224 w 383900"/>
                  <a:gd name="connsiteY160" fmla="*/ 1567078 h 157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83900" h="1573330">
                    <a:moveTo>
                      <a:pt x="224" y="1567078"/>
                    </a:moveTo>
                    <a:cubicBezTo>
                      <a:pt x="-1005" y="1552330"/>
                      <a:pt x="3013" y="1491357"/>
                      <a:pt x="7599" y="1463839"/>
                    </a:cubicBezTo>
                    <a:cubicBezTo>
                      <a:pt x="14364" y="1423249"/>
                      <a:pt x="6463" y="1465925"/>
                      <a:pt x="12515" y="1441717"/>
                    </a:cubicBezTo>
                    <a:cubicBezTo>
                      <a:pt x="13528" y="1437664"/>
                      <a:pt x="14034" y="1433497"/>
                      <a:pt x="14973" y="1429426"/>
                    </a:cubicBezTo>
                    <a:cubicBezTo>
                      <a:pt x="16492" y="1422843"/>
                      <a:pt x="18250" y="1416317"/>
                      <a:pt x="19889" y="1409762"/>
                    </a:cubicBezTo>
                    <a:cubicBezTo>
                      <a:pt x="23605" y="1394899"/>
                      <a:pt x="21277" y="1403139"/>
                      <a:pt x="27263" y="1385181"/>
                    </a:cubicBezTo>
                    <a:cubicBezTo>
                      <a:pt x="28082" y="1382723"/>
                      <a:pt x="29213" y="1380348"/>
                      <a:pt x="29721" y="1377807"/>
                    </a:cubicBezTo>
                    <a:cubicBezTo>
                      <a:pt x="30343" y="1374696"/>
                      <a:pt x="32312" y="1362211"/>
                      <a:pt x="34637" y="1358142"/>
                    </a:cubicBezTo>
                    <a:cubicBezTo>
                      <a:pt x="36669" y="1354585"/>
                      <a:pt x="39553" y="1351587"/>
                      <a:pt x="42011" y="1348310"/>
                    </a:cubicBezTo>
                    <a:cubicBezTo>
                      <a:pt x="47839" y="1319169"/>
                      <a:pt x="40178" y="1349363"/>
                      <a:pt x="49386" y="1328646"/>
                    </a:cubicBezTo>
                    <a:cubicBezTo>
                      <a:pt x="51491" y="1323910"/>
                      <a:pt x="51984" y="1318532"/>
                      <a:pt x="54302" y="1313897"/>
                    </a:cubicBezTo>
                    <a:cubicBezTo>
                      <a:pt x="55941" y="1310620"/>
                      <a:pt x="57857" y="1307467"/>
                      <a:pt x="59218" y="1304065"/>
                    </a:cubicBezTo>
                    <a:cubicBezTo>
                      <a:pt x="61143" y="1299254"/>
                      <a:pt x="61260" y="1293629"/>
                      <a:pt x="64134" y="1289317"/>
                    </a:cubicBezTo>
                    <a:cubicBezTo>
                      <a:pt x="65773" y="1286859"/>
                      <a:pt x="67729" y="1284585"/>
                      <a:pt x="69050" y="1281942"/>
                    </a:cubicBezTo>
                    <a:cubicBezTo>
                      <a:pt x="70209" y="1279625"/>
                      <a:pt x="70487" y="1276949"/>
                      <a:pt x="71508" y="1274568"/>
                    </a:cubicBezTo>
                    <a:cubicBezTo>
                      <a:pt x="72951" y="1271200"/>
                      <a:pt x="74981" y="1268104"/>
                      <a:pt x="76424" y="1264736"/>
                    </a:cubicBezTo>
                    <a:cubicBezTo>
                      <a:pt x="77445" y="1262355"/>
                      <a:pt x="77549" y="1259584"/>
                      <a:pt x="78882" y="1257362"/>
                    </a:cubicBezTo>
                    <a:cubicBezTo>
                      <a:pt x="80075" y="1255375"/>
                      <a:pt x="82351" y="1254256"/>
                      <a:pt x="83799" y="1252446"/>
                    </a:cubicBezTo>
                    <a:cubicBezTo>
                      <a:pt x="85645" y="1250139"/>
                      <a:pt x="87394" y="1247714"/>
                      <a:pt x="88715" y="1245071"/>
                    </a:cubicBezTo>
                    <a:cubicBezTo>
                      <a:pt x="89874" y="1242754"/>
                      <a:pt x="90014" y="1240014"/>
                      <a:pt x="91173" y="1237697"/>
                    </a:cubicBezTo>
                    <a:cubicBezTo>
                      <a:pt x="92494" y="1235055"/>
                      <a:pt x="94768" y="1232965"/>
                      <a:pt x="96089" y="1230323"/>
                    </a:cubicBezTo>
                    <a:cubicBezTo>
                      <a:pt x="97248" y="1228006"/>
                      <a:pt x="97289" y="1225214"/>
                      <a:pt x="98547" y="1222949"/>
                    </a:cubicBezTo>
                    <a:cubicBezTo>
                      <a:pt x="101416" y="1217784"/>
                      <a:pt x="105102" y="1213116"/>
                      <a:pt x="108379" y="1208200"/>
                    </a:cubicBezTo>
                    <a:lnTo>
                      <a:pt x="113295" y="1200826"/>
                    </a:lnTo>
                    <a:cubicBezTo>
                      <a:pt x="119796" y="1174821"/>
                      <a:pt x="110970" y="1205442"/>
                      <a:pt x="120669" y="1183620"/>
                    </a:cubicBezTo>
                    <a:cubicBezTo>
                      <a:pt x="132370" y="1157293"/>
                      <a:pt x="119377" y="1178185"/>
                      <a:pt x="130502" y="1161497"/>
                    </a:cubicBezTo>
                    <a:cubicBezTo>
                      <a:pt x="131750" y="1156507"/>
                      <a:pt x="133302" y="1149228"/>
                      <a:pt x="135418" y="1144291"/>
                    </a:cubicBezTo>
                    <a:cubicBezTo>
                      <a:pt x="139161" y="1135557"/>
                      <a:pt x="140312" y="1134491"/>
                      <a:pt x="145250" y="1127084"/>
                    </a:cubicBezTo>
                    <a:cubicBezTo>
                      <a:pt x="148560" y="1107225"/>
                      <a:pt x="146132" y="1117063"/>
                      <a:pt x="152624" y="1097587"/>
                    </a:cubicBezTo>
                    <a:lnTo>
                      <a:pt x="155082" y="1090213"/>
                    </a:lnTo>
                    <a:cubicBezTo>
                      <a:pt x="156613" y="1077967"/>
                      <a:pt x="158728" y="1057154"/>
                      <a:pt x="162457" y="1045968"/>
                    </a:cubicBezTo>
                    <a:cubicBezTo>
                      <a:pt x="163276" y="1043510"/>
                      <a:pt x="164407" y="1041135"/>
                      <a:pt x="164915" y="1038594"/>
                    </a:cubicBezTo>
                    <a:cubicBezTo>
                      <a:pt x="172928" y="998528"/>
                      <a:pt x="165985" y="1020636"/>
                      <a:pt x="172289" y="1001723"/>
                    </a:cubicBezTo>
                    <a:cubicBezTo>
                      <a:pt x="172653" y="998812"/>
                      <a:pt x="176280" y="968862"/>
                      <a:pt x="177205" y="964852"/>
                    </a:cubicBezTo>
                    <a:cubicBezTo>
                      <a:pt x="178370" y="959803"/>
                      <a:pt x="182121" y="950104"/>
                      <a:pt x="182121" y="950104"/>
                    </a:cubicBezTo>
                    <a:cubicBezTo>
                      <a:pt x="182940" y="943549"/>
                      <a:pt x="183807" y="937000"/>
                      <a:pt x="184579" y="930439"/>
                    </a:cubicBezTo>
                    <a:cubicBezTo>
                      <a:pt x="185446" y="923070"/>
                      <a:pt x="186056" y="915671"/>
                      <a:pt x="187037" y="908317"/>
                    </a:cubicBezTo>
                    <a:cubicBezTo>
                      <a:pt x="187696" y="903377"/>
                      <a:pt x="188913" y="898518"/>
                      <a:pt x="189495" y="893568"/>
                    </a:cubicBezTo>
                    <a:cubicBezTo>
                      <a:pt x="190552" y="884580"/>
                      <a:pt x="190542" y="875468"/>
                      <a:pt x="191953" y="866529"/>
                    </a:cubicBezTo>
                    <a:cubicBezTo>
                      <a:pt x="193007" y="859855"/>
                      <a:pt x="196869" y="846865"/>
                      <a:pt x="196869" y="846865"/>
                    </a:cubicBezTo>
                    <a:cubicBezTo>
                      <a:pt x="197689" y="837033"/>
                      <a:pt x="198024" y="827148"/>
                      <a:pt x="199328" y="817368"/>
                    </a:cubicBezTo>
                    <a:cubicBezTo>
                      <a:pt x="199670" y="814800"/>
                      <a:pt x="201323" y="812543"/>
                      <a:pt x="201786" y="809994"/>
                    </a:cubicBezTo>
                    <a:cubicBezTo>
                      <a:pt x="202968" y="803495"/>
                      <a:pt x="203310" y="796869"/>
                      <a:pt x="204244" y="790329"/>
                    </a:cubicBezTo>
                    <a:cubicBezTo>
                      <a:pt x="205816" y="779323"/>
                      <a:pt x="207043" y="773877"/>
                      <a:pt x="209160" y="763291"/>
                    </a:cubicBezTo>
                    <a:cubicBezTo>
                      <a:pt x="209979" y="754278"/>
                      <a:pt x="210045" y="745164"/>
                      <a:pt x="211618" y="736252"/>
                    </a:cubicBezTo>
                    <a:cubicBezTo>
                      <a:pt x="212519" y="731149"/>
                      <a:pt x="216534" y="721504"/>
                      <a:pt x="216534" y="721504"/>
                    </a:cubicBezTo>
                    <a:cubicBezTo>
                      <a:pt x="217353" y="710852"/>
                      <a:pt x="217667" y="700150"/>
                      <a:pt x="218992" y="689549"/>
                    </a:cubicBezTo>
                    <a:cubicBezTo>
                      <a:pt x="219313" y="686978"/>
                      <a:pt x="221108" y="684743"/>
                      <a:pt x="221450" y="682175"/>
                    </a:cubicBezTo>
                    <a:cubicBezTo>
                      <a:pt x="226817" y="641925"/>
                      <a:pt x="219107" y="664681"/>
                      <a:pt x="228824" y="640387"/>
                    </a:cubicBezTo>
                    <a:cubicBezTo>
                      <a:pt x="229643" y="635471"/>
                      <a:pt x="230073" y="630474"/>
                      <a:pt x="231282" y="625639"/>
                    </a:cubicBezTo>
                    <a:cubicBezTo>
                      <a:pt x="234319" y="613494"/>
                      <a:pt x="236031" y="611227"/>
                      <a:pt x="241115" y="601058"/>
                    </a:cubicBezTo>
                    <a:cubicBezTo>
                      <a:pt x="242344" y="593685"/>
                      <a:pt x="244161" y="578055"/>
                      <a:pt x="248489" y="571562"/>
                    </a:cubicBezTo>
                    <a:lnTo>
                      <a:pt x="253405" y="564187"/>
                    </a:lnTo>
                    <a:cubicBezTo>
                      <a:pt x="257598" y="547414"/>
                      <a:pt x="253434" y="561049"/>
                      <a:pt x="260779" y="544523"/>
                    </a:cubicBezTo>
                    <a:cubicBezTo>
                      <a:pt x="262571" y="540491"/>
                      <a:pt x="263582" y="536106"/>
                      <a:pt x="265695" y="532233"/>
                    </a:cubicBezTo>
                    <a:cubicBezTo>
                      <a:pt x="268524" y="527046"/>
                      <a:pt x="275528" y="517484"/>
                      <a:pt x="275528" y="517484"/>
                    </a:cubicBezTo>
                    <a:cubicBezTo>
                      <a:pt x="280883" y="501420"/>
                      <a:pt x="276828" y="512427"/>
                      <a:pt x="290276" y="485529"/>
                    </a:cubicBezTo>
                    <a:lnTo>
                      <a:pt x="295192" y="475697"/>
                    </a:lnTo>
                    <a:cubicBezTo>
                      <a:pt x="301070" y="446309"/>
                      <a:pt x="292701" y="482548"/>
                      <a:pt x="305024" y="448658"/>
                    </a:cubicBezTo>
                    <a:cubicBezTo>
                      <a:pt x="306452" y="444732"/>
                      <a:pt x="306281" y="440370"/>
                      <a:pt x="307482" y="436368"/>
                    </a:cubicBezTo>
                    <a:cubicBezTo>
                      <a:pt x="308750" y="432142"/>
                      <a:pt x="310891" y="428225"/>
                      <a:pt x="312399" y="424078"/>
                    </a:cubicBezTo>
                    <a:cubicBezTo>
                      <a:pt x="314170" y="419208"/>
                      <a:pt x="315928" y="414322"/>
                      <a:pt x="317315" y="409329"/>
                    </a:cubicBezTo>
                    <a:cubicBezTo>
                      <a:pt x="320027" y="399564"/>
                      <a:pt x="320925" y="389243"/>
                      <a:pt x="324689" y="379833"/>
                    </a:cubicBezTo>
                    <a:cubicBezTo>
                      <a:pt x="331156" y="363663"/>
                      <a:pt x="328740" y="371869"/>
                      <a:pt x="332063" y="355252"/>
                    </a:cubicBezTo>
                    <a:cubicBezTo>
                      <a:pt x="332882" y="347058"/>
                      <a:pt x="333167" y="338793"/>
                      <a:pt x="334521" y="330671"/>
                    </a:cubicBezTo>
                    <a:cubicBezTo>
                      <a:pt x="335632" y="324007"/>
                      <a:pt x="337971" y="317603"/>
                      <a:pt x="339437" y="311007"/>
                    </a:cubicBezTo>
                    <a:cubicBezTo>
                      <a:pt x="345086" y="285586"/>
                      <a:pt x="342521" y="296213"/>
                      <a:pt x="346811" y="279052"/>
                    </a:cubicBezTo>
                    <a:cubicBezTo>
                      <a:pt x="347630" y="270858"/>
                      <a:pt x="348104" y="262623"/>
                      <a:pt x="349269" y="254471"/>
                    </a:cubicBezTo>
                    <a:cubicBezTo>
                      <a:pt x="349747" y="251127"/>
                      <a:pt x="351524" y="248011"/>
                      <a:pt x="351728" y="244639"/>
                    </a:cubicBezTo>
                    <a:cubicBezTo>
                      <a:pt x="353167" y="220907"/>
                      <a:pt x="352790" y="197089"/>
                      <a:pt x="354186" y="173355"/>
                    </a:cubicBezTo>
                    <a:cubicBezTo>
                      <a:pt x="354426" y="169274"/>
                      <a:pt x="357960" y="155801"/>
                      <a:pt x="359102" y="151233"/>
                    </a:cubicBezTo>
                    <a:cubicBezTo>
                      <a:pt x="359921" y="143859"/>
                      <a:pt x="360340" y="136429"/>
                      <a:pt x="361560" y="129110"/>
                    </a:cubicBezTo>
                    <a:cubicBezTo>
                      <a:pt x="361986" y="126554"/>
                      <a:pt x="363592" y="124292"/>
                      <a:pt x="364018" y="121736"/>
                    </a:cubicBezTo>
                    <a:cubicBezTo>
                      <a:pt x="366563" y="106463"/>
                      <a:pt x="368095" y="75321"/>
                      <a:pt x="368934" y="62742"/>
                    </a:cubicBezTo>
                    <a:cubicBezTo>
                      <a:pt x="368115" y="43078"/>
                      <a:pt x="371654" y="-15239"/>
                      <a:pt x="366476" y="3749"/>
                    </a:cubicBezTo>
                    <a:cubicBezTo>
                      <a:pt x="358918" y="31461"/>
                      <a:pt x="361560" y="89781"/>
                      <a:pt x="361560" y="89781"/>
                    </a:cubicBezTo>
                    <a:cubicBezTo>
                      <a:pt x="366675" y="156274"/>
                      <a:pt x="359719" y="133421"/>
                      <a:pt x="368934" y="161065"/>
                    </a:cubicBezTo>
                    <a:cubicBezTo>
                      <a:pt x="369753" y="171717"/>
                      <a:pt x="370067" y="182419"/>
                      <a:pt x="371392" y="193020"/>
                    </a:cubicBezTo>
                    <a:cubicBezTo>
                      <a:pt x="371713" y="195591"/>
                      <a:pt x="373387" y="197845"/>
                      <a:pt x="373850" y="200394"/>
                    </a:cubicBezTo>
                    <a:cubicBezTo>
                      <a:pt x="377439" y="220133"/>
                      <a:pt x="375012" y="218496"/>
                      <a:pt x="378766" y="237265"/>
                    </a:cubicBezTo>
                    <a:cubicBezTo>
                      <a:pt x="379274" y="239806"/>
                      <a:pt x="380405" y="242181"/>
                      <a:pt x="381224" y="244639"/>
                    </a:cubicBezTo>
                    <a:cubicBezTo>
                      <a:pt x="385162" y="291891"/>
                      <a:pt x="384402" y="267985"/>
                      <a:pt x="381224" y="333129"/>
                    </a:cubicBezTo>
                    <a:cubicBezTo>
                      <a:pt x="379131" y="376036"/>
                      <a:pt x="382014" y="361926"/>
                      <a:pt x="376308" y="384749"/>
                    </a:cubicBezTo>
                    <a:cubicBezTo>
                      <a:pt x="375489" y="392942"/>
                      <a:pt x="375014" y="401178"/>
                      <a:pt x="373850" y="409329"/>
                    </a:cubicBezTo>
                    <a:cubicBezTo>
                      <a:pt x="373372" y="412674"/>
                      <a:pt x="372055" y="415849"/>
                      <a:pt x="371392" y="419162"/>
                    </a:cubicBezTo>
                    <a:cubicBezTo>
                      <a:pt x="369200" y="430121"/>
                      <a:pt x="369112" y="435654"/>
                      <a:pt x="366476" y="446200"/>
                    </a:cubicBezTo>
                    <a:cubicBezTo>
                      <a:pt x="365848" y="448714"/>
                      <a:pt x="364730" y="451083"/>
                      <a:pt x="364018" y="453575"/>
                    </a:cubicBezTo>
                    <a:cubicBezTo>
                      <a:pt x="356591" y="479570"/>
                      <a:pt x="368322" y="443121"/>
                      <a:pt x="356644" y="478155"/>
                    </a:cubicBezTo>
                    <a:cubicBezTo>
                      <a:pt x="355825" y="480613"/>
                      <a:pt x="355623" y="483373"/>
                      <a:pt x="354186" y="485529"/>
                    </a:cubicBezTo>
                    <a:lnTo>
                      <a:pt x="349269" y="492904"/>
                    </a:lnTo>
                    <a:cubicBezTo>
                      <a:pt x="348450" y="497820"/>
                      <a:pt x="347892" y="502787"/>
                      <a:pt x="346811" y="507652"/>
                    </a:cubicBezTo>
                    <a:cubicBezTo>
                      <a:pt x="346249" y="510181"/>
                      <a:pt x="345065" y="512535"/>
                      <a:pt x="344353" y="515026"/>
                    </a:cubicBezTo>
                    <a:cubicBezTo>
                      <a:pt x="343425" y="518274"/>
                      <a:pt x="342823" y="521610"/>
                      <a:pt x="341895" y="524858"/>
                    </a:cubicBezTo>
                    <a:cubicBezTo>
                      <a:pt x="341183" y="527350"/>
                      <a:pt x="340149" y="529741"/>
                      <a:pt x="339437" y="532233"/>
                    </a:cubicBezTo>
                    <a:cubicBezTo>
                      <a:pt x="332010" y="558228"/>
                      <a:pt x="343741" y="521779"/>
                      <a:pt x="332063" y="556813"/>
                    </a:cubicBezTo>
                    <a:cubicBezTo>
                      <a:pt x="326170" y="574493"/>
                      <a:pt x="333320" y="552414"/>
                      <a:pt x="327147" y="574020"/>
                    </a:cubicBezTo>
                    <a:cubicBezTo>
                      <a:pt x="326435" y="576511"/>
                      <a:pt x="325947" y="579129"/>
                      <a:pt x="324689" y="581394"/>
                    </a:cubicBezTo>
                    <a:cubicBezTo>
                      <a:pt x="321820" y="586559"/>
                      <a:pt x="317499" y="590858"/>
                      <a:pt x="314857" y="596142"/>
                    </a:cubicBezTo>
                    <a:cubicBezTo>
                      <a:pt x="313218" y="599420"/>
                      <a:pt x="311758" y="602793"/>
                      <a:pt x="309940" y="605975"/>
                    </a:cubicBezTo>
                    <a:cubicBezTo>
                      <a:pt x="308474" y="608540"/>
                      <a:pt x="306345" y="610707"/>
                      <a:pt x="305024" y="613349"/>
                    </a:cubicBezTo>
                    <a:cubicBezTo>
                      <a:pt x="303865" y="615666"/>
                      <a:pt x="303587" y="618342"/>
                      <a:pt x="302566" y="620723"/>
                    </a:cubicBezTo>
                    <a:cubicBezTo>
                      <a:pt x="301123" y="624091"/>
                      <a:pt x="299093" y="627187"/>
                      <a:pt x="297650" y="630555"/>
                    </a:cubicBezTo>
                    <a:cubicBezTo>
                      <a:pt x="296629" y="632936"/>
                      <a:pt x="296525" y="635707"/>
                      <a:pt x="295192" y="637929"/>
                    </a:cubicBezTo>
                    <a:cubicBezTo>
                      <a:pt x="294000" y="639916"/>
                      <a:pt x="291915" y="641207"/>
                      <a:pt x="290276" y="642846"/>
                    </a:cubicBezTo>
                    <a:cubicBezTo>
                      <a:pt x="289457" y="645304"/>
                      <a:pt x="289103" y="647970"/>
                      <a:pt x="287818" y="650220"/>
                    </a:cubicBezTo>
                    <a:cubicBezTo>
                      <a:pt x="283359" y="658024"/>
                      <a:pt x="279336" y="659810"/>
                      <a:pt x="275528" y="667426"/>
                    </a:cubicBezTo>
                    <a:cubicBezTo>
                      <a:pt x="274369" y="669743"/>
                      <a:pt x="274228" y="672483"/>
                      <a:pt x="273069" y="674800"/>
                    </a:cubicBezTo>
                    <a:cubicBezTo>
                      <a:pt x="271748" y="677442"/>
                      <a:pt x="269474" y="679532"/>
                      <a:pt x="268153" y="682175"/>
                    </a:cubicBezTo>
                    <a:cubicBezTo>
                      <a:pt x="266994" y="684492"/>
                      <a:pt x="266854" y="687232"/>
                      <a:pt x="265695" y="689549"/>
                    </a:cubicBezTo>
                    <a:cubicBezTo>
                      <a:pt x="264374" y="692191"/>
                      <a:pt x="262100" y="694281"/>
                      <a:pt x="260779" y="696923"/>
                    </a:cubicBezTo>
                    <a:cubicBezTo>
                      <a:pt x="250602" y="717276"/>
                      <a:pt x="267494" y="690538"/>
                      <a:pt x="253405" y="711671"/>
                    </a:cubicBezTo>
                    <a:cubicBezTo>
                      <a:pt x="247228" y="730206"/>
                      <a:pt x="255560" y="707362"/>
                      <a:pt x="246031" y="726420"/>
                    </a:cubicBezTo>
                    <a:cubicBezTo>
                      <a:pt x="235854" y="746773"/>
                      <a:pt x="252746" y="720035"/>
                      <a:pt x="238657" y="741168"/>
                    </a:cubicBezTo>
                    <a:cubicBezTo>
                      <a:pt x="237868" y="744324"/>
                      <a:pt x="235505" y="754845"/>
                      <a:pt x="233740" y="758375"/>
                    </a:cubicBezTo>
                    <a:cubicBezTo>
                      <a:pt x="232419" y="761017"/>
                      <a:pt x="230145" y="763107"/>
                      <a:pt x="228824" y="765749"/>
                    </a:cubicBezTo>
                    <a:cubicBezTo>
                      <a:pt x="227665" y="768066"/>
                      <a:pt x="227525" y="770806"/>
                      <a:pt x="226366" y="773123"/>
                    </a:cubicBezTo>
                    <a:cubicBezTo>
                      <a:pt x="225045" y="775765"/>
                      <a:pt x="222650" y="777797"/>
                      <a:pt x="221450" y="780497"/>
                    </a:cubicBezTo>
                    <a:cubicBezTo>
                      <a:pt x="219345" y="785233"/>
                      <a:pt x="218173" y="790330"/>
                      <a:pt x="216534" y="795246"/>
                    </a:cubicBezTo>
                    <a:lnTo>
                      <a:pt x="211618" y="809994"/>
                    </a:lnTo>
                    <a:cubicBezTo>
                      <a:pt x="210799" y="812452"/>
                      <a:pt x="210122" y="814962"/>
                      <a:pt x="209160" y="817368"/>
                    </a:cubicBezTo>
                    <a:cubicBezTo>
                      <a:pt x="205901" y="825515"/>
                      <a:pt x="204101" y="829318"/>
                      <a:pt x="201786" y="837033"/>
                    </a:cubicBezTo>
                    <a:cubicBezTo>
                      <a:pt x="200072" y="842746"/>
                      <a:pt x="198316" y="848452"/>
                      <a:pt x="196869" y="854239"/>
                    </a:cubicBezTo>
                    <a:cubicBezTo>
                      <a:pt x="195856" y="858292"/>
                      <a:pt x="195732" y="862566"/>
                      <a:pt x="194411" y="866529"/>
                    </a:cubicBezTo>
                    <a:cubicBezTo>
                      <a:pt x="193252" y="870005"/>
                      <a:pt x="191134" y="873084"/>
                      <a:pt x="189495" y="876362"/>
                    </a:cubicBezTo>
                    <a:cubicBezTo>
                      <a:pt x="188676" y="880459"/>
                      <a:pt x="187976" y="884581"/>
                      <a:pt x="187037" y="888652"/>
                    </a:cubicBezTo>
                    <a:cubicBezTo>
                      <a:pt x="185518" y="895236"/>
                      <a:pt x="182121" y="908317"/>
                      <a:pt x="182121" y="908317"/>
                    </a:cubicBezTo>
                    <a:cubicBezTo>
                      <a:pt x="181302" y="923885"/>
                      <a:pt x="180191" y="939440"/>
                      <a:pt x="179663" y="955020"/>
                    </a:cubicBezTo>
                    <a:cubicBezTo>
                      <a:pt x="178552" y="987785"/>
                      <a:pt x="178629" y="1020589"/>
                      <a:pt x="177205" y="1053342"/>
                    </a:cubicBezTo>
                    <a:cubicBezTo>
                      <a:pt x="176989" y="1058321"/>
                      <a:pt x="175406" y="1063151"/>
                      <a:pt x="174747" y="1068091"/>
                    </a:cubicBezTo>
                    <a:cubicBezTo>
                      <a:pt x="170076" y="1103124"/>
                      <a:pt x="174730" y="1078005"/>
                      <a:pt x="169831" y="1102504"/>
                    </a:cubicBezTo>
                    <a:cubicBezTo>
                      <a:pt x="169012" y="1112336"/>
                      <a:pt x="168597" y="1122210"/>
                      <a:pt x="167373" y="1132000"/>
                    </a:cubicBezTo>
                    <a:cubicBezTo>
                      <a:pt x="166954" y="1135352"/>
                      <a:pt x="165393" y="1138488"/>
                      <a:pt x="164915" y="1141833"/>
                    </a:cubicBezTo>
                    <a:cubicBezTo>
                      <a:pt x="161135" y="1168294"/>
                      <a:pt x="164012" y="1162007"/>
                      <a:pt x="159999" y="1186078"/>
                    </a:cubicBezTo>
                    <a:cubicBezTo>
                      <a:pt x="159444" y="1189410"/>
                      <a:pt x="158360" y="1192633"/>
                      <a:pt x="157540" y="1195910"/>
                    </a:cubicBezTo>
                    <a:cubicBezTo>
                      <a:pt x="155312" y="1213736"/>
                      <a:pt x="153092" y="1232428"/>
                      <a:pt x="150166" y="1249987"/>
                    </a:cubicBezTo>
                    <a:cubicBezTo>
                      <a:pt x="149347" y="1254903"/>
                      <a:pt x="148685" y="1259849"/>
                      <a:pt x="147708" y="1264736"/>
                    </a:cubicBezTo>
                    <a:cubicBezTo>
                      <a:pt x="147046" y="1268049"/>
                      <a:pt x="145983" y="1271270"/>
                      <a:pt x="145250" y="1274568"/>
                    </a:cubicBezTo>
                    <a:cubicBezTo>
                      <a:pt x="144344" y="1278646"/>
                      <a:pt x="143805" y="1282805"/>
                      <a:pt x="142792" y="1286858"/>
                    </a:cubicBezTo>
                    <a:cubicBezTo>
                      <a:pt x="142164" y="1289372"/>
                      <a:pt x="140962" y="1291719"/>
                      <a:pt x="140334" y="1294233"/>
                    </a:cubicBezTo>
                    <a:cubicBezTo>
                      <a:pt x="139321" y="1298286"/>
                      <a:pt x="138975" y="1302492"/>
                      <a:pt x="137876" y="1306523"/>
                    </a:cubicBezTo>
                    <a:cubicBezTo>
                      <a:pt x="136513" y="1311522"/>
                      <a:pt x="134217" y="1316244"/>
                      <a:pt x="132960" y="1321271"/>
                    </a:cubicBezTo>
                    <a:cubicBezTo>
                      <a:pt x="132632" y="1322582"/>
                      <a:pt x="129455" y="1336362"/>
                      <a:pt x="128044" y="1338478"/>
                    </a:cubicBezTo>
                    <a:cubicBezTo>
                      <a:pt x="126116" y="1341370"/>
                      <a:pt x="123127" y="1343394"/>
                      <a:pt x="120669" y="1345852"/>
                    </a:cubicBezTo>
                    <a:cubicBezTo>
                      <a:pt x="119030" y="1349949"/>
                      <a:pt x="116914" y="1353885"/>
                      <a:pt x="115753" y="1358142"/>
                    </a:cubicBezTo>
                    <a:cubicBezTo>
                      <a:pt x="114442" y="1362951"/>
                      <a:pt x="114504" y="1368056"/>
                      <a:pt x="113295" y="1372891"/>
                    </a:cubicBezTo>
                    <a:cubicBezTo>
                      <a:pt x="112038" y="1377918"/>
                      <a:pt x="110018" y="1382723"/>
                      <a:pt x="108379" y="1387639"/>
                    </a:cubicBezTo>
                    <a:lnTo>
                      <a:pt x="105921" y="1395013"/>
                    </a:lnTo>
                    <a:cubicBezTo>
                      <a:pt x="105102" y="1397471"/>
                      <a:pt x="105295" y="1400555"/>
                      <a:pt x="103463" y="1402387"/>
                    </a:cubicBezTo>
                    <a:lnTo>
                      <a:pt x="98547" y="1407304"/>
                    </a:lnTo>
                    <a:cubicBezTo>
                      <a:pt x="93786" y="1426347"/>
                      <a:pt x="99980" y="1408739"/>
                      <a:pt x="88715" y="1424510"/>
                    </a:cubicBezTo>
                    <a:cubicBezTo>
                      <a:pt x="72538" y="1447158"/>
                      <a:pt x="95599" y="1422542"/>
                      <a:pt x="76424" y="1441717"/>
                    </a:cubicBezTo>
                    <a:cubicBezTo>
                      <a:pt x="73881" y="1449346"/>
                      <a:pt x="73606" y="1451330"/>
                      <a:pt x="69050" y="1458923"/>
                    </a:cubicBezTo>
                    <a:cubicBezTo>
                      <a:pt x="66010" y="1463989"/>
                      <a:pt x="62495" y="1468755"/>
                      <a:pt x="59218" y="1473671"/>
                    </a:cubicBezTo>
                    <a:cubicBezTo>
                      <a:pt x="57579" y="1476129"/>
                      <a:pt x="55236" y="1478243"/>
                      <a:pt x="54302" y="1481046"/>
                    </a:cubicBezTo>
                    <a:cubicBezTo>
                      <a:pt x="53483" y="1483504"/>
                      <a:pt x="53003" y="1486103"/>
                      <a:pt x="51844" y="1488420"/>
                    </a:cubicBezTo>
                    <a:cubicBezTo>
                      <a:pt x="48743" y="1494623"/>
                      <a:pt x="46585" y="1496137"/>
                      <a:pt x="42011" y="1500710"/>
                    </a:cubicBezTo>
                    <a:cubicBezTo>
                      <a:pt x="41192" y="1503168"/>
                      <a:pt x="40712" y="1505767"/>
                      <a:pt x="39553" y="1508084"/>
                    </a:cubicBezTo>
                    <a:cubicBezTo>
                      <a:pt x="36453" y="1514284"/>
                      <a:pt x="34292" y="1515803"/>
                      <a:pt x="29721" y="1520375"/>
                    </a:cubicBezTo>
                    <a:cubicBezTo>
                      <a:pt x="24605" y="1540837"/>
                      <a:pt x="30834" y="1520606"/>
                      <a:pt x="22347" y="1537581"/>
                    </a:cubicBezTo>
                    <a:cubicBezTo>
                      <a:pt x="12170" y="1557934"/>
                      <a:pt x="29062" y="1531196"/>
                      <a:pt x="14973" y="1552329"/>
                    </a:cubicBezTo>
                    <a:cubicBezTo>
                      <a:pt x="9798" y="1567855"/>
                      <a:pt x="1453" y="1581826"/>
                      <a:pt x="224" y="156707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720477" y="382114"/>
                <a:ext cx="193231" cy="1053871"/>
              </a:xfrm>
              <a:custGeom>
                <a:avLst/>
                <a:gdLst>
                  <a:gd name="connsiteX0" fmla="*/ 277762 w 278323"/>
                  <a:gd name="connsiteY0" fmla="*/ 1478055 h 1517960"/>
                  <a:gd name="connsiteX1" fmla="*/ 275304 w 278323"/>
                  <a:gd name="connsiteY1" fmla="*/ 1455932 h 1517960"/>
                  <a:gd name="connsiteX2" fmla="*/ 270387 w 278323"/>
                  <a:gd name="connsiteY2" fmla="*/ 1355152 h 1517960"/>
                  <a:gd name="connsiteX3" fmla="*/ 267929 w 278323"/>
                  <a:gd name="connsiteY3" fmla="*/ 1340403 h 1517960"/>
                  <a:gd name="connsiteX4" fmla="*/ 265471 w 278323"/>
                  <a:gd name="connsiteY4" fmla="*/ 1318281 h 1517960"/>
                  <a:gd name="connsiteX5" fmla="*/ 260555 w 278323"/>
                  <a:gd name="connsiteY5" fmla="*/ 1298616 h 1517960"/>
                  <a:gd name="connsiteX6" fmla="*/ 255639 w 278323"/>
                  <a:gd name="connsiteY6" fmla="*/ 1266661 h 1517960"/>
                  <a:gd name="connsiteX7" fmla="*/ 248265 w 278323"/>
                  <a:gd name="connsiteY7" fmla="*/ 1254371 h 1517960"/>
                  <a:gd name="connsiteX8" fmla="*/ 243349 w 278323"/>
                  <a:gd name="connsiteY8" fmla="*/ 1234706 h 1517960"/>
                  <a:gd name="connsiteX9" fmla="*/ 238433 w 278323"/>
                  <a:gd name="connsiteY9" fmla="*/ 1227332 h 1517960"/>
                  <a:gd name="connsiteX10" fmla="*/ 233517 w 278323"/>
                  <a:gd name="connsiteY10" fmla="*/ 1212584 h 1517960"/>
                  <a:gd name="connsiteX11" fmla="*/ 231058 w 278323"/>
                  <a:gd name="connsiteY11" fmla="*/ 1205210 h 1517960"/>
                  <a:gd name="connsiteX12" fmla="*/ 228600 w 278323"/>
                  <a:gd name="connsiteY12" fmla="*/ 1195377 h 1517960"/>
                  <a:gd name="connsiteX13" fmla="*/ 216310 w 278323"/>
                  <a:gd name="connsiteY13" fmla="*/ 1173255 h 1517960"/>
                  <a:gd name="connsiteX14" fmla="*/ 213852 w 278323"/>
                  <a:gd name="connsiteY14" fmla="*/ 1165881 h 1517960"/>
                  <a:gd name="connsiteX15" fmla="*/ 208936 w 278323"/>
                  <a:gd name="connsiteY15" fmla="*/ 1160964 h 1517960"/>
                  <a:gd name="connsiteX16" fmla="*/ 204020 w 278323"/>
                  <a:gd name="connsiteY16" fmla="*/ 1151132 h 1517960"/>
                  <a:gd name="connsiteX17" fmla="*/ 194187 w 278323"/>
                  <a:gd name="connsiteY17" fmla="*/ 1136384 h 1517960"/>
                  <a:gd name="connsiteX18" fmla="*/ 184355 w 278323"/>
                  <a:gd name="connsiteY18" fmla="*/ 1121635 h 1517960"/>
                  <a:gd name="connsiteX19" fmla="*/ 179439 w 278323"/>
                  <a:gd name="connsiteY19" fmla="*/ 1111803 h 1517960"/>
                  <a:gd name="connsiteX20" fmla="*/ 172065 w 278323"/>
                  <a:gd name="connsiteY20" fmla="*/ 1104429 h 1517960"/>
                  <a:gd name="connsiteX21" fmla="*/ 162233 w 278323"/>
                  <a:gd name="connsiteY21" fmla="*/ 1089681 h 1517960"/>
                  <a:gd name="connsiteX22" fmla="*/ 157317 w 278323"/>
                  <a:gd name="connsiteY22" fmla="*/ 1082306 h 1517960"/>
                  <a:gd name="connsiteX23" fmla="*/ 152400 w 278323"/>
                  <a:gd name="connsiteY23" fmla="*/ 1074932 h 1517960"/>
                  <a:gd name="connsiteX24" fmla="*/ 140110 w 278323"/>
                  <a:gd name="connsiteY24" fmla="*/ 1052810 h 1517960"/>
                  <a:gd name="connsiteX25" fmla="*/ 130278 w 278323"/>
                  <a:gd name="connsiteY25" fmla="*/ 1033145 h 1517960"/>
                  <a:gd name="connsiteX26" fmla="*/ 120446 w 278323"/>
                  <a:gd name="connsiteY26" fmla="*/ 1015939 h 1517960"/>
                  <a:gd name="connsiteX27" fmla="*/ 113071 w 278323"/>
                  <a:gd name="connsiteY27" fmla="*/ 996274 h 1517960"/>
                  <a:gd name="connsiteX28" fmla="*/ 108155 w 278323"/>
                  <a:gd name="connsiteY28" fmla="*/ 981526 h 1517960"/>
                  <a:gd name="connsiteX29" fmla="*/ 103239 w 278323"/>
                  <a:gd name="connsiteY29" fmla="*/ 971694 h 1517960"/>
                  <a:gd name="connsiteX30" fmla="*/ 100781 w 278323"/>
                  <a:gd name="connsiteY30" fmla="*/ 964319 h 1517960"/>
                  <a:gd name="connsiteX31" fmla="*/ 93407 w 278323"/>
                  <a:gd name="connsiteY31" fmla="*/ 949571 h 1517960"/>
                  <a:gd name="connsiteX32" fmla="*/ 90949 w 278323"/>
                  <a:gd name="connsiteY32" fmla="*/ 929906 h 1517960"/>
                  <a:gd name="connsiteX33" fmla="*/ 81117 w 278323"/>
                  <a:gd name="connsiteY33" fmla="*/ 905326 h 1517960"/>
                  <a:gd name="connsiteX34" fmla="*/ 73742 w 278323"/>
                  <a:gd name="connsiteY34" fmla="*/ 880745 h 1517960"/>
                  <a:gd name="connsiteX35" fmla="*/ 68826 w 278323"/>
                  <a:gd name="connsiteY35" fmla="*/ 865997 h 1517960"/>
                  <a:gd name="connsiteX36" fmla="*/ 66368 w 278323"/>
                  <a:gd name="connsiteY36" fmla="*/ 858623 h 1517960"/>
                  <a:gd name="connsiteX37" fmla="*/ 63910 w 278323"/>
                  <a:gd name="connsiteY37" fmla="*/ 848790 h 1517960"/>
                  <a:gd name="connsiteX38" fmla="*/ 58994 w 278323"/>
                  <a:gd name="connsiteY38" fmla="*/ 836500 h 1517960"/>
                  <a:gd name="connsiteX39" fmla="*/ 54078 w 278323"/>
                  <a:gd name="connsiteY39" fmla="*/ 821752 h 1517960"/>
                  <a:gd name="connsiteX40" fmla="*/ 49162 w 278323"/>
                  <a:gd name="connsiteY40" fmla="*/ 787339 h 1517960"/>
                  <a:gd name="connsiteX41" fmla="*/ 44246 w 278323"/>
                  <a:gd name="connsiteY41" fmla="*/ 752926 h 1517960"/>
                  <a:gd name="connsiteX42" fmla="*/ 46704 w 278323"/>
                  <a:gd name="connsiteY42" fmla="*/ 647229 h 1517960"/>
                  <a:gd name="connsiteX43" fmla="*/ 49162 w 278323"/>
                  <a:gd name="connsiteY43" fmla="*/ 639855 h 1517960"/>
                  <a:gd name="connsiteX44" fmla="*/ 51620 w 278323"/>
                  <a:gd name="connsiteY44" fmla="*/ 625106 h 1517960"/>
                  <a:gd name="connsiteX45" fmla="*/ 54078 w 278323"/>
                  <a:gd name="connsiteY45" fmla="*/ 617732 h 1517960"/>
                  <a:gd name="connsiteX46" fmla="*/ 56536 w 278323"/>
                  <a:gd name="connsiteY46" fmla="*/ 605442 h 1517960"/>
                  <a:gd name="connsiteX47" fmla="*/ 61452 w 278323"/>
                  <a:gd name="connsiteY47" fmla="*/ 585777 h 1517960"/>
                  <a:gd name="connsiteX48" fmla="*/ 63910 w 278323"/>
                  <a:gd name="connsiteY48" fmla="*/ 575945 h 1517960"/>
                  <a:gd name="connsiteX49" fmla="*/ 66368 w 278323"/>
                  <a:gd name="connsiteY49" fmla="*/ 568571 h 1517960"/>
                  <a:gd name="connsiteX50" fmla="*/ 68826 w 278323"/>
                  <a:gd name="connsiteY50" fmla="*/ 558739 h 1517960"/>
                  <a:gd name="connsiteX51" fmla="*/ 73742 w 278323"/>
                  <a:gd name="connsiteY51" fmla="*/ 551364 h 1517960"/>
                  <a:gd name="connsiteX52" fmla="*/ 78658 w 278323"/>
                  <a:gd name="connsiteY52" fmla="*/ 536616 h 1517960"/>
                  <a:gd name="connsiteX53" fmla="*/ 81117 w 278323"/>
                  <a:gd name="connsiteY53" fmla="*/ 529242 h 1517960"/>
                  <a:gd name="connsiteX54" fmla="*/ 83575 w 278323"/>
                  <a:gd name="connsiteY54" fmla="*/ 521868 h 1517960"/>
                  <a:gd name="connsiteX55" fmla="*/ 93407 w 278323"/>
                  <a:gd name="connsiteY55" fmla="*/ 504661 h 1517960"/>
                  <a:gd name="connsiteX56" fmla="*/ 95865 w 278323"/>
                  <a:gd name="connsiteY56" fmla="*/ 494829 h 1517960"/>
                  <a:gd name="connsiteX57" fmla="*/ 100781 w 278323"/>
                  <a:gd name="connsiteY57" fmla="*/ 484997 h 1517960"/>
                  <a:gd name="connsiteX58" fmla="*/ 103239 w 278323"/>
                  <a:gd name="connsiteY58" fmla="*/ 477623 h 1517960"/>
                  <a:gd name="connsiteX59" fmla="*/ 108155 w 278323"/>
                  <a:gd name="connsiteY59" fmla="*/ 467790 h 1517960"/>
                  <a:gd name="connsiteX60" fmla="*/ 110613 w 278323"/>
                  <a:gd name="connsiteY60" fmla="*/ 460416 h 1517960"/>
                  <a:gd name="connsiteX61" fmla="*/ 115529 w 278323"/>
                  <a:gd name="connsiteY61" fmla="*/ 453042 h 1517960"/>
                  <a:gd name="connsiteX62" fmla="*/ 120446 w 278323"/>
                  <a:gd name="connsiteY62" fmla="*/ 435835 h 1517960"/>
                  <a:gd name="connsiteX63" fmla="*/ 122904 w 278323"/>
                  <a:gd name="connsiteY63" fmla="*/ 428461 h 1517960"/>
                  <a:gd name="connsiteX64" fmla="*/ 125362 w 278323"/>
                  <a:gd name="connsiteY64" fmla="*/ 418629 h 1517960"/>
                  <a:gd name="connsiteX65" fmla="*/ 130278 w 278323"/>
                  <a:gd name="connsiteY65" fmla="*/ 411255 h 1517960"/>
                  <a:gd name="connsiteX66" fmla="*/ 132736 w 278323"/>
                  <a:gd name="connsiteY66" fmla="*/ 403881 h 1517960"/>
                  <a:gd name="connsiteX67" fmla="*/ 137652 w 278323"/>
                  <a:gd name="connsiteY67" fmla="*/ 396506 h 1517960"/>
                  <a:gd name="connsiteX68" fmla="*/ 145026 w 278323"/>
                  <a:gd name="connsiteY68" fmla="*/ 371926 h 1517960"/>
                  <a:gd name="connsiteX69" fmla="*/ 152400 w 278323"/>
                  <a:gd name="connsiteY69" fmla="*/ 354719 h 1517960"/>
                  <a:gd name="connsiteX70" fmla="*/ 157317 w 278323"/>
                  <a:gd name="connsiteY70" fmla="*/ 327681 h 1517960"/>
                  <a:gd name="connsiteX71" fmla="*/ 159775 w 278323"/>
                  <a:gd name="connsiteY71" fmla="*/ 308016 h 1517960"/>
                  <a:gd name="connsiteX72" fmla="*/ 164691 w 278323"/>
                  <a:gd name="connsiteY72" fmla="*/ 280977 h 1517960"/>
                  <a:gd name="connsiteX73" fmla="*/ 169607 w 278323"/>
                  <a:gd name="connsiteY73" fmla="*/ 273603 h 1517960"/>
                  <a:gd name="connsiteX74" fmla="*/ 172065 w 278323"/>
                  <a:gd name="connsiteY74" fmla="*/ 229358 h 1517960"/>
                  <a:gd name="connsiteX75" fmla="*/ 174523 w 278323"/>
                  <a:gd name="connsiteY75" fmla="*/ 221984 h 1517960"/>
                  <a:gd name="connsiteX76" fmla="*/ 176981 w 278323"/>
                  <a:gd name="connsiteY76" fmla="*/ 209694 h 1517960"/>
                  <a:gd name="connsiteX77" fmla="*/ 179439 w 278323"/>
                  <a:gd name="connsiteY77" fmla="*/ 199861 h 1517960"/>
                  <a:gd name="connsiteX78" fmla="*/ 186813 w 278323"/>
                  <a:gd name="connsiteY78" fmla="*/ 177739 h 1517960"/>
                  <a:gd name="connsiteX79" fmla="*/ 189271 w 278323"/>
                  <a:gd name="connsiteY79" fmla="*/ 165448 h 1517960"/>
                  <a:gd name="connsiteX80" fmla="*/ 194187 w 278323"/>
                  <a:gd name="connsiteY80" fmla="*/ 150700 h 1517960"/>
                  <a:gd name="connsiteX81" fmla="*/ 199104 w 278323"/>
                  <a:gd name="connsiteY81" fmla="*/ 123661 h 1517960"/>
                  <a:gd name="connsiteX82" fmla="*/ 201562 w 278323"/>
                  <a:gd name="connsiteY82" fmla="*/ 113829 h 1517960"/>
                  <a:gd name="connsiteX83" fmla="*/ 206478 w 278323"/>
                  <a:gd name="connsiteY83" fmla="*/ 106455 h 1517960"/>
                  <a:gd name="connsiteX84" fmla="*/ 211394 w 278323"/>
                  <a:gd name="connsiteY84" fmla="*/ 91706 h 1517960"/>
                  <a:gd name="connsiteX85" fmla="*/ 213852 w 278323"/>
                  <a:gd name="connsiteY85" fmla="*/ 84332 h 1517960"/>
                  <a:gd name="connsiteX86" fmla="*/ 218768 w 278323"/>
                  <a:gd name="connsiteY86" fmla="*/ 67126 h 1517960"/>
                  <a:gd name="connsiteX87" fmla="*/ 223684 w 278323"/>
                  <a:gd name="connsiteY87" fmla="*/ 52377 h 1517960"/>
                  <a:gd name="connsiteX88" fmla="*/ 228600 w 278323"/>
                  <a:gd name="connsiteY88" fmla="*/ 25339 h 1517960"/>
                  <a:gd name="connsiteX89" fmla="*/ 233517 w 278323"/>
                  <a:gd name="connsiteY89" fmla="*/ 15506 h 1517960"/>
                  <a:gd name="connsiteX90" fmla="*/ 235975 w 278323"/>
                  <a:gd name="connsiteY90" fmla="*/ 758 h 1517960"/>
                  <a:gd name="connsiteX91" fmla="*/ 228600 w 278323"/>
                  <a:gd name="connsiteY91" fmla="*/ 22881 h 1517960"/>
                  <a:gd name="connsiteX92" fmla="*/ 223684 w 278323"/>
                  <a:gd name="connsiteY92" fmla="*/ 30255 h 1517960"/>
                  <a:gd name="connsiteX93" fmla="*/ 218768 w 278323"/>
                  <a:gd name="connsiteY93" fmla="*/ 45003 h 1517960"/>
                  <a:gd name="connsiteX94" fmla="*/ 213852 w 278323"/>
                  <a:gd name="connsiteY94" fmla="*/ 59752 h 1517960"/>
                  <a:gd name="connsiteX95" fmla="*/ 211394 w 278323"/>
                  <a:gd name="connsiteY95" fmla="*/ 67126 h 1517960"/>
                  <a:gd name="connsiteX96" fmla="*/ 208936 w 278323"/>
                  <a:gd name="connsiteY96" fmla="*/ 74500 h 1517960"/>
                  <a:gd name="connsiteX97" fmla="*/ 204020 w 278323"/>
                  <a:gd name="connsiteY97" fmla="*/ 81874 h 1517960"/>
                  <a:gd name="connsiteX98" fmla="*/ 201562 w 278323"/>
                  <a:gd name="connsiteY98" fmla="*/ 89248 h 1517960"/>
                  <a:gd name="connsiteX99" fmla="*/ 191729 w 278323"/>
                  <a:gd name="connsiteY99" fmla="*/ 101539 h 1517960"/>
                  <a:gd name="connsiteX100" fmla="*/ 186813 w 278323"/>
                  <a:gd name="connsiteY100" fmla="*/ 118745 h 1517960"/>
                  <a:gd name="connsiteX101" fmla="*/ 176981 w 278323"/>
                  <a:gd name="connsiteY101" fmla="*/ 133494 h 1517960"/>
                  <a:gd name="connsiteX102" fmla="*/ 169607 w 278323"/>
                  <a:gd name="connsiteY102" fmla="*/ 150700 h 1517960"/>
                  <a:gd name="connsiteX103" fmla="*/ 167149 w 278323"/>
                  <a:gd name="connsiteY103" fmla="*/ 158074 h 1517960"/>
                  <a:gd name="connsiteX104" fmla="*/ 157317 w 278323"/>
                  <a:gd name="connsiteY104" fmla="*/ 172823 h 1517960"/>
                  <a:gd name="connsiteX105" fmla="*/ 152400 w 278323"/>
                  <a:gd name="connsiteY105" fmla="*/ 180197 h 1517960"/>
                  <a:gd name="connsiteX106" fmla="*/ 145026 w 278323"/>
                  <a:gd name="connsiteY106" fmla="*/ 197403 h 1517960"/>
                  <a:gd name="connsiteX107" fmla="*/ 142568 w 278323"/>
                  <a:gd name="connsiteY107" fmla="*/ 204777 h 1517960"/>
                  <a:gd name="connsiteX108" fmla="*/ 137652 w 278323"/>
                  <a:gd name="connsiteY108" fmla="*/ 212152 h 1517960"/>
                  <a:gd name="connsiteX109" fmla="*/ 132736 w 278323"/>
                  <a:gd name="connsiteY109" fmla="*/ 221984 h 1517960"/>
                  <a:gd name="connsiteX110" fmla="*/ 122904 w 278323"/>
                  <a:gd name="connsiteY110" fmla="*/ 236732 h 1517960"/>
                  <a:gd name="connsiteX111" fmla="*/ 115529 w 278323"/>
                  <a:gd name="connsiteY111" fmla="*/ 261313 h 1517960"/>
                  <a:gd name="connsiteX112" fmla="*/ 110613 w 278323"/>
                  <a:gd name="connsiteY112" fmla="*/ 268687 h 1517960"/>
                  <a:gd name="connsiteX113" fmla="*/ 103239 w 278323"/>
                  <a:gd name="connsiteY113" fmla="*/ 283435 h 1517960"/>
                  <a:gd name="connsiteX114" fmla="*/ 90949 w 278323"/>
                  <a:gd name="connsiteY114" fmla="*/ 320306 h 1517960"/>
                  <a:gd name="connsiteX115" fmla="*/ 86033 w 278323"/>
                  <a:gd name="connsiteY115" fmla="*/ 335055 h 1517960"/>
                  <a:gd name="connsiteX116" fmla="*/ 78658 w 278323"/>
                  <a:gd name="connsiteY116" fmla="*/ 352261 h 1517960"/>
                  <a:gd name="connsiteX117" fmla="*/ 76200 w 278323"/>
                  <a:gd name="connsiteY117" fmla="*/ 364552 h 1517960"/>
                  <a:gd name="connsiteX118" fmla="*/ 73742 w 278323"/>
                  <a:gd name="connsiteY118" fmla="*/ 371926 h 1517960"/>
                  <a:gd name="connsiteX119" fmla="*/ 68826 w 278323"/>
                  <a:gd name="connsiteY119" fmla="*/ 394048 h 1517960"/>
                  <a:gd name="connsiteX120" fmla="*/ 66368 w 278323"/>
                  <a:gd name="connsiteY120" fmla="*/ 408797 h 1517960"/>
                  <a:gd name="connsiteX121" fmla="*/ 61452 w 278323"/>
                  <a:gd name="connsiteY121" fmla="*/ 433377 h 1517960"/>
                  <a:gd name="connsiteX122" fmla="*/ 54078 w 278323"/>
                  <a:gd name="connsiteY122" fmla="*/ 502203 h 1517960"/>
                  <a:gd name="connsiteX123" fmla="*/ 51620 w 278323"/>
                  <a:gd name="connsiteY123" fmla="*/ 563655 h 1517960"/>
                  <a:gd name="connsiteX124" fmla="*/ 46704 w 278323"/>
                  <a:gd name="connsiteY124" fmla="*/ 590694 h 1517960"/>
                  <a:gd name="connsiteX125" fmla="*/ 44246 w 278323"/>
                  <a:gd name="connsiteY125" fmla="*/ 602984 h 1517960"/>
                  <a:gd name="connsiteX126" fmla="*/ 41787 w 278323"/>
                  <a:gd name="connsiteY126" fmla="*/ 617732 h 1517960"/>
                  <a:gd name="connsiteX127" fmla="*/ 39329 w 278323"/>
                  <a:gd name="connsiteY127" fmla="*/ 625106 h 1517960"/>
                  <a:gd name="connsiteX128" fmla="*/ 36871 w 278323"/>
                  <a:gd name="connsiteY128" fmla="*/ 634939 h 1517960"/>
                  <a:gd name="connsiteX129" fmla="*/ 34413 w 278323"/>
                  <a:gd name="connsiteY129" fmla="*/ 642313 h 1517960"/>
                  <a:gd name="connsiteX130" fmla="*/ 27039 w 278323"/>
                  <a:gd name="connsiteY130" fmla="*/ 666894 h 1517960"/>
                  <a:gd name="connsiteX131" fmla="*/ 22123 w 278323"/>
                  <a:gd name="connsiteY131" fmla="*/ 681642 h 1517960"/>
                  <a:gd name="connsiteX132" fmla="*/ 19665 w 278323"/>
                  <a:gd name="connsiteY132" fmla="*/ 689016 h 1517960"/>
                  <a:gd name="connsiteX133" fmla="*/ 17207 w 278323"/>
                  <a:gd name="connsiteY133" fmla="*/ 698848 h 1517960"/>
                  <a:gd name="connsiteX134" fmla="*/ 12291 w 278323"/>
                  <a:gd name="connsiteY134" fmla="*/ 706223 h 1517960"/>
                  <a:gd name="connsiteX135" fmla="*/ 7375 w 278323"/>
                  <a:gd name="connsiteY135" fmla="*/ 725887 h 1517960"/>
                  <a:gd name="connsiteX136" fmla="*/ 4917 w 278323"/>
                  <a:gd name="connsiteY136" fmla="*/ 733261 h 1517960"/>
                  <a:gd name="connsiteX137" fmla="*/ 0 w 278323"/>
                  <a:gd name="connsiteY137" fmla="*/ 750468 h 1517960"/>
                  <a:gd name="connsiteX138" fmla="*/ 2458 w 278323"/>
                  <a:gd name="connsiteY138" fmla="*/ 821752 h 1517960"/>
                  <a:gd name="connsiteX139" fmla="*/ 7375 w 278323"/>
                  <a:gd name="connsiteY139" fmla="*/ 853706 h 1517960"/>
                  <a:gd name="connsiteX140" fmla="*/ 12291 w 278323"/>
                  <a:gd name="connsiteY140" fmla="*/ 863539 h 1517960"/>
                  <a:gd name="connsiteX141" fmla="*/ 17207 w 278323"/>
                  <a:gd name="connsiteY141" fmla="*/ 885661 h 1517960"/>
                  <a:gd name="connsiteX142" fmla="*/ 22123 w 278323"/>
                  <a:gd name="connsiteY142" fmla="*/ 895494 h 1517960"/>
                  <a:gd name="connsiteX143" fmla="*/ 27039 w 278323"/>
                  <a:gd name="connsiteY143" fmla="*/ 910242 h 1517960"/>
                  <a:gd name="connsiteX144" fmla="*/ 39329 w 278323"/>
                  <a:gd name="connsiteY144" fmla="*/ 937281 h 1517960"/>
                  <a:gd name="connsiteX145" fmla="*/ 46704 w 278323"/>
                  <a:gd name="connsiteY145" fmla="*/ 959403 h 1517960"/>
                  <a:gd name="connsiteX146" fmla="*/ 51620 w 278323"/>
                  <a:gd name="connsiteY146" fmla="*/ 969235 h 1517960"/>
                  <a:gd name="connsiteX147" fmla="*/ 58994 w 278323"/>
                  <a:gd name="connsiteY147" fmla="*/ 981526 h 1517960"/>
                  <a:gd name="connsiteX148" fmla="*/ 61452 w 278323"/>
                  <a:gd name="connsiteY148" fmla="*/ 988900 h 1517960"/>
                  <a:gd name="connsiteX149" fmla="*/ 76200 w 278323"/>
                  <a:gd name="connsiteY149" fmla="*/ 1015939 h 1517960"/>
                  <a:gd name="connsiteX150" fmla="*/ 88491 w 278323"/>
                  <a:gd name="connsiteY150" fmla="*/ 1040519 h 1517960"/>
                  <a:gd name="connsiteX151" fmla="*/ 93407 w 278323"/>
                  <a:gd name="connsiteY151" fmla="*/ 1047894 h 1517960"/>
                  <a:gd name="connsiteX152" fmla="*/ 98323 w 278323"/>
                  <a:gd name="connsiteY152" fmla="*/ 1060184 h 1517960"/>
                  <a:gd name="connsiteX153" fmla="*/ 110613 w 278323"/>
                  <a:gd name="connsiteY153" fmla="*/ 1077390 h 1517960"/>
                  <a:gd name="connsiteX154" fmla="*/ 117987 w 278323"/>
                  <a:gd name="connsiteY154" fmla="*/ 1097055 h 1517960"/>
                  <a:gd name="connsiteX155" fmla="*/ 120446 w 278323"/>
                  <a:gd name="connsiteY155" fmla="*/ 1104429 h 1517960"/>
                  <a:gd name="connsiteX156" fmla="*/ 130278 w 278323"/>
                  <a:gd name="connsiteY156" fmla="*/ 1114261 h 1517960"/>
                  <a:gd name="connsiteX157" fmla="*/ 137652 w 278323"/>
                  <a:gd name="connsiteY157" fmla="*/ 1131468 h 1517960"/>
                  <a:gd name="connsiteX158" fmla="*/ 145026 w 278323"/>
                  <a:gd name="connsiteY158" fmla="*/ 1141300 h 1517960"/>
                  <a:gd name="connsiteX159" fmla="*/ 149942 w 278323"/>
                  <a:gd name="connsiteY159" fmla="*/ 1151132 h 1517960"/>
                  <a:gd name="connsiteX160" fmla="*/ 159775 w 278323"/>
                  <a:gd name="connsiteY160" fmla="*/ 1168339 h 1517960"/>
                  <a:gd name="connsiteX161" fmla="*/ 162233 w 278323"/>
                  <a:gd name="connsiteY161" fmla="*/ 1175713 h 1517960"/>
                  <a:gd name="connsiteX162" fmla="*/ 169607 w 278323"/>
                  <a:gd name="connsiteY162" fmla="*/ 1195377 h 1517960"/>
                  <a:gd name="connsiteX163" fmla="*/ 172065 w 278323"/>
                  <a:gd name="connsiteY163" fmla="*/ 1205210 h 1517960"/>
                  <a:gd name="connsiteX164" fmla="*/ 181897 w 278323"/>
                  <a:gd name="connsiteY164" fmla="*/ 1227332 h 1517960"/>
                  <a:gd name="connsiteX165" fmla="*/ 186813 w 278323"/>
                  <a:gd name="connsiteY165" fmla="*/ 1242081 h 1517960"/>
                  <a:gd name="connsiteX166" fmla="*/ 196646 w 278323"/>
                  <a:gd name="connsiteY166" fmla="*/ 1264203 h 1517960"/>
                  <a:gd name="connsiteX167" fmla="*/ 201562 w 278323"/>
                  <a:gd name="connsiteY167" fmla="*/ 1276494 h 1517960"/>
                  <a:gd name="connsiteX168" fmla="*/ 206478 w 278323"/>
                  <a:gd name="connsiteY168" fmla="*/ 1291242 h 1517960"/>
                  <a:gd name="connsiteX169" fmla="*/ 208936 w 278323"/>
                  <a:gd name="connsiteY169" fmla="*/ 1308448 h 1517960"/>
                  <a:gd name="connsiteX170" fmla="*/ 208936 w 278323"/>
                  <a:gd name="connsiteY170" fmla="*/ 1500177 h 1517960"/>
                  <a:gd name="connsiteX171" fmla="*/ 211394 w 278323"/>
                  <a:gd name="connsiteY171" fmla="*/ 1507552 h 1517960"/>
                  <a:gd name="connsiteX172" fmla="*/ 226142 w 278323"/>
                  <a:gd name="connsiteY172" fmla="*/ 1512468 h 1517960"/>
                  <a:gd name="connsiteX173" fmla="*/ 263013 w 278323"/>
                  <a:gd name="connsiteY173" fmla="*/ 1517384 h 1517960"/>
                  <a:gd name="connsiteX174" fmla="*/ 277762 w 278323"/>
                  <a:gd name="connsiteY174" fmla="*/ 1478055 h 151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278323" h="1517960">
                    <a:moveTo>
                      <a:pt x="277762" y="1478055"/>
                    </a:moveTo>
                    <a:cubicBezTo>
                      <a:pt x="279810" y="1467813"/>
                      <a:pt x="275619" y="1463345"/>
                      <a:pt x="275304" y="1455932"/>
                    </a:cubicBezTo>
                    <a:cubicBezTo>
                      <a:pt x="270991" y="1354578"/>
                      <a:pt x="282848" y="1392518"/>
                      <a:pt x="270387" y="1355152"/>
                    </a:cubicBezTo>
                    <a:cubicBezTo>
                      <a:pt x="269568" y="1350236"/>
                      <a:pt x="268588" y="1345343"/>
                      <a:pt x="267929" y="1340403"/>
                    </a:cubicBezTo>
                    <a:cubicBezTo>
                      <a:pt x="266948" y="1333049"/>
                      <a:pt x="266760" y="1325587"/>
                      <a:pt x="265471" y="1318281"/>
                    </a:cubicBezTo>
                    <a:cubicBezTo>
                      <a:pt x="264297" y="1311627"/>
                      <a:pt x="260555" y="1298616"/>
                      <a:pt x="260555" y="1298616"/>
                    </a:cubicBezTo>
                    <a:cubicBezTo>
                      <a:pt x="260148" y="1294955"/>
                      <a:pt x="258792" y="1273756"/>
                      <a:pt x="255639" y="1266661"/>
                    </a:cubicBezTo>
                    <a:cubicBezTo>
                      <a:pt x="253699" y="1262295"/>
                      <a:pt x="250723" y="1258468"/>
                      <a:pt x="248265" y="1254371"/>
                    </a:cubicBezTo>
                    <a:cubicBezTo>
                      <a:pt x="247330" y="1249698"/>
                      <a:pt x="245868" y="1239744"/>
                      <a:pt x="243349" y="1234706"/>
                    </a:cubicBezTo>
                    <a:cubicBezTo>
                      <a:pt x="242028" y="1232064"/>
                      <a:pt x="239633" y="1230032"/>
                      <a:pt x="238433" y="1227332"/>
                    </a:cubicBezTo>
                    <a:cubicBezTo>
                      <a:pt x="236328" y="1222597"/>
                      <a:pt x="235156" y="1217500"/>
                      <a:pt x="233517" y="1212584"/>
                    </a:cubicBezTo>
                    <a:cubicBezTo>
                      <a:pt x="232698" y="1210126"/>
                      <a:pt x="231686" y="1207724"/>
                      <a:pt x="231058" y="1205210"/>
                    </a:cubicBezTo>
                    <a:cubicBezTo>
                      <a:pt x="230239" y="1201932"/>
                      <a:pt x="229855" y="1198514"/>
                      <a:pt x="228600" y="1195377"/>
                    </a:cubicBezTo>
                    <a:cubicBezTo>
                      <a:pt x="213784" y="1158336"/>
                      <a:pt x="227564" y="1195764"/>
                      <a:pt x="216310" y="1173255"/>
                    </a:cubicBezTo>
                    <a:cubicBezTo>
                      <a:pt x="215151" y="1170938"/>
                      <a:pt x="215185" y="1168103"/>
                      <a:pt x="213852" y="1165881"/>
                    </a:cubicBezTo>
                    <a:cubicBezTo>
                      <a:pt x="212660" y="1163894"/>
                      <a:pt x="210222" y="1162892"/>
                      <a:pt x="208936" y="1160964"/>
                    </a:cubicBezTo>
                    <a:cubicBezTo>
                      <a:pt x="206904" y="1157915"/>
                      <a:pt x="205905" y="1154274"/>
                      <a:pt x="204020" y="1151132"/>
                    </a:cubicBezTo>
                    <a:cubicBezTo>
                      <a:pt x="200980" y="1146066"/>
                      <a:pt x="194187" y="1136384"/>
                      <a:pt x="194187" y="1136384"/>
                    </a:cubicBezTo>
                    <a:cubicBezTo>
                      <a:pt x="188915" y="1120567"/>
                      <a:pt x="195862" y="1137746"/>
                      <a:pt x="184355" y="1121635"/>
                    </a:cubicBezTo>
                    <a:cubicBezTo>
                      <a:pt x="182225" y="1118653"/>
                      <a:pt x="181569" y="1114785"/>
                      <a:pt x="179439" y="1111803"/>
                    </a:cubicBezTo>
                    <a:cubicBezTo>
                      <a:pt x="177419" y="1108974"/>
                      <a:pt x="174199" y="1107173"/>
                      <a:pt x="172065" y="1104429"/>
                    </a:cubicBezTo>
                    <a:cubicBezTo>
                      <a:pt x="168438" y="1099765"/>
                      <a:pt x="165510" y="1094597"/>
                      <a:pt x="162233" y="1089681"/>
                    </a:cubicBezTo>
                    <a:lnTo>
                      <a:pt x="157317" y="1082306"/>
                    </a:lnTo>
                    <a:lnTo>
                      <a:pt x="152400" y="1074932"/>
                    </a:lnTo>
                    <a:cubicBezTo>
                      <a:pt x="145602" y="1054538"/>
                      <a:pt x="157016" y="1086623"/>
                      <a:pt x="140110" y="1052810"/>
                    </a:cubicBezTo>
                    <a:cubicBezTo>
                      <a:pt x="136833" y="1046255"/>
                      <a:pt x="134343" y="1039243"/>
                      <a:pt x="130278" y="1033145"/>
                    </a:cubicBezTo>
                    <a:cubicBezTo>
                      <a:pt x="123329" y="1022722"/>
                      <a:pt x="126683" y="1028413"/>
                      <a:pt x="120446" y="1015939"/>
                    </a:cubicBezTo>
                    <a:cubicBezTo>
                      <a:pt x="114616" y="986796"/>
                      <a:pt x="122279" y="1016991"/>
                      <a:pt x="113071" y="996274"/>
                    </a:cubicBezTo>
                    <a:cubicBezTo>
                      <a:pt x="110966" y="991539"/>
                      <a:pt x="110472" y="986161"/>
                      <a:pt x="108155" y="981526"/>
                    </a:cubicBezTo>
                    <a:cubicBezTo>
                      <a:pt x="106516" y="978249"/>
                      <a:pt x="104682" y="975062"/>
                      <a:pt x="103239" y="971694"/>
                    </a:cubicBezTo>
                    <a:cubicBezTo>
                      <a:pt x="102218" y="969312"/>
                      <a:pt x="101833" y="966687"/>
                      <a:pt x="100781" y="964319"/>
                    </a:cubicBezTo>
                    <a:cubicBezTo>
                      <a:pt x="98549" y="959296"/>
                      <a:pt x="95865" y="954487"/>
                      <a:pt x="93407" y="949571"/>
                    </a:cubicBezTo>
                    <a:cubicBezTo>
                      <a:pt x="92588" y="943016"/>
                      <a:pt x="92551" y="936315"/>
                      <a:pt x="90949" y="929906"/>
                    </a:cubicBezTo>
                    <a:cubicBezTo>
                      <a:pt x="82920" y="897787"/>
                      <a:pt x="88317" y="948513"/>
                      <a:pt x="81117" y="905326"/>
                    </a:cubicBezTo>
                    <a:cubicBezTo>
                      <a:pt x="76666" y="878630"/>
                      <a:pt x="81908" y="901161"/>
                      <a:pt x="73742" y="880745"/>
                    </a:cubicBezTo>
                    <a:cubicBezTo>
                      <a:pt x="71817" y="875934"/>
                      <a:pt x="70465" y="870913"/>
                      <a:pt x="68826" y="865997"/>
                    </a:cubicBezTo>
                    <a:cubicBezTo>
                      <a:pt x="68007" y="863539"/>
                      <a:pt x="66996" y="861137"/>
                      <a:pt x="66368" y="858623"/>
                    </a:cubicBezTo>
                    <a:cubicBezTo>
                      <a:pt x="65549" y="855345"/>
                      <a:pt x="64978" y="851995"/>
                      <a:pt x="63910" y="848790"/>
                    </a:cubicBezTo>
                    <a:cubicBezTo>
                      <a:pt x="62515" y="844604"/>
                      <a:pt x="60502" y="840647"/>
                      <a:pt x="58994" y="836500"/>
                    </a:cubicBezTo>
                    <a:cubicBezTo>
                      <a:pt x="57223" y="831630"/>
                      <a:pt x="55717" y="826668"/>
                      <a:pt x="54078" y="821752"/>
                    </a:cubicBezTo>
                    <a:cubicBezTo>
                      <a:pt x="49374" y="793524"/>
                      <a:pt x="53776" y="821178"/>
                      <a:pt x="49162" y="787339"/>
                    </a:cubicBezTo>
                    <a:cubicBezTo>
                      <a:pt x="47596" y="775858"/>
                      <a:pt x="44246" y="752926"/>
                      <a:pt x="44246" y="752926"/>
                    </a:cubicBezTo>
                    <a:cubicBezTo>
                      <a:pt x="45065" y="717694"/>
                      <a:pt x="45173" y="682438"/>
                      <a:pt x="46704" y="647229"/>
                    </a:cubicBezTo>
                    <a:cubicBezTo>
                      <a:pt x="46817" y="644640"/>
                      <a:pt x="48600" y="642384"/>
                      <a:pt x="49162" y="639855"/>
                    </a:cubicBezTo>
                    <a:cubicBezTo>
                      <a:pt x="50243" y="634990"/>
                      <a:pt x="50539" y="629971"/>
                      <a:pt x="51620" y="625106"/>
                    </a:cubicBezTo>
                    <a:cubicBezTo>
                      <a:pt x="52182" y="622577"/>
                      <a:pt x="53450" y="620246"/>
                      <a:pt x="54078" y="617732"/>
                    </a:cubicBezTo>
                    <a:cubicBezTo>
                      <a:pt x="55091" y="613679"/>
                      <a:pt x="55597" y="609513"/>
                      <a:pt x="56536" y="605442"/>
                    </a:cubicBezTo>
                    <a:cubicBezTo>
                      <a:pt x="58055" y="598858"/>
                      <a:pt x="59813" y="592332"/>
                      <a:pt x="61452" y="585777"/>
                    </a:cubicBezTo>
                    <a:cubicBezTo>
                      <a:pt x="62271" y="582500"/>
                      <a:pt x="62842" y="579150"/>
                      <a:pt x="63910" y="575945"/>
                    </a:cubicBezTo>
                    <a:cubicBezTo>
                      <a:pt x="64729" y="573487"/>
                      <a:pt x="65656" y="571062"/>
                      <a:pt x="66368" y="568571"/>
                    </a:cubicBezTo>
                    <a:cubicBezTo>
                      <a:pt x="67296" y="565323"/>
                      <a:pt x="67495" y="561844"/>
                      <a:pt x="68826" y="558739"/>
                    </a:cubicBezTo>
                    <a:cubicBezTo>
                      <a:pt x="69990" y="556023"/>
                      <a:pt x="72542" y="554064"/>
                      <a:pt x="73742" y="551364"/>
                    </a:cubicBezTo>
                    <a:cubicBezTo>
                      <a:pt x="75846" y="546629"/>
                      <a:pt x="77019" y="541532"/>
                      <a:pt x="78658" y="536616"/>
                    </a:cubicBezTo>
                    <a:lnTo>
                      <a:pt x="81117" y="529242"/>
                    </a:lnTo>
                    <a:cubicBezTo>
                      <a:pt x="81936" y="526784"/>
                      <a:pt x="82416" y="524185"/>
                      <a:pt x="83575" y="521868"/>
                    </a:cubicBezTo>
                    <a:cubicBezTo>
                      <a:pt x="89812" y="509393"/>
                      <a:pt x="86458" y="515084"/>
                      <a:pt x="93407" y="504661"/>
                    </a:cubicBezTo>
                    <a:cubicBezTo>
                      <a:pt x="94226" y="501384"/>
                      <a:pt x="94679" y="497992"/>
                      <a:pt x="95865" y="494829"/>
                    </a:cubicBezTo>
                    <a:cubicBezTo>
                      <a:pt x="97152" y="491398"/>
                      <a:pt x="99338" y="488365"/>
                      <a:pt x="100781" y="484997"/>
                    </a:cubicBezTo>
                    <a:cubicBezTo>
                      <a:pt x="101802" y="482616"/>
                      <a:pt x="102218" y="480004"/>
                      <a:pt x="103239" y="477623"/>
                    </a:cubicBezTo>
                    <a:cubicBezTo>
                      <a:pt x="104682" y="474255"/>
                      <a:pt x="106712" y="471158"/>
                      <a:pt x="108155" y="467790"/>
                    </a:cubicBezTo>
                    <a:cubicBezTo>
                      <a:pt x="109176" y="465409"/>
                      <a:pt x="109454" y="462733"/>
                      <a:pt x="110613" y="460416"/>
                    </a:cubicBezTo>
                    <a:cubicBezTo>
                      <a:pt x="111934" y="457774"/>
                      <a:pt x="114208" y="455684"/>
                      <a:pt x="115529" y="453042"/>
                    </a:cubicBezTo>
                    <a:cubicBezTo>
                      <a:pt x="117492" y="449116"/>
                      <a:pt x="119397" y="439506"/>
                      <a:pt x="120446" y="435835"/>
                    </a:cubicBezTo>
                    <a:cubicBezTo>
                      <a:pt x="121158" y="433344"/>
                      <a:pt x="122192" y="430952"/>
                      <a:pt x="122904" y="428461"/>
                    </a:cubicBezTo>
                    <a:cubicBezTo>
                      <a:pt x="123832" y="425213"/>
                      <a:pt x="124031" y="421734"/>
                      <a:pt x="125362" y="418629"/>
                    </a:cubicBezTo>
                    <a:cubicBezTo>
                      <a:pt x="126526" y="415914"/>
                      <a:pt x="128957" y="413897"/>
                      <a:pt x="130278" y="411255"/>
                    </a:cubicBezTo>
                    <a:cubicBezTo>
                      <a:pt x="131437" y="408938"/>
                      <a:pt x="131577" y="406198"/>
                      <a:pt x="132736" y="403881"/>
                    </a:cubicBezTo>
                    <a:cubicBezTo>
                      <a:pt x="134057" y="401238"/>
                      <a:pt x="136452" y="399206"/>
                      <a:pt x="137652" y="396506"/>
                    </a:cubicBezTo>
                    <a:cubicBezTo>
                      <a:pt x="142325" y="385990"/>
                      <a:pt x="142166" y="381937"/>
                      <a:pt x="145026" y="371926"/>
                    </a:cubicBezTo>
                    <a:cubicBezTo>
                      <a:pt x="147437" y="363487"/>
                      <a:pt x="148031" y="363458"/>
                      <a:pt x="152400" y="354719"/>
                    </a:cubicBezTo>
                    <a:cubicBezTo>
                      <a:pt x="154514" y="344147"/>
                      <a:pt x="155747" y="338670"/>
                      <a:pt x="157317" y="327681"/>
                    </a:cubicBezTo>
                    <a:cubicBezTo>
                      <a:pt x="158251" y="321141"/>
                      <a:pt x="158841" y="314556"/>
                      <a:pt x="159775" y="308016"/>
                    </a:cubicBezTo>
                    <a:cubicBezTo>
                      <a:pt x="159987" y="306530"/>
                      <a:pt x="163714" y="283582"/>
                      <a:pt x="164691" y="280977"/>
                    </a:cubicBezTo>
                    <a:cubicBezTo>
                      <a:pt x="165728" y="278211"/>
                      <a:pt x="167968" y="276061"/>
                      <a:pt x="169607" y="273603"/>
                    </a:cubicBezTo>
                    <a:cubicBezTo>
                      <a:pt x="170426" y="258855"/>
                      <a:pt x="170665" y="244063"/>
                      <a:pt x="172065" y="229358"/>
                    </a:cubicBezTo>
                    <a:cubicBezTo>
                      <a:pt x="172311" y="226779"/>
                      <a:pt x="173895" y="224498"/>
                      <a:pt x="174523" y="221984"/>
                    </a:cubicBezTo>
                    <a:cubicBezTo>
                      <a:pt x="175536" y="217931"/>
                      <a:pt x="176075" y="213772"/>
                      <a:pt x="176981" y="209694"/>
                    </a:cubicBezTo>
                    <a:cubicBezTo>
                      <a:pt x="177714" y="206396"/>
                      <a:pt x="178706" y="203159"/>
                      <a:pt x="179439" y="199861"/>
                    </a:cubicBezTo>
                    <a:cubicBezTo>
                      <a:pt x="183251" y="182708"/>
                      <a:pt x="179472" y="192422"/>
                      <a:pt x="186813" y="177739"/>
                    </a:cubicBezTo>
                    <a:cubicBezTo>
                      <a:pt x="187632" y="173642"/>
                      <a:pt x="188172" y="169479"/>
                      <a:pt x="189271" y="165448"/>
                    </a:cubicBezTo>
                    <a:cubicBezTo>
                      <a:pt x="190634" y="160449"/>
                      <a:pt x="194187" y="150700"/>
                      <a:pt x="194187" y="150700"/>
                    </a:cubicBezTo>
                    <a:cubicBezTo>
                      <a:pt x="198256" y="118156"/>
                      <a:pt x="194051" y="141345"/>
                      <a:pt x="199104" y="123661"/>
                    </a:cubicBezTo>
                    <a:cubicBezTo>
                      <a:pt x="200032" y="120413"/>
                      <a:pt x="200231" y="116934"/>
                      <a:pt x="201562" y="113829"/>
                    </a:cubicBezTo>
                    <a:cubicBezTo>
                      <a:pt x="202726" y="111114"/>
                      <a:pt x="205278" y="109155"/>
                      <a:pt x="206478" y="106455"/>
                    </a:cubicBezTo>
                    <a:cubicBezTo>
                      <a:pt x="208583" y="101719"/>
                      <a:pt x="209755" y="96622"/>
                      <a:pt x="211394" y="91706"/>
                    </a:cubicBezTo>
                    <a:lnTo>
                      <a:pt x="213852" y="84332"/>
                    </a:lnTo>
                    <a:cubicBezTo>
                      <a:pt x="222110" y="59559"/>
                      <a:pt x="209513" y="97979"/>
                      <a:pt x="218768" y="67126"/>
                    </a:cubicBezTo>
                    <a:cubicBezTo>
                      <a:pt x="220257" y="62162"/>
                      <a:pt x="223684" y="52377"/>
                      <a:pt x="223684" y="52377"/>
                    </a:cubicBezTo>
                    <a:cubicBezTo>
                      <a:pt x="224581" y="46098"/>
                      <a:pt x="225926" y="32470"/>
                      <a:pt x="228600" y="25339"/>
                    </a:cubicBezTo>
                    <a:cubicBezTo>
                      <a:pt x="229887" y="21908"/>
                      <a:pt x="231878" y="18784"/>
                      <a:pt x="233517" y="15506"/>
                    </a:cubicBezTo>
                    <a:cubicBezTo>
                      <a:pt x="234336" y="10590"/>
                      <a:pt x="238740" y="-3389"/>
                      <a:pt x="235975" y="758"/>
                    </a:cubicBezTo>
                    <a:cubicBezTo>
                      <a:pt x="231663" y="7226"/>
                      <a:pt x="232912" y="16413"/>
                      <a:pt x="228600" y="22881"/>
                    </a:cubicBezTo>
                    <a:cubicBezTo>
                      <a:pt x="226961" y="25339"/>
                      <a:pt x="224884" y="27555"/>
                      <a:pt x="223684" y="30255"/>
                    </a:cubicBezTo>
                    <a:cubicBezTo>
                      <a:pt x="221579" y="34990"/>
                      <a:pt x="220407" y="40087"/>
                      <a:pt x="218768" y="45003"/>
                    </a:cubicBezTo>
                    <a:lnTo>
                      <a:pt x="213852" y="59752"/>
                    </a:lnTo>
                    <a:lnTo>
                      <a:pt x="211394" y="67126"/>
                    </a:lnTo>
                    <a:cubicBezTo>
                      <a:pt x="210575" y="69584"/>
                      <a:pt x="210373" y="72344"/>
                      <a:pt x="208936" y="74500"/>
                    </a:cubicBezTo>
                    <a:cubicBezTo>
                      <a:pt x="207297" y="76958"/>
                      <a:pt x="205341" y="79232"/>
                      <a:pt x="204020" y="81874"/>
                    </a:cubicBezTo>
                    <a:cubicBezTo>
                      <a:pt x="202861" y="84191"/>
                      <a:pt x="202721" y="86931"/>
                      <a:pt x="201562" y="89248"/>
                    </a:cubicBezTo>
                    <a:cubicBezTo>
                      <a:pt x="198460" y="95453"/>
                      <a:pt x="196304" y="96965"/>
                      <a:pt x="191729" y="101539"/>
                    </a:cubicBezTo>
                    <a:cubicBezTo>
                      <a:pt x="191150" y="103854"/>
                      <a:pt x="188416" y="115860"/>
                      <a:pt x="186813" y="118745"/>
                    </a:cubicBezTo>
                    <a:cubicBezTo>
                      <a:pt x="183944" y="123910"/>
                      <a:pt x="178849" y="127889"/>
                      <a:pt x="176981" y="133494"/>
                    </a:cubicBezTo>
                    <a:cubicBezTo>
                      <a:pt x="171217" y="150787"/>
                      <a:pt x="178719" y="129439"/>
                      <a:pt x="169607" y="150700"/>
                    </a:cubicBezTo>
                    <a:cubicBezTo>
                      <a:pt x="168586" y="153081"/>
                      <a:pt x="168407" y="155809"/>
                      <a:pt x="167149" y="158074"/>
                    </a:cubicBezTo>
                    <a:cubicBezTo>
                      <a:pt x="164280" y="163239"/>
                      <a:pt x="160595" y="167907"/>
                      <a:pt x="157317" y="172823"/>
                    </a:cubicBezTo>
                    <a:lnTo>
                      <a:pt x="152400" y="180197"/>
                    </a:lnTo>
                    <a:cubicBezTo>
                      <a:pt x="146636" y="197490"/>
                      <a:pt x="154138" y="176142"/>
                      <a:pt x="145026" y="197403"/>
                    </a:cubicBezTo>
                    <a:cubicBezTo>
                      <a:pt x="144005" y="199784"/>
                      <a:pt x="143727" y="202460"/>
                      <a:pt x="142568" y="204777"/>
                    </a:cubicBezTo>
                    <a:cubicBezTo>
                      <a:pt x="141247" y="207420"/>
                      <a:pt x="139118" y="209587"/>
                      <a:pt x="137652" y="212152"/>
                    </a:cubicBezTo>
                    <a:cubicBezTo>
                      <a:pt x="135834" y="215333"/>
                      <a:pt x="134621" y="218842"/>
                      <a:pt x="132736" y="221984"/>
                    </a:cubicBezTo>
                    <a:cubicBezTo>
                      <a:pt x="129696" y="227050"/>
                      <a:pt x="122904" y="236732"/>
                      <a:pt x="122904" y="236732"/>
                    </a:cubicBezTo>
                    <a:cubicBezTo>
                      <a:pt x="121529" y="242230"/>
                      <a:pt x="117924" y="257720"/>
                      <a:pt x="115529" y="261313"/>
                    </a:cubicBezTo>
                    <a:cubicBezTo>
                      <a:pt x="113890" y="263771"/>
                      <a:pt x="111934" y="266045"/>
                      <a:pt x="110613" y="268687"/>
                    </a:cubicBezTo>
                    <a:cubicBezTo>
                      <a:pt x="100436" y="289040"/>
                      <a:pt x="117328" y="262302"/>
                      <a:pt x="103239" y="283435"/>
                    </a:cubicBezTo>
                    <a:lnTo>
                      <a:pt x="90949" y="320306"/>
                    </a:lnTo>
                    <a:cubicBezTo>
                      <a:pt x="90948" y="320308"/>
                      <a:pt x="86034" y="335052"/>
                      <a:pt x="86033" y="335055"/>
                    </a:cubicBezTo>
                    <a:cubicBezTo>
                      <a:pt x="82519" y="342083"/>
                      <a:pt x="80465" y="345032"/>
                      <a:pt x="78658" y="352261"/>
                    </a:cubicBezTo>
                    <a:cubicBezTo>
                      <a:pt x="77645" y="356314"/>
                      <a:pt x="77213" y="360499"/>
                      <a:pt x="76200" y="364552"/>
                    </a:cubicBezTo>
                    <a:cubicBezTo>
                      <a:pt x="75572" y="367066"/>
                      <a:pt x="74304" y="369397"/>
                      <a:pt x="73742" y="371926"/>
                    </a:cubicBezTo>
                    <a:cubicBezTo>
                      <a:pt x="67974" y="397882"/>
                      <a:pt x="74359" y="377448"/>
                      <a:pt x="68826" y="394048"/>
                    </a:cubicBezTo>
                    <a:cubicBezTo>
                      <a:pt x="68007" y="398964"/>
                      <a:pt x="67449" y="403932"/>
                      <a:pt x="66368" y="408797"/>
                    </a:cubicBezTo>
                    <a:cubicBezTo>
                      <a:pt x="61484" y="430775"/>
                      <a:pt x="65604" y="393241"/>
                      <a:pt x="61452" y="433377"/>
                    </a:cubicBezTo>
                    <a:cubicBezTo>
                      <a:pt x="54133" y="504129"/>
                      <a:pt x="60049" y="466377"/>
                      <a:pt x="54078" y="502203"/>
                    </a:cubicBezTo>
                    <a:cubicBezTo>
                      <a:pt x="53259" y="522687"/>
                      <a:pt x="52899" y="543195"/>
                      <a:pt x="51620" y="563655"/>
                    </a:cubicBezTo>
                    <a:cubicBezTo>
                      <a:pt x="50694" y="578472"/>
                      <a:pt x="49395" y="578584"/>
                      <a:pt x="46704" y="590694"/>
                    </a:cubicBezTo>
                    <a:cubicBezTo>
                      <a:pt x="45798" y="594772"/>
                      <a:pt x="44993" y="598874"/>
                      <a:pt x="44246" y="602984"/>
                    </a:cubicBezTo>
                    <a:cubicBezTo>
                      <a:pt x="43354" y="607887"/>
                      <a:pt x="42868" y="612867"/>
                      <a:pt x="41787" y="617732"/>
                    </a:cubicBezTo>
                    <a:cubicBezTo>
                      <a:pt x="41225" y="620261"/>
                      <a:pt x="40041" y="622615"/>
                      <a:pt x="39329" y="625106"/>
                    </a:cubicBezTo>
                    <a:cubicBezTo>
                      <a:pt x="38401" y="628355"/>
                      <a:pt x="37799" y="631690"/>
                      <a:pt x="36871" y="634939"/>
                    </a:cubicBezTo>
                    <a:cubicBezTo>
                      <a:pt x="36159" y="637430"/>
                      <a:pt x="35125" y="639822"/>
                      <a:pt x="34413" y="642313"/>
                    </a:cubicBezTo>
                    <a:cubicBezTo>
                      <a:pt x="26983" y="668319"/>
                      <a:pt x="38723" y="631841"/>
                      <a:pt x="27039" y="666894"/>
                    </a:cubicBezTo>
                    <a:lnTo>
                      <a:pt x="22123" y="681642"/>
                    </a:lnTo>
                    <a:cubicBezTo>
                      <a:pt x="21304" y="684100"/>
                      <a:pt x="20293" y="686502"/>
                      <a:pt x="19665" y="689016"/>
                    </a:cubicBezTo>
                    <a:cubicBezTo>
                      <a:pt x="18846" y="692293"/>
                      <a:pt x="18538" y="695743"/>
                      <a:pt x="17207" y="698848"/>
                    </a:cubicBezTo>
                    <a:cubicBezTo>
                      <a:pt x="16043" y="701564"/>
                      <a:pt x="13930" y="703765"/>
                      <a:pt x="12291" y="706223"/>
                    </a:cubicBezTo>
                    <a:cubicBezTo>
                      <a:pt x="10652" y="712778"/>
                      <a:pt x="9512" y="719477"/>
                      <a:pt x="7375" y="725887"/>
                    </a:cubicBezTo>
                    <a:cubicBezTo>
                      <a:pt x="6556" y="728345"/>
                      <a:pt x="5629" y="730770"/>
                      <a:pt x="4917" y="733261"/>
                    </a:cubicBezTo>
                    <a:cubicBezTo>
                      <a:pt x="-1257" y="754867"/>
                      <a:pt x="5893" y="732788"/>
                      <a:pt x="0" y="750468"/>
                    </a:cubicBezTo>
                    <a:cubicBezTo>
                      <a:pt x="819" y="774229"/>
                      <a:pt x="1174" y="798011"/>
                      <a:pt x="2458" y="821752"/>
                    </a:cubicBezTo>
                    <a:cubicBezTo>
                      <a:pt x="2652" y="825342"/>
                      <a:pt x="5382" y="847726"/>
                      <a:pt x="7375" y="853706"/>
                    </a:cubicBezTo>
                    <a:cubicBezTo>
                      <a:pt x="8534" y="857182"/>
                      <a:pt x="10652" y="860261"/>
                      <a:pt x="12291" y="863539"/>
                    </a:cubicBezTo>
                    <a:cubicBezTo>
                      <a:pt x="12959" y="866877"/>
                      <a:pt x="15719" y="881693"/>
                      <a:pt x="17207" y="885661"/>
                    </a:cubicBezTo>
                    <a:cubicBezTo>
                      <a:pt x="18494" y="889092"/>
                      <a:pt x="20762" y="892092"/>
                      <a:pt x="22123" y="895494"/>
                    </a:cubicBezTo>
                    <a:cubicBezTo>
                      <a:pt x="24047" y="900305"/>
                      <a:pt x="24722" y="905607"/>
                      <a:pt x="27039" y="910242"/>
                    </a:cubicBezTo>
                    <a:cubicBezTo>
                      <a:pt x="32158" y="920481"/>
                      <a:pt x="34918" y="925518"/>
                      <a:pt x="39329" y="937281"/>
                    </a:cubicBezTo>
                    <a:cubicBezTo>
                      <a:pt x="42058" y="944559"/>
                      <a:pt x="43228" y="952451"/>
                      <a:pt x="46704" y="959403"/>
                    </a:cubicBezTo>
                    <a:cubicBezTo>
                      <a:pt x="48343" y="962680"/>
                      <a:pt x="49841" y="966032"/>
                      <a:pt x="51620" y="969235"/>
                    </a:cubicBezTo>
                    <a:cubicBezTo>
                      <a:pt x="53940" y="973412"/>
                      <a:pt x="56857" y="977253"/>
                      <a:pt x="58994" y="981526"/>
                    </a:cubicBezTo>
                    <a:cubicBezTo>
                      <a:pt x="60153" y="983843"/>
                      <a:pt x="60400" y="986532"/>
                      <a:pt x="61452" y="988900"/>
                    </a:cubicBezTo>
                    <a:cubicBezTo>
                      <a:pt x="71136" y="1010690"/>
                      <a:pt x="65847" y="996528"/>
                      <a:pt x="76200" y="1015939"/>
                    </a:cubicBezTo>
                    <a:cubicBezTo>
                      <a:pt x="80511" y="1024022"/>
                      <a:pt x="83410" y="1032897"/>
                      <a:pt x="88491" y="1040519"/>
                    </a:cubicBezTo>
                    <a:cubicBezTo>
                      <a:pt x="90130" y="1042977"/>
                      <a:pt x="92086" y="1045251"/>
                      <a:pt x="93407" y="1047894"/>
                    </a:cubicBezTo>
                    <a:cubicBezTo>
                      <a:pt x="95380" y="1051840"/>
                      <a:pt x="96100" y="1056373"/>
                      <a:pt x="98323" y="1060184"/>
                    </a:cubicBezTo>
                    <a:cubicBezTo>
                      <a:pt x="101874" y="1066272"/>
                      <a:pt x="106516" y="1071655"/>
                      <a:pt x="110613" y="1077390"/>
                    </a:cubicBezTo>
                    <a:cubicBezTo>
                      <a:pt x="116187" y="1094111"/>
                      <a:pt x="109179" y="1073570"/>
                      <a:pt x="117987" y="1097055"/>
                    </a:cubicBezTo>
                    <a:cubicBezTo>
                      <a:pt x="118897" y="1099481"/>
                      <a:pt x="118940" y="1102321"/>
                      <a:pt x="120446" y="1104429"/>
                    </a:cubicBezTo>
                    <a:cubicBezTo>
                      <a:pt x="123140" y="1108200"/>
                      <a:pt x="127001" y="1110984"/>
                      <a:pt x="130278" y="1114261"/>
                    </a:cubicBezTo>
                    <a:cubicBezTo>
                      <a:pt x="132667" y="1121429"/>
                      <a:pt x="133314" y="1124526"/>
                      <a:pt x="137652" y="1131468"/>
                    </a:cubicBezTo>
                    <a:cubicBezTo>
                      <a:pt x="139823" y="1134942"/>
                      <a:pt x="142855" y="1137826"/>
                      <a:pt x="145026" y="1141300"/>
                    </a:cubicBezTo>
                    <a:cubicBezTo>
                      <a:pt x="146968" y="1144407"/>
                      <a:pt x="148124" y="1147951"/>
                      <a:pt x="149942" y="1151132"/>
                    </a:cubicBezTo>
                    <a:cubicBezTo>
                      <a:pt x="156995" y="1163475"/>
                      <a:pt x="153407" y="1153482"/>
                      <a:pt x="159775" y="1168339"/>
                    </a:cubicBezTo>
                    <a:cubicBezTo>
                      <a:pt x="160796" y="1170720"/>
                      <a:pt x="161323" y="1173287"/>
                      <a:pt x="162233" y="1175713"/>
                    </a:cubicBezTo>
                    <a:cubicBezTo>
                      <a:pt x="165349" y="1184022"/>
                      <a:pt x="167376" y="1187568"/>
                      <a:pt x="169607" y="1195377"/>
                    </a:cubicBezTo>
                    <a:cubicBezTo>
                      <a:pt x="170535" y="1198626"/>
                      <a:pt x="170997" y="1202005"/>
                      <a:pt x="172065" y="1205210"/>
                    </a:cubicBezTo>
                    <a:cubicBezTo>
                      <a:pt x="180361" y="1230098"/>
                      <a:pt x="173331" y="1205917"/>
                      <a:pt x="181897" y="1227332"/>
                    </a:cubicBezTo>
                    <a:cubicBezTo>
                      <a:pt x="183822" y="1232144"/>
                      <a:pt x="184888" y="1237269"/>
                      <a:pt x="186813" y="1242081"/>
                    </a:cubicBezTo>
                    <a:cubicBezTo>
                      <a:pt x="201392" y="1278528"/>
                      <a:pt x="182861" y="1233188"/>
                      <a:pt x="196646" y="1264203"/>
                    </a:cubicBezTo>
                    <a:cubicBezTo>
                      <a:pt x="198438" y="1268235"/>
                      <a:pt x="200054" y="1272347"/>
                      <a:pt x="201562" y="1276494"/>
                    </a:cubicBezTo>
                    <a:cubicBezTo>
                      <a:pt x="203333" y="1281364"/>
                      <a:pt x="206478" y="1291242"/>
                      <a:pt x="206478" y="1291242"/>
                    </a:cubicBezTo>
                    <a:cubicBezTo>
                      <a:pt x="207297" y="1296977"/>
                      <a:pt x="208729" y="1302658"/>
                      <a:pt x="208936" y="1308448"/>
                    </a:cubicBezTo>
                    <a:cubicBezTo>
                      <a:pt x="212963" y="1421219"/>
                      <a:pt x="212136" y="1407378"/>
                      <a:pt x="208936" y="1500177"/>
                    </a:cubicBezTo>
                    <a:cubicBezTo>
                      <a:pt x="209755" y="1502635"/>
                      <a:pt x="209285" y="1506046"/>
                      <a:pt x="211394" y="1507552"/>
                    </a:cubicBezTo>
                    <a:cubicBezTo>
                      <a:pt x="215611" y="1510564"/>
                      <a:pt x="221000" y="1511825"/>
                      <a:pt x="226142" y="1512468"/>
                    </a:cubicBezTo>
                    <a:cubicBezTo>
                      <a:pt x="251556" y="1515645"/>
                      <a:pt x="239267" y="1513992"/>
                      <a:pt x="263013" y="1517384"/>
                    </a:cubicBezTo>
                    <a:cubicBezTo>
                      <a:pt x="279317" y="1522818"/>
                      <a:pt x="275714" y="1488297"/>
                      <a:pt x="277762" y="147805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2193151" y="404372"/>
                <a:ext cx="624600" cy="1069536"/>
              </a:xfrm>
              <a:custGeom>
                <a:avLst/>
                <a:gdLst>
                  <a:gd name="connsiteX0" fmla="*/ 857865 w 899652"/>
                  <a:gd name="connsiteY0" fmla="*/ 1517279 h 1540522"/>
                  <a:gd name="connsiteX1" fmla="*/ 857865 w 899652"/>
                  <a:gd name="connsiteY1" fmla="*/ 1168234 h 1540522"/>
                  <a:gd name="connsiteX2" fmla="*/ 855407 w 899652"/>
                  <a:gd name="connsiteY2" fmla="*/ 1158401 h 1540522"/>
                  <a:gd name="connsiteX3" fmla="*/ 852949 w 899652"/>
                  <a:gd name="connsiteY3" fmla="*/ 1126446 h 1540522"/>
                  <a:gd name="connsiteX4" fmla="*/ 850491 w 899652"/>
                  <a:gd name="connsiteY4" fmla="*/ 1114156 h 1540522"/>
                  <a:gd name="connsiteX5" fmla="*/ 845575 w 899652"/>
                  <a:gd name="connsiteY5" fmla="*/ 1096950 h 1540522"/>
                  <a:gd name="connsiteX6" fmla="*/ 840659 w 899652"/>
                  <a:gd name="connsiteY6" fmla="*/ 1084659 h 1540522"/>
                  <a:gd name="connsiteX7" fmla="*/ 835742 w 899652"/>
                  <a:gd name="connsiteY7" fmla="*/ 1062537 h 1540522"/>
                  <a:gd name="connsiteX8" fmla="*/ 830826 w 899652"/>
                  <a:gd name="connsiteY8" fmla="*/ 1052704 h 1540522"/>
                  <a:gd name="connsiteX9" fmla="*/ 828368 w 899652"/>
                  <a:gd name="connsiteY9" fmla="*/ 1040414 h 1540522"/>
                  <a:gd name="connsiteX10" fmla="*/ 823452 w 899652"/>
                  <a:gd name="connsiteY10" fmla="*/ 1033040 h 1540522"/>
                  <a:gd name="connsiteX11" fmla="*/ 818536 w 899652"/>
                  <a:gd name="connsiteY11" fmla="*/ 1018292 h 1540522"/>
                  <a:gd name="connsiteX12" fmla="*/ 813620 w 899652"/>
                  <a:gd name="connsiteY12" fmla="*/ 1008459 h 1540522"/>
                  <a:gd name="connsiteX13" fmla="*/ 811162 w 899652"/>
                  <a:gd name="connsiteY13" fmla="*/ 998627 h 1540522"/>
                  <a:gd name="connsiteX14" fmla="*/ 801329 w 899652"/>
                  <a:gd name="connsiteY14" fmla="*/ 978963 h 1540522"/>
                  <a:gd name="connsiteX15" fmla="*/ 798871 w 899652"/>
                  <a:gd name="connsiteY15" fmla="*/ 971588 h 1540522"/>
                  <a:gd name="connsiteX16" fmla="*/ 789039 w 899652"/>
                  <a:gd name="connsiteY16" fmla="*/ 956840 h 1540522"/>
                  <a:gd name="connsiteX17" fmla="*/ 784123 w 899652"/>
                  <a:gd name="connsiteY17" fmla="*/ 934717 h 1540522"/>
                  <a:gd name="connsiteX18" fmla="*/ 776749 w 899652"/>
                  <a:gd name="connsiteY18" fmla="*/ 922427 h 1540522"/>
                  <a:gd name="connsiteX19" fmla="*/ 766917 w 899652"/>
                  <a:gd name="connsiteY19" fmla="*/ 907679 h 1540522"/>
                  <a:gd name="connsiteX20" fmla="*/ 759542 w 899652"/>
                  <a:gd name="connsiteY20" fmla="*/ 890472 h 1540522"/>
                  <a:gd name="connsiteX21" fmla="*/ 757084 w 899652"/>
                  <a:gd name="connsiteY21" fmla="*/ 883098 h 1540522"/>
                  <a:gd name="connsiteX22" fmla="*/ 752168 w 899652"/>
                  <a:gd name="connsiteY22" fmla="*/ 875724 h 1540522"/>
                  <a:gd name="connsiteX23" fmla="*/ 744794 w 899652"/>
                  <a:gd name="connsiteY23" fmla="*/ 858517 h 1540522"/>
                  <a:gd name="connsiteX24" fmla="*/ 737420 w 899652"/>
                  <a:gd name="connsiteY24" fmla="*/ 848685 h 1540522"/>
                  <a:gd name="connsiteX25" fmla="*/ 727588 w 899652"/>
                  <a:gd name="connsiteY25" fmla="*/ 826563 h 1540522"/>
                  <a:gd name="connsiteX26" fmla="*/ 722671 w 899652"/>
                  <a:gd name="connsiteY26" fmla="*/ 821646 h 1540522"/>
                  <a:gd name="connsiteX27" fmla="*/ 715297 w 899652"/>
                  <a:gd name="connsiteY27" fmla="*/ 801982 h 1540522"/>
                  <a:gd name="connsiteX28" fmla="*/ 710381 w 899652"/>
                  <a:gd name="connsiteY28" fmla="*/ 789692 h 1540522"/>
                  <a:gd name="connsiteX29" fmla="*/ 693175 w 899652"/>
                  <a:gd name="connsiteY29" fmla="*/ 755279 h 1540522"/>
                  <a:gd name="connsiteX30" fmla="*/ 688259 w 899652"/>
                  <a:gd name="connsiteY30" fmla="*/ 745446 h 1540522"/>
                  <a:gd name="connsiteX31" fmla="*/ 680884 w 899652"/>
                  <a:gd name="connsiteY31" fmla="*/ 723324 h 1540522"/>
                  <a:gd name="connsiteX32" fmla="*/ 675968 w 899652"/>
                  <a:gd name="connsiteY32" fmla="*/ 713492 h 1540522"/>
                  <a:gd name="connsiteX33" fmla="*/ 671052 w 899652"/>
                  <a:gd name="connsiteY33" fmla="*/ 698743 h 1540522"/>
                  <a:gd name="connsiteX34" fmla="*/ 666136 w 899652"/>
                  <a:gd name="connsiteY34" fmla="*/ 688911 h 1540522"/>
                  <a:gd name="connsiteX35" fmla="*/ 663678 w 899652"/>
                  <a:gd name="connsiteY35" fmla="*/ 681537 h 1540522"/>
                  <a:gd name="connsiteX36" fmla="*/ 658762 w 899652"/>
                  <a:gd name="connsiteY36" fmla="*/ 674163 h 1540522"/>
                  <a:gd name="connsiteX37" fmla="*/ 653846 w 899652"/>
                  <a:gd name="connsiteY37" fmla="*/ 661872 h 1540522"/>
                  <a:gd name="connsiteX38" fmla="*/ 651388 w 899652"/>
                  <a:gd name="connsiteY38" fmla="*/ 654498 h 1540522"/>
                  <a:gd name="connsiteX39" fmla="*/ 646471 w 899652"/>
                  <a:gd name="connsiteY39" fmla="*/ 647124 h 1540522"/>
                  <a:gd name="connsiteX40" fmla="*/ 644013 w 899652"/>
                  <a:gd name="connsiteY40" fmla="*/ 639750 h 1540522"/>
                  <a:gd name="connsiteX41" fmla="*/ 639097 w 899652"/>
                  <a:gd name="connsiteY41" fmla="*/ 632375 h 1540522"/>
                  <a:gd name="connsiteX42" fmla="*/ 634181 w 899652"/>
                  <a:gd name="connsiteY42" fmla="*/ 622543 h 1540522"/>
                  <a:gd name="connsiteX43" fmla="*/ 629265 w 899652"/>
                  <a:gd name="connsiteY43" fmla="*/ 615169 h 1540522"/>
                  <a:gd name="connsiteX44" fmla="*/ 614517 w 899652"/>
                  <a:gd name="connsiteY44" fmla="*/ 590588 h 1540522"/>
                  <a:gd name="connsiteX45" fmla="*/ 607142 w 899652"/>
                  <a:gd name="connsiteY45" fmla="*/ 580756 h 1540522"/>
                  <a:gd name="connsiteX46" fmla="*/ 599768 w 899652"/>
                  <a:gd name="connsiteY46" fmla="*/ 573382 h 1540522"/>
                  <a:gd name="connsiteX47" fmla="*/ 592394 w 899652"/>
                  <a:gd name="connsiteY47" fmla="*/ 558634 h 1540522"/>
                  <a:gd name="connsiteX48" fmla="*/ 585020 w 899652"/>
                  <a:gd name="connsiteY48" fmla="*/ 551259 h 1540522"/>
                  <a:gd name="connsiteX49" fmla="*/ 570271 w 899652"/>
                  <a:gd name="connsiteY49" fmla="*/ 534053 h 1540522"/>
                  <a:gd name="connsiteX50" fmla="*/ 555523 w 899652"/>
                  <a:gd name="connsiteY50" fmla="*/ 511930 h 1540522"/>
                  <a:gd name="connsiteX51" fmla="*/ 545691 w 899652"/>
                  <a:gd name="connsiteY51" fmla="*/ 504556 h 1540522"/>
                  <a:gd name="connsiteX52" fmla="*/ 535859 w 899652"/>
                  <a:gd name="connsiteY52" fmla="*/ 489808 h 1540522"/>
                  <a:gd name="connsiteX53" fmla="*/ 521110 w 899652"/>
                  <a:gd name="connsiteY53" fmla="*/ 475059 h 1540522"/>
                  <a:gd name="connsiteX54" fmla="*/ 511278 w 899652"/>
                  <a:gd name="connsiteY54" fmla="*/ 465227 h 1540522"/>
                  <a:gd name="connsiteX55" fmla="*/ 503904 w 899652"/>
                  <a:gd name="connsiteY55" fmla="*/ 457853 h 1540522"/>
                  <a:gd name="connsiteX56" fmla="*/ 489155 w 899652"/>
                  <a:gd name="connsiteY56" fmla="*/ 445563 h 1540522"/>
                  <a:gd name="connsiteX57" fmla="*/ 479323 w 899652"/>
                  <a:gd name="connsiteY57" fmla="*/ 435730 h 1540522"/>
                  <a:gd name="connsiteX58" fmla="*/ 471949 w 899652"/>
                  <a:gd name="connsiteY58" fmla="*/ 425898 h 1540522"/>
                  <a:gd name="connsiteX59" fmla="*/ 459659 w 899652"/>
                  <a:gd name="connsiteY59" fmla="*/ 418524 h 1540522"/>
                  <a:gd name="connsiteX60" fmla="*/ 447368 w 899652"/>
                  <a:gd name="connsiteY60" fmla="*/ 408692 h 1540522"/>
                  <a:gd name="connsiteX61" fmla="*/ 439994 w 899652"/>
                  <a:gd name="connsiteY61" fmla="*/ 401317 h 1540522"/>
                  <a:gd name="connsiteX62" fmla="*/ 427704 w 899652"/>
                  <a:gd name="connsiteY62" fmla="*/ 393943 h 1540522"/>
                  <a:gd name="connsiteX63" fmla="*/ 408039 w 899652"/>
                  <a:gd name="connsiteY63" fmla="*/ 384111 h 1540522"/>
                  <a:gd name="connsiteX64" fmla="*/ 390833 w 899652"/>
                  <a:gd name="connsiteY64" fmla="*/ 369363 h 1540522"/>
                  <a:gd name="connsiteX65" fmla="*/ 358878 w 899652"/>
                  <a:gd name="connsiteY65" fmla="*/ 342324 h 1540522"/>
                  <a:gd name="connsiteX66" fmla="*/ 336755 w 899652"/>
                  <a:gd name="connsiteY66" fmla="*/ 327575 h 1540522"/>
                  <a:gd name="connsiteX67" fmla="*/ 329381 w 899652"/>
                  <a:gd name="connsiteY67" fmla="*/ 322659 h 1540522"/>
                  <a:gd name="connsiteX68" fmla="*/ 309717 w 899652"/>
                  <a:gd name="connsiteY68" fmla="*/ 307911 h 1540522"/>
                  <a:gd name="connsiteX69" fmla="*/ 290052 w 899652"/>
                  <a:gd name="connsiteY69" fmla="*/ 298079 h 1540522"/>
                  <a:gd name="connsiteX70" fmla="*/ 263013 w 899652"/>
                  <a:gd name="connsiteY70" fmla="*/ 275956 h 1540522"/>
                  <a:gd name="connsiteX71" fmla="*/ 255639 w 899652"/>
                  <a:gd name="connsiteY71" fmla="*/ 273498 h 1540522"/>
                  <a:gd name="connsiteX72" fmla="*/ 238433 w 899652"/>
                  <a:gd name="connsiteY72" fmla="*/ 261208 h 1540522"/>
                  <a:gd name="connsiteX73" fmla="*/ 228600 w 899652"/>
                  <a:gd name="connsiteY73" fmla="*/ 253834 h 1540522"/>
                  <a:gd name="connsiteX74" fmla="*/ 221226 w 899652"/>
                  <a:gd name="connsiteY74" fmla="*/ 248917 h 1540522"/>
                  <a:gd name="connsiteX75" fmla="*/ 213852 w 899652"/>
                  <a:gd name="connsiteY75" fmla="*/ 241543 h 1540522"/>
                  <a:gd name="connsiteX76" fmla="*/ 196646 w 899652"/>
                  <a:gd name="connsiteY76" fmla="*/ 231711 h 1540522"/>
                  <a:gd name="connsiteX77" fmla="*/ 184355 w 899652"/>
                  <a:gd name="connsiteY77" fmla="*/ 224337 h 1540522"/>
                  <a:gd name="connsiteX78" fmla="*/ 167149 w 899652"/>
                  <a:gd name="connsiteY78" fmla="*/ 209588 h 1540522"/>
                  <a:gd name="connsiteX79" fmla="*/ 157317 w 899652"/>
                  <a:gd name="connsiteY79" fmla="*/ 204672 h 1540522"/>
                  <a:gd name="connsiteX80" fmla="*/ 152400 w 899652"/>
                  <a:gd name="connsiteY80" fmla="*/ 197298 h 1540522"/>
                  <a:gd name="connsiteX81" fmla="*/ 125362 w 899652"/>
                  <a:gd name="connsiteY81" fmla="*/ 177634 h 1540522"/>
                  <a:gd name="connsiteX82" fmla="*/ 110613 w 899652"/>
                  <a:gd name="connsiteY82" fmla="*/ 162885 h 1540522"/>
                  <a:gd name="connsiteX83" fmla="*/ 105697 w 899652"/>
                  <a:gd name="connsiteY83" fmla="*/ 155511 h 1540522"/>
                  <a:gd name="connsiteX84" fmla="*/ 93407 w 899652"/>
                  <a:gd name="connsiteY84" fmla="*/ 140763 h 1540522"/>
                  <a:gd name="connsiteX85" fmla="*/ 86033 w 899652"/>
                  <a:gd name="connsiteY85" fmla="*/ 138304 h 1540522"/>
                  <a:gd name="connsiteX86" fmla="*/ 76200 w 899652"/>
                  <a:gd name="connsiteY86" fmla="*/ 123556 h 1540522"/>
                  <a:gd name="connsiteX87" fmla="*/ 71284 w 899652"/>
                  <a:gd name="connsiteY87" fmla="*/ 116182 h 1540522"/>
                  <a:gd name="connsiteX88" fmla="*/ 63910 w 899652"/>
                  <a:gd name="connsiteY88" fmla="*/ 106350 h 1540522"/>
                  <a:gd name="connsiteX89" fmla="*/ 54078 w 899652"/>
                  <a:gd name="connsiteY89" fmla="*/ 94059 h 1540522"/>
                  <a:gd name="connsiteX90" fmla="*/ 44246 w 899652"/>
                  <a:gd name="connsiteY90" fmla="*/ 79311 h 1540522"/>
                  <a:gd name="connsiteX91" fmla="*/ 36871 w 899652"/>
                  <a:gd name="connsiteY91" fmla="*/ 69479 h 1540522"/>
                  <a:gd name="connsiteX92" fmla="*/ 34413 w 899652"/>
                  <a:gd name="connsiteY92" fmla="*/ 59646 h 1540522"/>
                  <a:gd name="connsiteX93" fmla="*/ 27039 w 899652"/>
                  <a:gd name="connsiteY93" fmla="*/ 52272 h 1540522"/>
                  <a:gd name="connsiteX94" fmla="*/ 22123 w 899652"/>
                  <a:gd name="connsiteY94" fmla="*/ 44898 h 1540522"/>
                  <a:gd name="connsiteX95" fmla="*/ 14749 w 899652"/>
                  <a:gd name="connsiteY95" fmla="*/ 27692 h 1540522"/>
                  <a:gd name="connsiteX96" fmla="*/ 9833 w 899652"/>
                  <a:gd name="connsiteY96" fmla="*/ 22775 h 1540522"/>
                  <a:gd name="connsiteX97" fmla="*/ 4917 w 899652"/>
                  <a:gd name="connsiteY97" fmla="*/ 8027 h 1540522"/>
                  <a:gd name="connsiteX98" fmla="*/ 0 w 899652"/>
                  <a:gd name="connsiteY98" fmla="*/ 653 h 1540522"/>
                  <a:gd name="connsiteX99" fmla="*/ 4917 w 899652"/>
                  <a:gd name="connsiteY99" fmla="*/ 15401 h 1540522"/>
                  <a:gd name="connsiteX100" fmla="*/ 9833 w 899652"/>
                  <a:gd name="connsiteY100" fmla="*/ 30150 h 1540522"/>
                  <a:gd name="connsiteX101" fmla="*/ 12291 w 899652"/>
                  <a:gd name="connsiteY101" fmla="*/ 37524 h 1540522"/>
                  <a:gd name="connsiteX102" fmla="*/ 17207 w 899652"/>
                  <a:gd name="connsiteY102" fmla="*/ 44898 h 1540522"/>
                  <a:gd name="connsiteX103" fmla="*/ 19665 w 899652"/>
                  <a:gd name="connsiteY103" fmla="*/ 52272 h 1540522"/>
                  <a:gd name="connsiteX104" fmla="*/ 29497 w 899652"/>
                  <a:gd name="connsiteY104" fmla="*/ 64563 h 1540522"/>
                  <a:gd name="connsiteX105" fmla="*/ 34413 w 899652"/>
                  <a:gd name="connsiteY105" fmla="*/ 71937 h 1540522"/>
                  <a:gd name="connsiteX106" fmla="*/ 36871 w 899652"/>
                  <a:gd name="connsiteY106" fmla="*/ 79311 h 1540522"/>
                  <a:gd name="connsiteX107" fmla="*/ 49162 w 899652"/>
                  <a:gd name="connsiteY107" fmla="*/ 91601 h 1540522"/>
                  <a:gd name="connsiteX108" fmla="*/ 51620 w 899652"/>
                  <a:gd name="connsiteY108" fmla="*/ 98975 h 1540522"/>
                  <a:gd name="connsiteX109" fmla="*/ 58994 w 899652"/>
                  <a:gd name="connsiteY109" fmla="*/ 103892 h 1540522"/>
                  <a:gd name="connsiteX110" fmla="*/ 66368 w 899652"/>
                  <a:gd name="connsiteY110" fmla="*/ 111266 h 1540522"/>
                  <a:gd name="connsiteX111" fmla="*/ 71284 w 899652"/>
                  <a:gd name="connsiteY111" fmla="*/ 118640 h 1540522"/>
                  <a:gd name="connsiteX112" fmla="*/ 78659 w 899652"/>
                  <a:gd name="connsiteY112" fmla="*/ 126014 h 1540522"/>
                  <a:gd name="connsiteX113" fmla="*/ 83575 w 899652"/>
                  <a:gd name="connsiteY113" fmla="*/ 133388 h 1540522"/>
                  <a:gd name="connsiteX114" fmla="*/ 90949 w 899652"/>
                  <a:gd name="connsiteY114" fmla="*/ 138304 h 1540522"/>
                  <a:gd name="connsiteX115" fmla="*/ 95865 w 899652"/>
                  <a:gd name="connsiteY115" fmla="*/ 143221 h 1540522"/>
                  <a:gd name="connsiteX116" fmla="*/ 110613 w 899652"/>
                  <a:gd name="connsiteY116" fmla="*/ 150595 h 1540522"/>
                  <a:gd name="connsiteX117" fmla="*/ 125362 w 899652"/>
                  <a:gd name="connsiteY117" fmla="*/ 160427 h 1540522"/>
                  <a:gd name="connsiteX118" fmla="*/ 132736 w 899652"/>
                  <a:gd name="connsiteY118" fmla="*/ 167801 h 1540522"/>
                  <a:gd name="connsiteX119" fmla="*/ 147484 w 899652"/>
                  <a:gd name="connsiteY119" fmla="*/ 172717 h 1540522"/>
                  <a:gd name="connsiteX120" fmla="*/ 159775 w 899652"/>
                  <a:gd name="connsiteY120" fmla="*/ 180092 h 1540522"/>
                  <a:gd name="connsiteX121" fmla="*/ 167149 w 899652"/>
                  <a:gd name="connsiteY121" fmla="*/ 185008 h 1540522"/>
                  <a:gd name="connsiteX122" fmla="*/ 184355 w 899652"/>
                  <a:gd name="connsiteY122" fmla="*/ 192382 h 1540522"/>
                  <a:gd name="connsiteX123" fmla="*/ 201562 w 899652"/>
                  <a:gd name="connsiteY123" fmla="*/ 202214 h 1540522"/>
                  <a:gd name="connsiteX124" fmla="*/ 216310 w 899652"/>
                  <a:gd name="connsiteY124" fmla="*/ 212046 h 1540522"/>
                  <a:gd name="connsiteX125" fmla="*/ 221226 w 899652"/>
                  <a:gd name="connsiteY125" fmla="*/ 216963 h 1540522"/>
                  <a:gd name="connsiteX126" fmla="*/ 228600 w 899652"/>
                  <a:gd name="connsiteY126" fmla="*/ 219421 h 1540522"/>
                  <a:gd name="connsiteX127" fmla="*/ 235975 w 899652"/>
                  <a:gd name="connsiteY127" fmla="*/ 224337 h 1540522"/>
                  <a:gd name="connsiteX128" fmla="*/ 243349 w 899652"/>
                  <a:gd name="connsiteY128" fmla="*/ 226795 h 1540522"/>
                  <a:gd name="connsiteX129" fmla="*/ 258097 w 899652"/>
                  <a:gd name="connsiteY129" fmla="*/ 236627 h 1540522"/>
                  <a:gd name="connsiteX130" fmla="*/ 272846 w 899652"/>
                  <a:gd name="connsiteY130" fmla="*/ 248917 h 1540522"/>
                  <a:gd name="connsiteX131" fmla="*/ 280220 w 899652"/>
                  <a:gd name="connsiteY131" fmla="*/ 251375 h 1540522"/>
                  <a:gd name="connsiteX132" fmla="*/ 297426 w 899652"/>
                  <a:gd name="connsiteY132" fmla="*/ 263666 h 1540522"/>
                  <a:gd name="connsiteX133" fmla="*/ 314633 w 899652"/>
                  <a:gd name="connsiteY133" fmla="*/ 273498 h 1540522"/>
                  <a:gd name="connsiteX134" fmla="*/ 339213 w 899652"/>
                  <a:gd name="connsiteY134" fmla="*/ 290704 h 1540522"/>
                  <a:gd name="connsiteX135" fmla="*/ 346588 w 899652"/>
                  <a:gd name="connsiteY135" fmla="*/ 293163 h 1540522"/>
                  <a:gd name="connsiteX136" fmla="*/ 356420 w 899652"/>
                  <a:gd name="connsiteY136" fmla="*/ 300537 h 1540522"/>
                  <a:gd name="connsiteX137" fmla="*/ 376084 w 899652"/>
                  <a:gd name="connsiteY137" fmla="*/ 310369 h 1540522"/>
                  <a:gd name="connsiteX138" fmla="*/ 390833 w 899652"/>
                  <a:gd name="connsiteY138" fmla="*/ 325117 h 1540522"/>
                  <a:gd name="connsiteX139" fmla="*/ 403123 w 899652"/>
                  <a:gd name="connsiteY139" fmla="*/ 337408 h 1540522"/>
                  <a:gd name="connsiteX140" fmla="*/ 412955 w 899652"/>
                  <a:gd name="connsiteY140" fmla="*/ 342324 h 1540522"/>
                  <a:gd name="connsiteX141" fmla="*/ 425246 w 899652"/>
                  <a:gd name="connsiteY141" fmla="*/ 354614 h 1540522"/>
                  <a:gd name="connsiteX142" fmla="*/ 435078 w 899652"/>
                  <a:gd name="connsiteY142" fmla="*/ 361988 h 1540522"/>
                  <a:gd name="connsiteX143" fmla="*/ 439994 w 899652"/>
                  <a:gd name="connsiteY143" fmla="*/ 369363 h 1540522"/>
                  <a:gd name="connsiteX144" fmla="*/ 449826 w 899652"/>
                  <a:gd name="connsiteY144" fmla="*/ 376737 h 1540522"/>
                  <a:gd name="connsiteX145" fmla="*/ 474407 w 899652"/>
                  <a:gd name="connsiteY145" fmla="*/ 391485 h 1540522"/>
                  <a:gd name="connsiteX146" fmla="*/ 489155 w 899652"/>
                  <a:gd name="connsiteY146" fmla="*/ 403775 h 1540522"/>
                  <a:gd name="connsiteX147" fmla="*/ 494071 w 899652"/>
                  <a:gd name="connsiteY147" fmla="*/ 411150 h 1540522"/>
                  <a:gd name="connsiteX148" fmla="*/ 498988 w 899652"/>
                  <a:gd name="connsiteY148" fmla="*/ 416066 h 1540522"/>
                  <a:gd name="connsiteX149" fmla="*/ 506362 w 899652"/>
                  <a:gd name="connsiteY149" fmla="*/ 420982 h 1540522"/>
                  <a:gd name="connsiteX150" fmla="*/ 513736 w 899652"/>
                  <a:gd name="connsiteY150" fmla="*/ 428356 h 1540522"/>
                  <a:gd name="connsiteX151" fmla="*/ 521110 w 899652"/>
                  <a:gd name="connsiteY151" fmla="*/ 433272 h 1540522"/>
                  <a:gd name="connsiteX152" fmla="*/ 535859 w 899652"/>
                  <a:gd name="connsiteY152" fmla="*/ 448021 h 1540522"/>
                  <a:gd name="connsiteX153" fmla="*/ 540775 w 899652"/>
                  <a:gd name="connsiteY153" fmla="*/ 455395 h 1540522"/>
                  <a:gd name="connsiteX154" fmla="*/ 562897 w 899652"/>
                  <a:gd name="connsiteY154" fmla="*/ 475059 h 1540522"/>
                  <a:gd name="connsiteX155" fmla="*/ 570271 w 899652"/>
                  <a:gd name="connsiteY155" fmla="*/ 484892 h 1540522"/>
                  <a:gd name="connsiteX156" fmla="*/ 575188 w 899652"/>
                  <a:gd name="connsiteY156" fmla="*/ 489808 h 1540522"/>
                  <a:gd name="connsiteX157" fmla="*/ 585020 w 899652"/>
                  <a:gd name="connsiteY157" fmla="*/ 504556 h 1540522"/>
                  <a:gd name="connsiteX158" fmla="*/ 589936 w 899652"/>
                  <a:gd name="connsiteY158" fmla="*/ 511930 h 1540522"/>
                  <a:gd name="connsiteX159" fmla="*/ 602226 w 899652"/>
                  <a:gd name="connsiteY159" fmla="*/ 524221 h 1540522"/>
                  <a:gd name="connsiteX160" fmla="*/ 612059 w 899652"/>
                  <a:gd name="connsiteY160" fmla="*/ 538969 h 1540522"/>
                  <a:gd name="connsiteX161" fmla="*/ 619433 w 899652"/>
                  <a:gd name="connsiteY161" fmla="*/ 548801 h 1540522"/>
                  <a:gd name="connsiteX162" fmla="*/ 631723 w 899652"/>
                  <a:gd name="connsiteY162" fmla="*/ 570924 h 1540522"/>
                  <a:gd name="connsiteX163" fmla="*/ 636639 w 899652"/>
                  <a:gd name="connsiteY163" fmla="*/ 578298 h 1540522"/>
                  <a:gd name="connsiteX164" fmla="*/ 639097 w 899652"/>
                  <a:gd name="connsiteY164" fmla="*/ 585672 h 1540522"/>
                  <a:gd name="connsiteX165" fmla="*/ 648929 w 899652"/>
                  <a:gd name="connsiteY165" fmla="*/ 597963 h 1540522"/>
                  <a:gd name="connsiteX166" fmla="*/ 658762 w 899652"/>
                  <a:gd name="connsiteY166" fmla="*/ 615169 h 1540522"/>
                  <a:gd name="connsiteX167" fmla="*/ 663678 w 899652"/>
                  <a:gd name="connsiteY167" fmla="*/ 625001 h 1540522"/>
                  <a:gd name="connsiteX168" fmla="*/ 668594 w 899652"/>
                  <a:gd name="connsiteY168" fmla="*/ 632375 h 1540522"/>
                  <a:gd name="connsiteX169" fmla="*/ 675968 w 899652"/>
                  <a:gd name="connsiteY169" fmla="*/ 647124 h 1540522"/>
                  <a:gd name="connsiteX170" fmla="*/ 678426 w 899652"/>
                  <a:gd name="connsiteY170" fmla="*/ 654498 h 1540522"/>
                  <a:gd name="connsiteX171" fmla="*/ 683342 w 899652"/>
                  <a:gd name="connsiteY171" fmla="*/ 661872 h 1540522"/>
                  <a:gd name="connsiteX172" fmla="*/ 690717 w 899652"/>
                  <a:gd name="connsiteY172" fmla="*/ 674163 h 1540522"/>
                  <a:gd name="connsiteX173" fmla="*/ 700549 w 899652"/>
                  <a:gd name="connsiteY173" fmla="*/ 696285 h 1540522"/>
                  <a:gd name="connsiteX174" fmla="*/ 710381 w 899652"/>
                  <a:gd name="connsiteY174" fmla="*/ 713492 h 1540522"/>
                  <a:gd name="connsiteX175" fmla="*/ 717755 w 899652"/>
                  <a:gd name="connsiteY175" fmla="*/ 720866 h 1540522"/>
                  <a:gd name="connsiteX176" fmla="*/ 727588 w 899652"/>
                  <a:gd name="connsiteY176" fmla="*/ 735614 h 1540522"/>
                  <a:gd name="connsiteX177" fmla="*/ 734962 w 899652"/>
                  <a:gd name="connsiteY177" fmla="*/ 755279 h 1540522"/>
                  <a:gd name="connsiteX178" fmla="*/ 742336 w 899652"/>
                  <a:gd name="connsiteY178" fmla="*/ 762653 h 1540522"/>
                  <a:gd name="connsiteX179" fmla="*/ 747252 w 899652"/>
                  <a:gd name="connsiteY179" fmla="*/ 777401 h 1540522"/>
                  <a:gd name="connsiteX180" fmla="*/ 749710 w 899652"/>
                  <a:gd name="connsiteY180" fmla="*/ 784775 h 1540522"/>
                  <a:gd name="connsiteX181" fmla="*/ 759542 w 899652"/>
                  <a:gd name="connsiteY181" fmla="*/ 799524 h 1540522"/>
                  <a:gd name="connsiteX182" fmla="*/ 764459 w 899652"/>
                  <a:gd name="connsiteY182" fmla="*/ 819188 h 1540522"/>
                  <a:gd name="connsiteX183" fmla="*/ 766917 w 899652"/>
                  <a:gd name="connsiteY183" fmla="*/ 829021 h 1540522"/>
                  <a:gd name="connsiteX184" fmla="*/ 771833 w 899652"/>
                  <a:gd name="connsiteY184" fmla="*/ 836395 h 1540522"/>
                  <a:gd name="connsiteX185" fmla="*/ 774291 w 899652"/>
                  <a:gd name="connsiteY185" fmla="*/ 848685 h 1540522"/>
                  <a:gd name="connsiteX186" fmla="*/ 781665 w 899652"/>
                  <a:gd name="connsiteY186" fmla="*/ 870808 h 1540522"/>
                  <a:gd name="connsiteX187" fmla="*/ 784123 w 899652"/>
                  <a:gd name="connsiteY187" fmla="*/ 878182 h 1540522"/>
                  <a:gd name="connsiteX188" fmla="*/ 786581 w 899652"/>
                  <a:gd name="connsiteY188" fmla="*/ 888014 h 1540522"/>
                  <a:gd name="connsiteX189" fmla="*/ 793955 w 899652"/>
                  <a:gd name="connsiteY189" fmla="*/ 910137 h 1540522"/>
                  <a:gd name="connsiteX190" fmla="*/ 796413 w 899652"/>
                  <a:gd name="connsiteY190" fmla="*/ 917511 h 1540522"/>
                  <a:gd name="connsiteX191" fmla="*/ 798871 w 899652"/>
                  <a:gd name="connsiteY191" fmla="*/ 924885 h 1540522"/>
                  <a:gd name="connsiteX192" fmla="*/ 803788 w 899652"/>
                  <a:gd name="connsiteY192" fmla="*/ 942092 h 1540522"/>
                  <a:gd name="connsiteX193" fmla="*/ 806246 w 899652"/>
                  <a:gd name="connsiteY193" fmla="*/ 951924 h 1540522"/>
                  <a:gd name="connsiteX194" fmla="*/ 811162 w 899652"/>
                  <a:gd name="connsiteY194" fmla="*/ 966672 h 1540522"/>
                  <a:gd name="connsiteX195" fmla="*/ 813620 w 899652"/>
                  <a:gd name="connsiteY195" fmla="*/ 976504 h 1540522"/>
                  <a:gd name="connsiteX196" fmla="*/ 818536 w 899652"/>
                  <a:gd name="connsiteY196" fmla="*/ 991253 h 1540522"/>
                  <a:gd name="connsiteX197" fmla="*/ 820994 w 899652"/>
                  <a:gd name="connsiteY197" fmla="*/ 1010917 h 1540522"/>
                  <a:gd name="connsiteX198" fmla="*/ 825910 w 899652"/>
                  <a:gd name="connsiteY198" fmla="*/ 1025666 h 1540522"/>
                  <a:gd name="connsiteX199" fmla="*/ 828368 w 899652"/>
                  <a:gd name="connsiteY199" fmla="*/ 1033040 h 1540522"/>
                  <a:gd name="connsiteX200" fmla="*/ 830826 w 899652"/>
                  <a:gd name="connsiteY200" fmla="*/ 1047788 h 1540522"/>
                  <a:gd name="connsiteX201" fmla="*/ 833284 w 899652"/>
                  <a:gd name="connsiteY201" fmla="*/ 1067453 h 1540522"/>
                  <a:gd name="connsiteX202" fmla="*/ 838200 w 899652"/>
                  <a:gd name="connsiteY202" fmla="*/ 1084659 h 1540522"/>
                  <a:gd name="connsiteX203" fmla="*/ 840659 w 899652"/>
                  <a:gd name="connsiteY203" fmla="*/ 1099408 h 1540522"/>
                  <a:gd name="connsiteX204" fmla="*/ 845575 w 899652"/>
                  <a:gd name="connsiteY204" fmla="*/ 1114156 h 1540522"/>
                  <a:gd name="connsiteX205" fmla="*/ 852949 w 899652"/>
                  <a:gd name="connsiteY205" fmla="*/ 1146111 h 1540522"/>
                  <a:gd name="connsiteX206" fmla="*/ 857865 w 899652"/>
                  <a:gd name="connsiteY206" fmla="*/ 1163317 h 1540522"/>
                  <a:gd name="connsiteX207" fmla="*/ 860323 w 899652"/>
                  <a:gd name="connsiteY207" fmla="*/ 1178066 h 1540522"/>
                  <a:gd name="connsiteX208" fmla="*/ 865239 w 899652"/>
                  <a:gd name="connsiteY208" fmla="*/ 1195272 h 1540522"/>
                  <a:gd name="connsiteX209" fmla="*/ 870155 w 899652"/>
                  <a:gd name="connsiteY209" fmla="*/ 1222311 h 1540522"/>
                  <a:gd name="connsiteX210" fmla="*/ 875071 w 899652"/>
                  <a:gd name="connsiteY210" fmla="*/ 1232143 h 1540522"/>
                  <a:gd name="connsiteX211" fmla="*/ 877529 w 899652"/>
                  <a:gd name="connsiteY211" fmla="*/ 1249350 h 1540522"/>
                  <a:gd name="connsiteX212" fmla="*/ 879988 w 899652"/>
                  <a:gd name="connsiteY212" fmla="*/ 1259182 h 1540522"/>
                  <a:gd name="connsiteX213" fmla="*/ 882446 w 899652"/>
                  <a:gd name="connsiteY213" fmla="*/ 1276388 h 1540522"/>
                  <a:gd name="connsiteX214" fmla="*/ 884904 w 899652"/>
                  <a:gd name="connsiteY214" fmla="*/ 1291137 h 1540522"/>
                  <a:gd name="connsiteX215" fmla="*/ 889820 w 899652"/>
                  <a:gd name="connsiteY215" fmla="*/ 1337840 h 1540522"/>
                  <a:gd name="connsiteX216" fmla="*/ 892278 w 899652"/>
                  <a:gd name="connsiteY216" fmla="*/ 1394375 h 1540522"/>
                  <a:gd name="connsiteX217" fmla="*/ 899652 w 899652"/>
                  <a:gd name="connsiteY217" fmla="*/ 1470575 h 1540522"/>
                  <a:gd name="connsiteX218" fmla="*/ 897194 w 899652"/>
                  <a:gd name="connsiteY218" fmla="*/ 1507446 h 1540522"/>
                  <a:gd name="connsiteX219" fmla="*/ 857865 w 899652"/>
                  <a:gd name="connsiteY219" fmla="*/ 1517279 h 154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899652" h="1540522">
                    <a:moveTo>
                      <a:pt x="857865" y="1517279"/>
                    </a:moveTo>
                    <a:cubicBezTo>
                      <a:pt x="851310" y="1460744"/>
                      <a:pt x="862801" y="1289180"/>
                      <a:pt x="857865" y="1168234"/>
                    </a:cubicBezTo>
                    <a:cubicBezTo>
                      <a:pt x="857727" y="1164858"/>
                      <a:pt x="856226" y="1161679"/>
                      <a:pt x="855407" y="1158401"/>
                    </a:cubicBezTo>
                    <a:cubicBezTo>
                      <a:pt x="854588" y="1147749"/>
                      <a:pt x="854129" y="1137064"/>
                      <a:pt x="852949" y="1126446"/>
                    </a:cubicBezTo>
                    <a:cubicBezTo>
                      <a:pt x="852488" y="1122294"/>
                      <a:pt x="851397" y="1118234"/>
                      <a:pt x="850491" y="1114156"/>
                    </a:cubicBezTo>
                    <a:cubicBezTo>
                      <a:pt x="849082" y="1107816"/>
                      <a:pt x="847815" y="1102923"/>
                      <a:pt x="845575" y="1096950"/>
                    </a:cubicBezTo>
                    <a:cubicBezTo>
                      <a:pt x="844026" y="1092818"/>
                      <a:pt x="841927" y="1088885"/>
                      <a:pt x="840659" y="1084659"/>
                    </a:cubicBezTo>
                    <a:cubicBezTo>
                      <a:pt x="838326" y="1076885"/>
                      <a:pt x="838575" y="1070092"/>
                      <a:pt x="835742" y="1062537"/>
                    </a:cubicBezTo>
                    <a:cubicBezTo>
                      <a:pt x="834455" y="1059106"/>
                      <a:pt x="832465" y="1055982"/>
                      <a:pt x="830826" y="1052704"/>
                    </a:cubicBezTo>
                    <a:cubicBezTo>
                      <a:pt x="830007" y="1048607"/>
                      <a:pt x="829835" y="1044326"/>
                      <a:pt x="828368" y="1040414"/>
                    </a:cubicBezTo>
                    <a:cubicBezTo>
                      <a:pt x="827331" y="1037648"/>
                      <a:pt x="824652" y="1035740"/>
                      <a:pt x="823452" y="1033040"/>
                    </a:cubicBezTo>
                    <a:cubicBezTo>
                      <a:pt x="821347" y="1028305"/>
                      <a:pt x="820853" y="1022927"/>
                      <a:pt x="818536" y="1018292"/>
                    </a:cubicBezTo>
                    <a:cubicBezTo>
                      <a:pt x="816897" y="1015014"/>
                      <a:pt x="814907" y="1011890"/>
                      <a:pt x="813620" y="1008459"/>
                    </a:cubicBezTo>
                    <a:cubicBezTo>
                      <a:pt x="812434" y="1005296"/>
                      <a:pt x="812230" y="1001832"/>
                      <a:pt x="811162" y="998627"/>
                    </a:cubicBezTo>
                    <a:cubicBezTo>
                      <a:pt x="807153" y="986599"/>
                      <a:pt x="807352" y="987996"/>
                      <a:pt x="801329" y="978963"/>
                    </a:cubicBezTo>
                    <a:cubicBezTo>
                      <a:pt x="800510" y="976505"/>
                      <a:pt x="800129" y="973853"/>
                      <a:pt x="798871" y="971588"/>
                    </a:cubicBezTo>
                    <a:cubicBezTo>
                      <a:pt x="796002" y="966423"/>
                      <a:pt x="789039" y="956840"/>
                      <a:pt x="789039" y="956840"/>
                    </a:cubicBezTo>
                    <a:cubicBezTo>
                      <a:pt x="788650" y="954897"/>
                      <a:pt x="785385" y="937556"/>
                      <a:pt x="784123" y="934717"/>
                    </a:cubicBezTo>
                    <a:cubicBezTo>
                      <a:pt x="782183" y="930351"/>
                      <a:pt x="778886" y="926700"/>
                      <a:pt x="776749" y="922427"/>
                    </a:cubicBezTo>
                    <a:cubicBezTo>
                      <a:pt x="769634" y="908198"/>
                      <a:pt x="780896" y="921658"/>
                      <a:pt x="766917" y="907679"/>
                    </a:cubicBezTo>
                    <a:cubicBezTo>
                      <a:pt x="761167" y="878927"/>
                      <a:pt x="768988" y="906213"/>
                      <a:pt x="759542" y="890472"/>
                    </a:cubicBezTo>
                    <a:cubicBezTo>
                      <a:pt x="758209" y="888250"/>
                      <a:pt x="758243" y="885415"/>
                      <a:pt x="757084" y="883098"/>
                    </a:cubicBezTo>
                    <a:cubicBezTo>
                      <a:pt x="755763" y="880456"/>
                      <a:pt x="753489" y="878366"/>
                      <a:pt x="752168" y="875724"/>
                    </a:cubicBezTo>
                    <a:cubicBezTo>
                      <a:pt x="743805" y="858997"/>
                      <a:pt x="757582" y="878979"/>
                      <a:pt x="744794" y="858517"/>
                    </a:cubicBezTo>
                    <a:cubicBezTo>
                      <a:pt x="742623" y="855043"/>
                      <a:pt x="739410" y="852266"/>
                      <a:pt x="737420" y="848685"/>
                    </a:cubicBezTo>
                    <a:cubicBezTo>
                      <a:pt x="730325" y="835914"/>
                      <a:pt x="735157" y="837916"/>
                      <a:pt x="727588" y="826563"/>
                    </a:cubicBezTo>
                    <a:cubicBezTo>
                      <a:pt x="726302" y="824634"/>
                      <a:pt x="724310" y="823285"/>
                      <a:pt x="722671" y="821646"/>
                    </a:cubicBezTo>
                    <a:cubicBezTo>
                      <a:pt x="717929" y="797935"/>
                      <a:pt x="723736" y="818860"/>
                      <a:pt x="715297" y="801982"/>
                    </a:cubicBezTo>
                    <a:cubicBezTo>
                      <a:pt x="713324" y="798036"/>
                      <a:pt x="712230" y="793698"/>
                      <a:pt x="710381" y="789692"/>
                    </a:cubicBezTo>
                    <a:cubicBezTo>
                      <a:pt x="710373" y="789674"/>
                      <a:pt x="694616" y="758161"/>
                      <a:pt x="693175" y="755279"/>
                    </a:cubicBezTo>
                    <a:cubicBezTo>
                      <a:pt x="691536" y="752001"/>
                      <a:pt x="689418" y="748922"/>
                      <a:pt x="688259" y="745446"/>
                    </a:cubicBezTo>
                    <a:cubicBezTo>
                      <a:pt x="685801" y="738072"/>
                      <a:pt x="684360" y="730276"/>
                      <a:pt x="680884" y="723324"/>
                    </a:cubicBezTo>
                    <a:cubicBezTo>
                      <a:pt x="679245" y="720047"/>
                      <a:pt x="677329" y="716894"/>
                      <a:pt x="675968" y="713492"/>
                    </a:cubicBezTo>
                    <a:cubicBezTo>
                      <a:pt x="674043" y="708680"/>
                      <a:pt x="672977" y="703555"/>
                      <a:pt x="671052" y="698743"/>
                    </a:cubicBezTo>
                    <a:cubicBezTo>
                      <a:pt x="669691" y="695341"/>
                      <a:pt x="667579" y="692279"/>
                      <a:pt x="666136" y="688911"/>
                    </a:cubicBezTo>
                    <a:cubicBezTo>
                      <a:pt x="665115" y="686530"/>
                      <a:pt x="664837" y="683854"/>
                      <a:pt x="663678" y="681537"/>
                    </a:cubicBezTo>
                    <a:cubicBezTo>
                      <a:pt x="662357" y="678895"/>
                      <a:pt x="660083" y="676805"/>
                      <a:pt x="658762" y="674163"/>
                    </a:cubicBezTo>
                    <a:cubicBezTo>
                      <a:pt x="656789" y="670216"/>
                      <a:pt x="655395" y="666004"/>
                      <a:pt x="653846" y="661872"/>
                    </a:cubicBezTo>
                    <a:cubicBezTo>
                      <a:pt x="652936" y="659446"/>
                      <a:pt x="652547" y="656815"/>
                      <a:pt x="651388" y="654498"/>
                    </a:cubicBezTo>
                    <a:cubicBezTo>
                      <a:pt x="650067" y="651856"/>
                      <a:pt x="648110" y="649582"/>
                      <a:pt x="646471" y="647124"/>
                    </a:cubicBezTo>
                    <a:cubicBezTo>
                      <a:pt x="645652" y="644666"/>
                      <a:pt x="645172" y="642067"/>
                      <a:pt x="644013" y="639750"/>
                    </a:cubicBezTo>
                    <a:cubicBezTo>
                      <a:pt x="642692" y="637107"/>
                      <a:pt x="640563" y="634940"/>
                      <a:pt x="639097" y="632375"/>
                    </a:cubicBezTo>
                    <a:cubicBezTo>
                      <a:pt x="637279" y="629194"/>
                      <a:pt x="635999" y="625724"/>
                      <a:pt x="634181" y="622543"/>
                    </a:cubicBezTo>
                    <a:cubicBezTo>
                      <a:pt x="632715" y="619978"/>
                      <a:pt x="630731" y="617734"/>
                      <a:pt x="629265" y="615169"/>
                    </a:cubicBezTo>
                    <a:cubicBezTo>
                      <a:pt x="620120" y="599166"/>
                      <a:pt x="628939" y="609815"/>
                      <a:pt x="614517" y="590588"/>
                    </a:cubicBezTo>
                    <a:cubicBezTo>
                      <a:pt x="612059" y="587311"/>
                      <a:pt x="609808" y="583866"/>
                      <a:pt x="607142" y="580756"/>
                    </a:cubicBezTo>
                    <a:cubicBezTo>
                      <a:pt x="604880" y="578117"/>
                      <a:pt x="601696" y="576274"/>
                      <a:pt x="599768" y="573382"/>
                    </a:cubicBezTo>
                    <a:cubicBezTo>
                      <a:pt x="596719" y="568809"/>
                      <a:pt x="595443" y="563207"/>
                      <a:pt x="592394" y="558634"/>
                    </a:cubicBezTo>
                    <a:cubicBezTo>
                      <a:pt x="590466" y="555741"/>
                      <a:pt x="587041" y="554088"/>
                      <a:pt x="585020" y="551259"/>
                    </a:cubicBezTo>
                    <a:cubicBezTo>
                      <a:pt x="572045" y="533093"/>
                      <a:pt x="589998" y="548846"/>
                      <a:pt x="570271" y="534053"/>
                    </a:cubicBezTo>
                    <a:cubicBezTo>
                      <a:pt x="566762" y="528204"/>
                      <a:pt x="560642" y="517049"/>
                      <a:pt x="555523" y="511930"/>
                    </a:cubicBezTo>
                    <a:cubicBezTo>
                      <a:pt x="552626" y="509033"/>
                      <a:pt x="548413" y="507618"/>
                      <a:pt x="545691" y="504556"/>
                    </a:cubicBezTo>
                    <a:cubicBezTo>
                      <a:pt x="541766" y="500140"/>
                      <a:pt x="539641" y="494347"/>
                      <a:pt x="535859" y="489808"/>
                    </a:cubicBezTo>
                    <a:cubicBezTo>
                      <a:pt x="531408" y="484467"/>
                      <a:pt x="526026" y="479975"/>
                      <a:pt x="521110" y="475059"/>
                    </a:cubicBezTo>
                    <a:lnTo>
                      <a:pt x="511278" y="465227"/>
                    </a:lnTo>
                    <a:cubicBezTo>
                      <a:pt x="508820" y="462769"/>
                      <a:pt x="506575" y="460078"/>
                      <a:pt x="503904" y="457853"/>
                    </a:cubicBezTo>
                    <a:cubicBezTo>
                      <a:pt x="498988" y="453756"/>
                      <a:pt x="493912" y="449844"/>
                      <a:pt x="489155" y="445563"/>
                    </a:cubicBezTo>
                    <a:cubicBezTo>
                      <a:pt x="485710" y="442462"/>
                      <a:pt x="482375" y="439218"/>
                      <a:pt x="479323" y="435730"/>
                    </a:cubicBezTo>
                    <a:cubicBezTo>
                      <a:pt x="476625" y="432647"/>
                      <a:pt x="475032" y="428596"/>
                      <a:pt x="471949" y="425898"/>
                    </a:cubicBezTo>
                    <a:cubicBezTo>
                      <a:pt x="468354" y="422752"/>
                      <a:pt x="463573" y="421264"/>
                      <a:pt x="459659" y="418524"/>
                    </a:cubicBezTo>
                    <a:cubicBezTo>
                      <a:pt x="455361" y="415515"/>
                      <a:pt x="451316" y="412147"/>
                      <a:pt x="447368" y="408692"/>
                    </a:cubicBezTo>
                    <a:cubicBezTo>
                      <a:pt x="444752" y="406403"/>
                      <a:pt x="442775" y="403403"/>
                      <a:pt x="439994" y="401317"/>
                    </a:cubicBezTo>
                    <a:cubicBezTo>
                      <a:pt x="436172" y="398450"/>
                      <a:pt x="431910" y="396208"/>
                      <a:pt x="427704" y="393943"/>
                    </a:cubicBezTo>
                    <a:cubicBezTo>
                      <a:pt x="421251" y="390469"/>
                      <a:pt x="413221" y="389293"/>
                      <a:pt x="408039" y="384111"/>
                    </a:cubicBezTo>
                    <a:cubicBezTo>
                      <a:pt x="387065" y="363137"/>
                      <a:pt x="416060" y="391437"/>
                      <a:pt x="390833" y="369363"/>
                    </a:cubicBezTo>
                    <a:cubicBezTo>
                      <a:pt x="371358" y="352322"/>
                      <a:pt x="390779" y="363590"/>
                      <a:pt x="358878" y="342324"/>
                    </a:cubicBezTo>
                    <a:lnTo>
                      <a:pt x="336755" y="327575"/>
                    </a:lnTo>
                    <a:cubicBezTo>
                      <a:pt x="334297" y="325936"/>
                      <a:pt x="331744" y="324431"/>
                      <a:pt x="329381" y="322659"/>
                    </a:cubicBezTo>
                    <a:cubicBezTo>
                      <a:pt x="322826" y="317743"/>
                      <a:pt x="317045" y="311575"/>
                      <a:pt x="309717" y="307911"/>
                    </a:cubicBezTo>
                    <a:lnTo>
                      <a:pt x="290052" y="298079"/>
                    </a:lnTo>
                    <a:cubicBezTo>
                      <a:pt x="274981" y="283007"/>
                      <a:pt x="277966" y="282364"/>
                      <a:pt x="263013" y="275956"/>
                    </a:cubicBezTo>
                    <a:cubicBezTo>
                      <a:pt x="260632" y="274935"/>
                      <a:pt x="258097" y="274317"/>
                      <a:pt x="255639" y="273498"/>
                    </a:cubicBezTo>
                    <a:cubicBezTo>
                      <a:pt x="246618" y="259967"/>
                      <a:pt x="255941" y="270934"/>
                      <a:pt x="238433" y="261208"/>
                    </a:cubicBezTo>
                    <a:cubicBezTo>
                      <a:pt x="234852" y="259218"/>
                      <a:pt x="231934" y="256215"/>
                      <a:pt x="228600" y="253834"/>
                    </a:cubicBezTo>
                    <a:cubicBezTo>
                      <a:pt x="226196" y="252117"/>
                      <a:pt x="223496" y="250808"/>
                      <a:pt x="221226" y="248917"/>
                    </a:cubicBezTo>
                    <a:cubicBezTo>
                      <a:pt x="218556" y="246692"/>
                      <a:pt x="216681" y="243563"/>
                      <a:pt x="213852" y="241543"/>
                    </a:cubicBezTo>
                    <a:cubicBezTo>
                      <a:pt x="190284" y="224709"/>
                      <a:pt x="216013" y="247203"/>
                      <a:pt x="196646" y="231711"/>
                    </a:cubicBezTo>
                    <a:cubicBezTo>
                      <a:pt x="187006" y="223999"/>
                      <a:pt x="197160" y="228605"/>
                      <a:pt x="184355" y="224337"/>
                    </a:cubicBezTo>
                    <a:cubicBezTo>
                      <a:pt x="177653" y="217635"/>
                      <a:pt x="175555" y="214842"/>
                      <a:pt x="167149" y="209588"/>
                    </a:cubicBezTo>
                    <a:cubicBezTo>
                      <a:pt x="164042" y="207646"/>
                      <a:pt x="160594" y="206311"/>
                      <a:pt x="157317" y="204672"/>
                    </a:cubicBezTo>
                    <a:cubicBezTo>
                      <a:pt x="155678" y="202214"/>
                      <a:pt x="154596" y="199274"/>
                      <a:pt x="152400" y="197298"/>
                    </a:cubicBezTo>
                    <a:cubicBezTo>
                      <a:pt x="144532" y="190217"/>
                      <a:pt x="134448" y="183691"/>
                      <a:pt x="125362" y="177634"/>
                    </a:cubicBezTo>
                    <a:cubicBezTo>
                      <a:pt x="101271" y="145509"/>
                      <a:pt x="132174" y="184445"/>
                      <a:pt x="110613" y="162885"/>
                    </a:cubicBezTo>
                    <a:cubicBezTo>
                      <a:pt x="108524" y="160796"/>
                      <a:pt x="107511" y="157843"/>
                      <a:pt x="105697" y="155511"/>
                    </a:cubicBezTo>
                    <a:cubicBezTo>
                      <a:pt x="101768" y="150460"/>
                      <a:pt x="98223" y="144977"/>
                      <a:pt x="93407" y="140763"/>
                    </a:cubicBezTo>
                    <a:cubicBezTo>
                      <a:pt x="91457" y="139057"/>
                      <a:pt x="88491" y="139124"/>
                      <a:pt x="86033" y="138304"/>
                    </a:cubicBezTo>
                    <a:cubicBezTo>
                      <a:pt x="81713" y="125344"/>
                      <a:pt x="86430" y="135831"/>
                      <a:pt x="76200" y="123556"/>
                    </a:cubicBezTo>
                    <a:cubicBezTo>
                      <a:pt x="74309" y="121287"/>
                      <a:pt x="73001" y="118586"/>
                      <a:pt x="71284" y="116182"/>
                    </a:cubicBezTo>
                    <a:cubicBezTo>
                      <a:pt x="68903" y="112848"/>
                      <a:pt x="66368" y="109627"/>
                      <a:pt x="63910" y="106350"/>
                    </a:cubicBezTo>
                    <a:cubicBezTo>
                      <a:pt x="58375" y="89743"/>
                      <a:pt x="66051" y="107743"/>
                      <a:pt x="54078" y="94059"/>
                    </a:cubicBezTo>
                    <a:cubicBezTo>
                      <a:pt x="50187" y="89613"/>
                      <a:pt x="47791" y="84037"/>
                      <a:pt x="44246" y="79311"/>
                    </a:cubicBezTo>
                    <a:lnTo>
                      <a:pt x="36871" y="69479"/>
                    </a:lnTo>
                    <a:cubicBezTo>
                      <a:pt x="36052" y="66201"/>
                      <a:pt x="36089" y="62579"/>
                      <a:pt x="34413" y="59646"/>
                    </a:cubicBezTo>
                    <a:cubicBezTo>
                      <a:pt x="32688" y="56628"/>
                      <a:pt x="29264" y="54942"/>
                      <a:pt x="27039" y="52272"/>
                    </a:cubicBezTo>
                    <a:cubicBezTo>
                      <a:pt x="25148" y="50003"/>
                      <a:pt x="23444" y="47540"/>
                      <a:pt x="22123" y="44898"/>
                    </a:cubicBezTo>
                    <a:cubicBezTo>
                      <a:pt x="15567" y="31786"/>
                      <a:pt x="24981" y="43041"/>
                      <a:pt x="14749" y="27692"/>
                    </a:cubicBezTo>
                    <a:cubicBezTo>
                      <a:pt x="13463" y="25764"/>
                      <a:pt x="11472" y="24414"/>
                      <a:pt x="9833" y="22775"/>
                    </a:cubicBezTo>
                    <a:cubicBezTo>
                      <a:pt x="8194" y="17859"/>
                      <a:pt x="7792" y="12338"/>
                      <a:pt x="4917" y="8027"/>
                    </a:cubicBezTo>
                    <a:cubicBezTo>
                      <a:pt x="3278" y="5569"/>
                      <a:pt x="0" y="-2301"/>
                      <a:pt x="0" y="653"/>
                    </a:cubicBezTo>
                    <a:cubicBezTo>
                      <a:pt x="0" y="5835"/>
                      <a:pt x="3278" y="10485"/>
                      <a:pt x="4917" y="15401"/>
                    </a:cubicBezTo>
                    <a:lnTo>
                      <a:pt x="9833" y="30150"/>
                    </a:lnTo>
                    <a:cubicBezTo>
                      <a:pt x="10652" y="32608"/>
                      <a:pt x="10854" y="35368"/>
                      <a:pt x="12291" y="37524"/>
                    </a:cubicBezTo>
                    <a:cubicBezTo>
                      <a:pt x="13930" y="39982"/>
                      <a:pt x="15886" y="42256"/>
                      <a:pt x="17207" y="44898"/>
                    </a:cubicBezTo>
                    <a:cubicBezTo>
                      <a:pt x="18366" y="47215"/>
                      <a:pt x="18506" y="49955"/>
                      <a:pt x="19665" y="52272"/>
                    </a:cubicBezTo>
                    <a:cubicBezTo>
                      <a:pt x="24707" y="62356"/>
                      <a:pt x="23402" y="56944"/>
                      <a:pt x="29497" y="64563"/>
                    </a:cubicBezTo>
                    <a:cubicBezTo>
                      <a:pt x="31342" y="66870"/>
                      <a:pt x="33092" y="69295"/>
                      <a:pt x="34413" y="71937"/>
                    </a:cubicBezTo>
                    <a:cubicBezTo>
                      <a:pt x="35572" y="74254"/>
                      <a:pt x="35316" y="77238"/>
                      <a:pt x="36871" y="79311"/>
                    </a:cubicBezTo>
                    <a:cubicBezTo>
                      <a:pt x="40347" y="83946"/>
                      <a:pt x="49162" y="91601"/>
                      <a:pt x="49162" y="91601"/>
                    </a:cubicBezTo>
                    <a:cubicBezTo>
                      <a:pt x="49981" y="94059"/>
                      <a:pt x="50002" y="96952"/>
                      <a:pt x="51620" y="98975"/>
                    </a:cubicBezTo>
                    <a:cubicBezTo>
                      <a:pt x="53465" y="101282"/>
                      <a:pt x="56724" y="102001"/>
                      <a:pt x="58994" y="103892"/>
                    </a:cubicBezTo>
                    <a:cubicBezTo>
                      <a:pt x="61664" y="106117"/>
                      <a:pt x="64143" y="108596"/>
                      <a:pt x="66368" y="111266"/>
                    </a:cubicBezTo>
                    <a:cubicBezTo>
                      <a:pt x="68259" y="113535"/>
                      <a:pt x="69393" y="116371"/>
                      <a:pt x="71284" y="118640"/>
                    </a:cubicBezTo>
                    <a:cubicBezTo>
                      <a:pt x="73510" y="121311"/>
                      <a:pt x="76433" y="123343"/>
                      <a:pt x="78659" y="126014"/>
                    </a:cubicBezTo>
                    <a:cubicBezTo>
                      <a:pt x="80550" y="128283"/>
                      <a:pt x="81486" y="131299"/>
                      <a:pt x="83575" y="133388"/>
                    </a:cubicBezTo>
                    <a:cubicBezTo>
                      <a:pt x="85664" y="135477"/>
                      <a:pt x="88642" y="136458"/>
                      <a:pt x="90949" y="138304"/>
                    </a:cubicBezTo>
                    <a:cubicBezTo>
                      <a:pt x="92759" y="139752"/>
                      <a:pt x="93878" y="142028"/>
                      <a:pt x="95865" y="143221"/>
                    </a:cubicBezTo>
                    <a:cubicBezTo>
                      <a:pt x="111711" y="152730"/>
                      <a:pt x="94619" y="137268"/>
                      <a:pt x="110613" y="150595"/>
                    </a:cubicBezTo>
                    <a:cubicBezTo>
                      <a:pt x="122888" y="160824"/>
                      <a:pt x="112403" y="156107"/>
                      <a:pt x="125362" y="160427"/>
                    </a:cubicBezTo>
                    <a:cubicBezTo>
                      <a:pt x="127820" y="162885"/>
                      <a:pt x="129697" y="166113"/>
                      <a:pt x="132736" y="167801"/>
                    </a:cubicBezTo>
                    <a:cubicBezTo>
                      <a:pt x="137266" y="170318"/>
                      <a:pt x="147484" y="172717"/>
                      <a:pt x="147484" y="172717"/>
                    </a:cubicBezTo>
                    <a:cubicBezTo>
                      <a:pt x="157085" y="182320"/>
                      <a:pt x="147011" y="173711"/>
                      <a:pt x="159775" y="180092"/>
                    </a:cubicBezTo>
                    <a:cubicBezTo>
                      <a:pt x="162417" y="181413"/>
                      <a:pt x="164584" y="183542"/>
                      <a:pt x="167149" y="185008"/>
                    </a:cubicBezTo>
                    <a:cubicBezTo>
                      <a:pt x="175654" y="189868"/>
                      <a:pt x="176082" y="189624"/>
                      <a:pt x="184355" y="192382"/>
                    </a:cubicBezTo>
                    <a:cubicBezTo>
                      <a:pt x="200911" y="208938"/>
                      <a:pt x="181754" y="192310"/>
                      <a:pt x="201562" y="202214"/>
                    </a:cubicBezTo>
                    <a:cubicBezTo>
                      <a:pt x="206847" y="204856"/>
                      <a:pt x="211394" y="208769"/>
                      <a:pt x="216310" y="212046"/>
                    </a:cubicBezTo>
                    <a:cubicBezTo>
                      <a:pt x="218238" y="213332"/>
                      <a:pt x="219239" y="215770"/>
                      <a:pt x="221226" y="216963"/>
                    </a:cubicBezTo>
                    <a:cubicBezTo>
                      <a:pt x="223448" y="218296"/>
                      <a:pt x="226283" y="218262"/>
                      <a:pt x="228600" y="219421"/>
                    </a:cubicBezTo>
                    <a:cubicBezTo>
                      <a:pt x="231243" y="220742"/>
                      <a:pt x="233332" y="223016"/>
                      <a:pt x="235975" y="224337"/>
                    </a:cubicBezTo>
                    <a:cubicBezTo>
                      <a:pt x="238292" y="225496"/>
                      <a:pt x="241084" y="225537"/>
                      <a:pt x="243349" y="226795"/>
                    </a:cubicBezTo>
                    <a:cubicBezTo>
                      <a:pt x="248514" y="229664"/>
                      <a:pt x="253919" y="232449"/>
                      <a:pt x="258097" y="236627"/>
                    </a:cubicBezTo>
                    <a:cubicBezTo>
                      <a:pt x="263535" y="242065"/>
                      <a:pt x="266000" y="245494"/>
                      <a:pt x="272846" y="248917"/>
                    </a:cubicBezTo>
                    <a:cubicBezTo>
                      <a:pt x="275163" y="250076"/>
                      <a:pt x="277762" y="250556"/>
                      <a:pt x="280220" y="251375"/>
                    </a:cubicBezTo>
                    <a:cubicBezTo>
                      <a:pt x="284443" y="254543"/>
                      <a:pt x="292392" y="260789"/>
                      <a:pt x="297426" y="263666"/>
                    </a:cubicBezTo>
                    <a:cubicBezTo>
                      <a:pt x="311830" y="271897"/>
                      <a:pt x="302655" y="264942"/>
                      <a:pt x="314633" y="273498"/>
                    </a:cubicBezTo>
                    <a:cubicBezTo>
                      <a:pt x="319542" y="277004"/>
                      <a:pt x="334974" y="289291"/>
                      <a:pt x="339213" y="290704"/>
                    </a:cubicBezTo>
                    <a:lnTo>
                      <a:pt x="346588" y="293163"/>
                    </a:lnTo>
                    <a:cubicBezTo>
                      <a:pt x="349865" y="295621"/>
                      <a:pt x="352881" y="298473"/>
                      <a:pt x="356420" y="300537"/>
                    </a:cubicBezTo>
                    <a:cubicBezTo>
                      <a:pt x="362750" y="304230"/>
                      <a:pt x="376084" y="310369"/>
                      <a:pt x="376084" y="310369"/>
                    </a:cubicBezTo>
                    <a:cubicBezTo>
                      <a:pt x="392034" y="331633"/>
                      <a:pt x="375145" y="311389"/>
                      <a:pt x="390833" y="325117"/>
                    </a:cubicBezTo>
                    <a:cubicBezTo>
                      <a:pt x="395193" y="328932"/>
                      <a:pt x="397941" y="334817"/>
                      <a:pt x="403123" y="337408"/>
                    </a:cubicBezTo>
                    <a:cubicBezTo>
                      <a:pt x="406400" y="339047"/>
                      <a:pt x="410063" y="340074"/>
                      <a:pt x="412955" y="342324"/>
                    </a:cubicBezTo>
                    <a:cubicBezTo>
                      <a:pt x="417528" y="345881"/>
                      <a:pt x="420611" y="351138"/>
                      <a:pt x="425246" y="354614"/>
                    </a:cubicBezTo>
                    <a:lnTo>
                      <a:pt x="435078" y="361988"/>
                    </a:lnTo>
                    <a:cubicBezTo>
                      <a:pt x="436717" y="364446"/>
                      <a:pt x="437905" y="367274"/>
                      <a:pt x="439994" y="369363"/>
                    </a:cubicBezTo>
                    <a:cubicBezTo>
                      <a:pt x="442891" y="372260"/>
                      <a:pt x="446470" y="374388"/>
                      <a:pt x="449826" y="376737"/>
                    </a:cubicBezTo>
                    <a:cubicBezTo>
                      <a:pt x="464656" y="387117"/>
                      <a:pt x="461131" y="384847"/>
                      <a:pt x="474407" y="391485"/>
                    </a:cubicBezTo>
                    <a:cubicBezTo>
                      <a:pt x="486386" y="409453"/>
                      <a:pt x="470442" y="388179"/>
                      <a:pt x="489155" y="403775"/>
                    </a:cubicBezTo>
                    <a:cubicBezTo>
                      <a:pt x="491425" y="405666"/>
                      <a:pt x="492225" y="408843"/>
                      <a:pt x="494071" y="411150"/>
                    </a:cubicBezTo>
                    <a:cubicBezTo>
                      <a:pt x="495519" y="412960"/>
                      <a:pt x="497178" y="414618"/>
                      <a:pt x="498988" y="416066"/>
                    </a:cubicBezTo>
                    <a:cubicBezTo>
                      <a:pt x="501295" y="417911"/>
                      <a:pt x="504093" y="419091"/>
                      <a:pt x="506362" y="420982"/>
                    </a:cubicBezTo>
                    <a:cubicBezTo>
                      <a:pt x="509032" y="423207"/>
                      <a:pt x="511066" y="426131"/>
                      <a:pt x="513736" y="428356"/>
                    </a:cubicBezTo>
                    <a:cubicBezTo>
                      <a:pt x="516005" y="430247"/>
                      <a:pt x="518902" y="431309"/>
                      <a:pt x="521110" y="433272"/>
                    </a:cubicBezTo>
                    <a:cubicBezTo>
                      <a:pt x="526307" y="437891"/>
                      <a:pt x="532002" y="442236"/>
                      <a:pt x="535859" y="448021"/>
                    </a:cubicBezTo>
                    <a:cubicBezTo>
                      <a:pt x="537498" y="450479"/>
                      <a:pt x="538812" y="453187"/>
                      <a:pt x="540775" y="455395"/>
                    </a:cubicBezTo>
                    <a:cubicBezTo>
                      <a:pt x="553020" y="469171"/>
                      <a:pt x="551690" y="467587"/>
                      <a:pt x="562897" y="475059"/>
                    </a:cubicBezTo>
                    <a:cubicBezTo>
                      <a:pt x="565355" y="478337"/>
                      <a:pt x="567648" y="481745"/>
                      <a:pt x="570271" y="484892"/>
                    </a:cubicBezTo>
                    <a:cubicBezTo>
                      <a:pt x="571755" y="486672"/>
                      <a:pt x="573797" y="487954"/>
                      <a:pt x="575188" y="489808"/>
                    </a:cubicBezTo>
                    <a:cubicBezTo>
                      <a:pt x="578733" y="494535"/>
                      <a:pt x="581743" y="499640"/>
                      <a:pt x="585020" y="504556"/>
                    </a:cubicBezTo>
                    <a:cubicBezTo>
                      <a:pt x="586659" y="507014"/>
                      <a:pt x="587847" y="509841"/>
                      <a:pt x="589936" y="511930"/>
                    </a:cubicBezTo>
                    <a:cubicBezTo>
                      <a:pt x="594033" y="516027"/>
                      <a:pt x="599012" y="519400"/>
                      <a:pt x="602226" y="524221"/>
                    </a:cubicBezTo>
                    <a:cubicBezTo>
                      <a:pt x="605504" y="529137"/>
                      <a:pt x="608514" y="534242"/>
                      <a:pt x="612059" y="538969"/>
                    </a:cubicBezTo>
                    <a:cubicBezTo>
                      <a:pt x="614517" y="542246"/>
                      <a:pt x="617084" y="545445"/>
                      <a:pt x="619433" y="548801"/>
                    </a:cubicBezTo>
                    <a:cubicBezTo>
                      <a:pt x="646560" y="587556"/>
                      <a:pt x="620443" y="548363"/>
                      <a:pt x="631723" y="570924"/>
                    </a:cubicBezTo>
                    <a:cubicBezTo>
                      <a:pt x="633044" y="573566"/>
                      <a:pt x="635318" y="575656"/>
                      <a:pt x="636639" y="578298"/>
                    </a:cubicBezTo>
                    <a:cubicBezTo>
                      <a:pt x="637798" y="580615"/>
                      <a:pt x="637938" y="583355"/>
                      <a:pt x="639097" y="585672"/>
                    </a:cubicBezTo>
                    <a:cubicBezTo>
                      <a:pt x="642197" y="591872"/>
                      <a:pt x="644358" y="593391"/>
                      <a:pt x="648929" y="597963"/>
                    </a:cubicBezTo>
                    <a:cubicBezTo>
                      <a:pt x="653761" y="612452"/>
                      <a:pt x="648131" y="598160"/>
                      <a:pt x="658762" y="615169"/>
                    </a:cubicBezTo>
                    <a:cubicBezTo>
                      <a:pt x="660704" y="618276"/>
                      <a:pt x="661860" y="621820"/>
                      <a:pt x="663678" y="625001"/>
                    </a:cubicBezTo>
                    <a:cubicBezTo>
                      <a:pt x="665144" y="627566"/>
                      <a:pt x="666955" y="629917"/>
                      <a:pt x="668594" y="632375"/>
                    </a:cubicBezTo>
                    <a:cubicBezTo>
                      <a:pt x="674771" y="650910"/>
                      <a:pt x="666439" y="628066"/>
                      <a:pt x="675968" y="647124"/>
                    </a:cubicBezTo>
                    <a:cubicBezTo>
                      <a:pt x="677127" y="649441"/>
                      <a:pt x="677267" y="652181"/>
                      <a:pt x="678426" y="654498"/>
                    </a:cubicBezTo>
                    <a:cubicBezTo>
                      <a:pt x="679747" y="657140"/>
                      <a:pt x="682021" y="659230"/>
                      <a:pt x="683342" y="661872"/>
                    </a:cubicBezTo>
                    <a:cubicBezTo>
                      <a:pt x="689724" y="674636"/>
                      <a:pt x="681113" y="664559"/>
                      <a:pt x="690717" y="674163"/>
                    </a:cubicBezTo>
                    <a:cubicBezTo>
                      <a:pt x="699300" y="699913"/>
                      <a:pt x="691201" y="679925"/>
                      <a:pt x="700549" y="696285"/>
                    </a:cubicBezTo>
                    <a:cubicBezTo>
                      <a:pt x="704919" y="703932"/>
                      <a:pt x="704938" y="706961"/>
                      <a:pt x="710381" y="713492"/>
                    </a:cubicBezTo>
                    <a:cubicBezTo>
                      <a:pt x="712606" y="716163"/>
                      <a:pt x="715621" y="718122"/>
                      <a:pt x="717755" y="720866"/>
                    </a:cubicBezTo>
                    <a:cubicBezTo>
                      <a:pt x="721383" y="725530"/>
                      <a:pt x="727588" y="735614"/>
                      <a:pt x="727588" y="735614"/>
                    </a:cubicBezTo>
                    <a:cubicBezTo>
                      <a:pt x="729567" y="743531"/>
                      <a:pt x="730019" y="748358"/>
                      <a:pt x="734962" y="755279"/>
                    </a:cubicBezTo>
                    <a:cubicBezTo>
                      <a:pt x="736982" y="758108"/>
                      <a:pt x="739878" y="760195"/>
                      <a:pt x="742336" y="762653"/>
                    </a:cubicBezTo>
                    <a:lnTo>
                      <a:pt x="747252" y="777401"/>
                    </a:lnTo>
                    <a:cubicBezTo>
                      <a:pt x="748071" y="779859"/>
                      <a:pt x="748273" y="782619"/>
                      <a:pt x="749710" y="784775"/>
                    </a:cubicBezTo>
                    <a:lnTo>
                      <a:pt x="759542" y="799524"/>
                    </a:lnTo>
                    <a:cubicBezTo>
                      <a:pt x="764542" y="824525"/>
                      <a:pt x="759417" y="801543"/>
                      <a:pt x="764459" y="819188"/>
                    </a:cubicBezTo>
                    <a:cubicBezTo>
                      <a:pt x="765387" y="822436"/>
                      <a:pt x="765586" y="825916"/>
                      <a:pt x="766917" y="829021"/>
                    </a:cubicBezTo>
                    <a:cubicBezTo>
                      <a:pt x="768081" y="831736"/>
                      <a:pt x="770194" y="833937"/>
                      <a:pt x="771833" y="836395"/>
                    </a:cubicBezTo>
                    <a:cubicBezTo>
                      <a:pt x="772652" y="840492"/>
                      <a:pt x="773192" y="844654"/>
                      <a:pt x="774291" y="848685"/>
                    </a:cubicBezTo>
                    <a:lnTo>
                      <a:pt x="781665" y="870808"/>
                    </a:lnTo>
                    <a:cubicBezTo>
                      <a:pt x="782484" y="873266"/>
                      <a:pt x="783495" y="875668"/>
                      <a:pt x="784123" y="878182"/>
                    </a:cubicBezTo>
                    <a:cubicBezTo>
                      <a:pt x="784942" y="881459"/>
                      <a:pt x="785610" y="884778"/>
                      <a:pt x="786581" y="888014"/>
                    </a:cubicBezTo>
                    <a:cubicBezTo>
                      <a:pt x="786584" y="888026"/>
                      <a:pt x="792724" y="906444"/>
                      <a:pt x="793955" y="910137"/>
                    </a:cubicBezTo>
                    <a:lnTo>
                      <a:pt x="796413" y="917511"/>
                    </a:lnTo>
                    <a:cubicBezTo>
                      <a:pt x="797232" y="919969"/>
                      <a:pt x="798243" y="922371"/>
                      <a:pt x="798871" y="924885"/>
                    </a:cubicBezTo>
                    <a:cubicBezTo>
                      <a:pt x="806554" y="955618"/>
                      <a:pt x="796734" y="917408"/>
                      <a:pt x="803788" y="942092"/>
                    </a:cubicBezTo>
                    <a:cubicBezTo>
                      <a:pt x="804716" y="945340"/>
                      <a:pt x="805275" y="948688"/>
                      <a:pt x="806246" y="951924"/>
                    </a:cubicBezTo>
                    <a:cubicBezTo>
                      <a:pt x="807735" y="956887"/>
                      <a:pt x="809905" y="961645"/>
                      <a:pt x="811162" y="966672"/>
                    </a:cubicBezTo>
                    <a:cubicBezTo>
                      <a:pt x="811981" y="969949"/>
                      <a:pt x="812649" y="973268"/>
                      <a:pt x="813620" y="976504"/>
                    </a:cubicBezTo>
                    <a:cubicBezTo>
                      <a:pt x="815109" y="981468"/>
                      <a:pt x="818536" y="991253"/>
                      <a:pt x="818536" y="991253"/>
                    </a:cubicBezTo>
                    <a:cubicBezTo>
                      <a:pt x="819355" y="997808"/>
                      <a:pt x="819610" y="1004458"/>
                      <a:pt x="820994" y="1010917"/>
                    </a:cubicBezTo>
                    <a:cubicBezTo>
                      <a:pt x="822080" y="1015984"/>
                      <a:pt x="824271" y="1020750"/>
                      <a:pt x="825910" y="1025666"/>
                    </a:cubicBezTo>
                    <a:cubicBezTo>
                      <a:pt x="826729" y="1028124"/>
                      <a:pt x="827942" y="1030484"/>
                      <a:pt x="828368" y="1033040"/>
                    </a:cubicBezTo>
                    <a:cubicBezTo>
                      <a:pt x="829187" y="1037956"/>
                      <a:pt x="830121" y="1042854"/>
                      <a:pt x="830826" y="1047788"/>
                    </a:cubicBezTo>
                    <a:cubicBezTo>
                      <a:pt x="831760" y="1054328"/>
                      <a:pt x="832198" y="1060937"/>
                      <a:pt x="833284" y="1067453"/>
                    </a:cubicBezTo>
                    <a:cubicBezTo>
                      <a:pt x="836850" y="1088850"/>
                      <a:pt x="834306" y="1067138"/>
                      <a:pt x="838200" y="1084659"/>
                    </a:cubicBezTo>
                    <a:cubicBezTo>
                      <a:pt x="839281" y="1089524"/>
                      <a:pt x="839450" y="1094573"/>
                      <a:pt x="840659" y="1099408"/>
                    </a:cubicBezTo>
                    <a:cubicBezTo>
                      <a:pt x="841916" y="1104435"/>
                      <a:pt x="844559" y="1109075"/>
                      <a:pt x="845575" y="1114156"/>
                    </a:cubicBezTo>
                    <a:cubicBezTo>
                      <a:pt x="849358" y="1133070"/>
                      <a:pt x="847020" y="1122395"/>
                      <a:pt x="852949" y="1146111"/>
                    </a:cubicBezTo>
                    <a:cubicBezTo>
                      <a:pt x="856035" y="1158455"/>
                      <a:pt x="854339" y="1152739"/>
                      <a:pt x="857865" y="1163317"/>
                    </a:cubicBezTo>
                    <a:cubicBezTo>
                      <a:pt x="858684" y="1168233"/>
                      <a:pt x="859346" y="1173179"/>
                      <a:pt x="860323" y="1178066"/>
                    </a:cubicBezTo>
                    <a:cubicBezTo>
                      <a:pt x="861866" y="1185782"/>
                      <a:pt x="862896" y="1188244"/>
                      <a:pt x="865239" y="1195272"/>
                    </a:cubicBezTo>
                    <a:cubicBezTo>
                      <a:pt x="866136" y="1201553"/>
                      <a:pt x="867480" y="1215179"/>
                      <a:pt x="870155" y="1222311"/>
                    </a:cubicBezTo>
                    <a:cubicBezTo>
                      <a:pt x="871442" y="1225742"/>
                      <a:pt x="873432" y="1228866"/>
                      <a:pt x="875071" y="1232143"/>
                    </a:cubicBezTo>
                    <a:cubicBezTo>
                      <a:pt x="875890" y="1237879"/>
                      <a:pt x="876492" y="1243650"/>
                      <a:pt x="877529" y="1249350"/>
                    </a:cubicBezTo>
                    <a:cubicBezTo>
                      <a:pt x="878133" y="1252674"/>
                      <a:pt x="879384" y="1255858"/>
                      <a:pt x="879988" y="1259182"/>
                    </a:cubicBezTo>
                    <a:cubicBezTo>
                      <a:pt x="881025" y="1264882"/>
                      <a:pt x="881565" y="1270662"/>
                      <a:pt x="882446" y="1276388"/>
                    </a:cubicBezTo>
                    <a:cubicBezTo>
                      <a:pt x="883204" y="1281314"/>
                      <a:pt x="884199" y="1286203"/>
                      <a:pt x="884904" y="1291137"/>
                    </a:cubicBezTo>
                    <a:cubicBezTo>
                      <a:pt x="887590" y="1309937"/>
                      <a:pt x="887990" y="1317710"/>
                      <a:pt x="889820" y="1337840"/>
                    </a:cubicBezTo>
                    <a:cubicBezTo>
                      <a:pt x="890639" y="1356685"/>
                      <a:pt x="891023" y="1375554"/>
                      <a:pt x="892278" y="1394375"/>
                    </a:cubicBezTo>
                    <a:cubicBezTo>
                      <a:pt x="894141" y="1422318"/>
                      <a:pt x="896722" y="1444205"/>
                      <a:pt x="899652" y="1470575"/>
                    </a:cubicBezTo>
                    <a:cubicBezTo>
                      <a:pt x="898833" y="1482865"/>
                      <a:pt x="899335" y="1495316"/>
                      <a:pt x="897194" y="1507446"/>
                    </a:cubicBezTo>
                    <a:cubicBezTo>
                      <a:pt x="896791" y="1509728"/>
                      <a:pt x="864420" y="1573814"/>
                      <a:pt x="857865" y="151727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2196565" y="485034"/>
                <a:ext cx="672383" cy="960791"/>
              </a:xfrm>
              <a:custGeom>
                <a:avLst/>
                <a:gdLst>
                  <a:gd name="connsiteX0" fmla="*/ 916858 w 968477"/>
                  <a:gd name="connsiteY0" fmla="*/ 1378974 h 1383890"/>
                  <a:gd name="connsiteX1" fmla="*/ 909483 w 968477"/>
                  <a:gd name="connsiteY1" fmla="*/ 1332271 h 1383890"/>
                  <a:gd name="connsiteX2" fmla="*/ 904567 w 968477"/>
                  <a:gd name="connsiteY2" fmla="*/ 1319981 h 1383890"/>
                  <a:gd name="connsiteX3" fmla="*/ 897193 w 968477"/>
                  <a:gd name="connsiteY3" fmla="*/ 1302774 h 1383890"/>
                  <a:gd name="connsiteX4" fmla="*/ 892277 w 968477"/>
                  <a:gd name="connsiteY4" fmla="*/ 1295400 h 1383890"/>
                  <a:gd name="connsiteX5" fmla="*/ 889819 w 968477"/>
                  <a:gd name="connsiteY5" fmla="*/ 1288026 h 1383890"/>
                  <a:gd name="connsiteX6" fmla="*/ 879987 w 968477"/>
                  <a:gd name="connsiteY6" fmla="*/ 1278193 h 1383890"/>
                  <a:gd name="connsiteX7" fmla="*/ 875071 w 968477"/>
                  <a:gd name="connsiteY7" fmla="*/ 1270819 h 1383890"/>
                  <a:gd name="connsiteX8" fmla="*/ 862780 w 968477"/>
                  <a:gd name="connsiteY8" fmla="*/ 1258529 h 1383890"/>
                  <a:gd name="connsiteX9" fmla="*/ 855406 w 968477"/>
                  <a:gd name="connsiteY9" fmla="*/ 1251155 h 1383890"/>
                  <a:gd name="connsiteX10" fmla="*/ 838200 w 968477"/>
                  <a:gd name="connsiteY10" fmla="*/ 1231490 h 1383890"/>
                  <a:gd name="connsiteX11" fmla="*/ 828367 w 968477"/>
                  <a:gd name="connsiteY11" fmla="*/ 1226574 h 1383890"/>
                  <a:gd name="connsiteX12" fmla="*/ 803787 w 968477"/>
                  <a:gd name="connsiteY12" fmla="*/ 1206910 h 1383890"/>
                  <a:gd name="connsiteX13" fmla="*/ 786580 w 968477"/>
                  <a:gd name="connsiteY13" fmla="*/ 1194619 h 1383890"/>
                  <a:gd name="connsiteX14" fmla="*/ 776748 w 968477"/>
                  <a:gd name="connsiteY14" fmla="*/ 1187245 h 1383890"/>
                  <a:gd name="connsiteX15" fmla="*/ 754625 w 968477"/>
                  <a:gd name="connsiteY15" fmla="*/ 1172497 h 1383890"/>
                  <a:gd name="connsiteX16" fmla="*/ 747251 w 968477"/>
                  <a:gd name="connsiteY16" fmla="*/ 1167581 h 1383890"/>
                  <a:gd name="connsiteX17" fmla="*/ 739877 w 968477"/>
                  <a:gd name="connsiteY17" fmla="*/ 1162664 h 1383890"/>
                  <a:gd name="connsiteX18" fmla="*/ 730045 w 968477"/>
                  <a:gd name="connsiteY18" fmla="*/ 1157748 h 1383890"/>
                  <a:gd name="connsiteX19" fmla="*/ 722671 w 968477"/>
                  <a:gd name="connsiteY19" fmla="*/ 1152832 h 1383890"/>
                  <a:gd name="connsiteX20" fmla="*/ 717754 w 968477"/>
                  <a:gd name="connsiteY20" fmla="*/ 1147916 h 1383890"/>
                  <a:gd name="connsiteX21" fmla="*/ 710380 w 968477"/>
                  <a:gd name="connsiteY21" fmla="*/ 1145458 h 1383890"/>
                  <a:gd name="connsiteX22" fmla="*/ 703006 w 968477"/>
                  <a:gd name="connsiteY22" fmla="*/ 1140542 h 1383890"/>
                  <a:gd name="connsiteX23" fmla="*/ 695632 w 968477"/>
                  <a:gd name="connsiteY23" fmla="*/ 1138084 h 1383890"/>
                  <a:gd name="connsiteX24" fmla="*/ 680883 w 968477"/>
                  <a:gd name="connsiteY24" fmla="*/ 1130710 h 1383890"/>
                  <a:gd name="connsiteX25" fmla="*/ 675967 w 968477"/>
                  <a:gd name="connsiteY25" fmla="*/ 1125793 h 1383890"/>
                  <a:gd name="connsiteX26" fmla="*/ 661219 w 968477"/>
                  <a:gd name="connsiteY26" fmla="*/ 1115961 h 1383890"/>
                  <a:gd name="connsiteX27" fmla="*/ 648929 w 968477"/>
                  <a:gd name="connsiteY27" fmla="*/ 1103671 h 1383890"/>
                  <a:gd name="connsiteX28" fmla="*/ 636638 w 968477"/>
                  <a:gd name="connsiteY28" fmla="*/ 1091381 h 1383890"/>
                  <a:gd name="connsiteX29" fmla="*/ 631722 w 968477"/>
                  <a:gd name="connsiteY29" fmla="*/ 1086464 h 1383890"/>
                  <a:gd name="connsiteX30" fmla="*/ 616974 w 968477"/>
                  <a:gd name="connsiteY30" fmla="*/ 1076632 h 1383890"/>
                  <a:gd name="connsiteX31" fmla="*/ 607142 w 968477"/>
                  <a:gd name="connsiteY31" fmla="*/ 1071716 h 1383890"/>
                  <a:gd name="connsiteX32" fmla="*/ 602225 w 968477"/>
                  <a:gd name="connsiteY32" fmla="*/ 1066800 h 1383890"/>
                  <a:gd name="connsiteX33" fmla="*/ 587477 w 968477"/>
                  <a:gd name="connsiteY33" fmla="*/ 1059426 h 1383890"/>
                  <a:gd name="connsiteX34" fmla="*/ 575187 w 968477"/>
                  <a:gd name="connsiteY34" fmla="*/ 1047135 h 1383890"/>
                  <a:gd name="connsiteX35" fmla="*/ 567812 w 968477"/>
                  <a:gd name="connsiteY35" fmla="*/ 1039761 h 1383890"/>
                  <a:gd name="connsiteX36" fmla="*/ 557980 w 968477"/>
                  <a:gd name="connsiteY36" fmla="*/ 1034845 h 1383890"/>
                  <a:gd name="connsiteX37" fmla="*/ 550606 w 968477"/>
                  <a:gd name="connsiteY37" fmla="*/ 1027471 h 1383890"/>
                  <a:gd name="connsiteX38" fmla="*/ 543232 w 968477"/>
                  <a:gd name="connsiteY38" fmla="*/ 1022555 h 1383890"/>
                  <a:gd name="connsiteX39" fmla="*/ 535858 w 968477"/>
                  <a:gd name="connsiteY39" fmla="*/ 1015181 h 1383890"/>
                  <a:gd name="connsiteX40" fmla="*/ 528483 w 968477"/>
                  <a:gd name="connsiteY40" fmla="*/ 1010264 h 1383890"/>
                  <a:gd name="connsiteX41" fmla="*/ 521109 w 968477"/>
                  <a:gd name="connsiteY41" fmla="*/ 1002890 h 1383890"/>
                  <a:gd name="connsiteX42" fmla="*/ 511277 w 968477"/>
                  <a:gd name="connsiteY42" fmla="*/ 995516 h 1383890"/>
                  <a:gd name="connsiteX43" fmla="*/ 486696 w 968477"/>
                  <a:gd name="connsiteY43" fmla="*/ 968477 h 1383890"/>
                  <a:gd name="connsiteX44" fmla="*/ 471948 w 968477"/>
                  <a:gd name="connsiteY44" fmla="*/ 948813 h 1383890"/>
                  <a:gd name="connsiteX45" fmla="*/ 454742 w 968477"/>
                  <a:gd name="connsiteY45" fmla="*/ 931606 h 1383890"/>
                  <a:gd name="connsiteX46" fmla="*/ 444909 w 968477"/>
                  <a:gd name="connsiteY46" fmla="*/ 924232 h 1383890"/>
                  <a:gd name="connsiteX47" fmla="*/ 437535 w 968477"/>
                  <a:gd name="connsiteY47" fmla="*/ 916858 h 1383890"/>
                  <a:gd name="connsiteX48" fmla="*/ 417871 w 968477"/>
                  <a:gd name="connsiteY48" fmla="*/ 902110 h 1383890"/>
                  <a:gd name="connsiteX49" fmla="*/ 412954 w 968477"/>
                  <a:gd name="connsiteY49" fmla="*/ 897193 h 1383890"/>
                  <a:gd name="connsiteX50" fmla="*/ 403122 w 968477"/>
                  <a:gd name="connsiteY50" fmla="*/ 892277 h 1383890"/>
                  <a:gd name="connsiteX51" fmla="*/ 395748 w 968477"/>
                  <a:gd name="connsiteY51" fmla="*/ 884903 h 1383890"/>
                  <a:gd name="connsiteX52" fmla="*/ 378542 w 968477"/>
                  <a:gd name="connsiteY52" fmla="*/ 870155 h 1383890"/>
                  <a:gd name="connsiteX53" fmla="*/ 366251 w 968477"/>
                  <a:gd name="connsiteY53" fmla="*/ 857864 h 1383890"/>
                  <a:gd name="connsiteX54" fmla="*/ 351503 w 968477"/>
                  <a:gd name="connsiteY54" fmla="*/ 838200 h 1383890"/>
                  <a:gd name="connsiteX55" fmla="*/ 344129 w 968477"/>
                  <a:gd name="connsiteY55" fmla="*/ 830826 h 1383890"/>
                  <a:gd name="connsiteX56" fmla="*/ 329380 w 968477"/>
                  <a:gd name="connsiteY56" fmla="*/ 813619 h 1383890"/>
                  <a:gd name="connsiteX57" fmla="*/ 319548 w 968477"/>
                  <a:gd name="connsiteY57" fmla="*/ 796413 h 1383890"/>
                  <a:gd name="connsiteX58" fmla="*/ 309716 w 968477"/>
                  <a:gd name="connsiteY58" fmla="*/ 779206 h 1383890"/>
                  <a:gd name="connsiteX59" fmla="*/ 297425 w 968477"/>
                  <a:gd name="connsiteY59" fmla="*/ 764458 h 1383890"/>
                  <a:gd name="connsiteX60" fmla="*/ 277761 w 968477"/>
                  <a:gd name="connsiteY60" fmla="*/ 730045 h 1383890"/>
                  <a:gd name="connsiteX61" fmla="*/ 260554 w 968477"/>
                  <a:gd name="connsiteY61" fmla="*/ 703006 h 1383890"/>
                  <a:gd name="connsiteX62" fmla="*/ 253180 w 968477"/>
                  <a:gd name="connsiteY62" fmla="*/ 693174 h 1383890"/>
                  <a:gd name="connsiteX63" fmla="*/ 248264 w 968477"/>
                  <a:gd name="connsiteY63" fmla="*/ 678426 h 1383890"/>
                  <a:gd name="connsiteX64" fmla="*/ 235974 w 968477"/>
                  <a:gd name="connsiteY64" fmla="*/ 658761 h 1383890"/>
                  <a:gd name="connsiteX65" fmla="*/ 226142 w 968477"/>
                  <a:gd name="connsiteY65" fmla="*/ 644013 h 1383890"/>
                  <a:gd name="connsiteX66" fmla="*/ 221225 w 968477"/>
                  <a:gd name="connsiteY66" fmla="*/ 636639 h 1383890"/>
                  <a:gd name="connsiteX67" fmla="*/ 211393 w 968477"/>
                  <a:gd name="connsiteY67" fmla="*/ 619432 h 1383890"/>
                  <a:gd name="connsiteX68" fmla="*/ 206477 w 968477"/>
                  <a:gd name="connsiteY68" fmla="*/ 604684 h 1383890"/>
                  <a:gd name="connsiteX69" fmla="*/ 199103 w 968477"/>
                  <a:gd name="connsiteY69" fmla="*/ 592393 h 1383890"/>
                  <a:gd name="connsiteX70" fmla="*/ 196645 w 968477"/>
                  <a:gd name="connsiteY70" fmla="*/ 582561 h 1383890"/>
                  <a:gd name="connsiteX71" fmla="*/ 186812 w 968477"/>
                  <a:gd name="connsiteY71" fmla="*/ 570271 h 1383890"/>
                  <a:gd name="connsiteX72" fmla="*/ 179438 w 968477"/>
                  <a:gd name="connsiteY72" fmla="*/ 553064 h 1383890"/>
                  <a:gd name="connsiteX73" fmla="*/ 172064 w 968477"/>
                  <a:gd name="connsiteY73" fmla="*/ 528484 h 1383890"/>
                  <a:gd name="connsiteX74" fmla="*/ 167148 w 968477"/>
                  <a:gd name="connsiteY74" fmla="*/ 518652 h 1383890"/>
                  <a:gd name="connsiteX75" fmla="*/ 149942 w 968477"/>
                  <a:gd name="connsiteY75" fmla="*/ 494071 h 1383890"/>
                  <a:gd name="connsiteX76" fmla="*/ 147483 w 968477"/>
                  <a:gd name="connsiteY76" fmla="*/ 486697 h 1383890"/>
                  <a:gd name="connsiteX77" fmla="*/ 137651 w 968477"/>
                  <a:gd name="connsiteY77" fmla="*/ 462116 h 1383890"/>
                  <a:gd name="connsiteX78" fmla="*/ 135193 w 968477"/>
                  <a:gd name="connsiteY78" fmla="*/ 449826 h 1383890"/>
                  <a:gd name="connsiteX79" fmla="*/ 130277 w 968477"/>
                  <a:gd name="connsiteY79" fmla="*/ 442452 h 1383890"/>
                  <a:gd name="connsiteX80" fmla="*/ 125361 w 968477"/>
                  <a:gd name="connsiteY80" fmla="*/ 432619 h 1383890"/>
                  <a:gd name="connsiteX81" fmla="*/ 120445 w 968477"/>
                  <a:gd name="connsiteY81" fmla="*/ 425245 h 1383890"/>
                  <a:gd name="connsiteX82" fmla="*/ 115529 w 968477"/>
                  <a:gd name="connsiteY82" fmla="*/ 415413 h 1383890"/>
                  <a:gd name="connsiteX83" fmla="*/ 113071 w 968477"/>
                  <a:gd name="connsiteY83" fmla="*/ 408039 h 1383890"/>
                  <a:gd name="connsiteX84" fmla="*/ 108154 w 968477"/>
                  <a:gd name="connsiteY84" fmla="*/ 403122 h 1383890"/>
                  <a:gd name="connsiteX85" fmla="*/ 105696 w 968477"/>
                  <a:gd name="connsiteY85" fmla="*/ 390832 h 1383890"/>
                  <a:gd name="connsiteX86" fmla="*/ 100780 w 968477"/>
                  <a:gd name="connsiteY86" fmla="*/ 378542 h 1383890"/>
                  <a:gd name="connsiteX87" fmla="*/ 95864 w 968477"/>
                  <a:gd name="connsiteY87" fmla="*/ 363793 h 1383890"/>
                  <a:gd name="connsiteX88" fmla="*/ 90948 w 968477"/>
                  <a:gd name="connsiteY88" fmla="*/ 351503 h 1383890"/>
                  <a:gd name="connsiteX89" fmla="*/ 86032 w 968477"/>
                  <a:gd name="connsiteY89" fmla="*/ 336755 h 1383890"/>
                  <a:gd name="connsiteX90" fmla="*/ 78658 w 968477"/>
                  <a:gd name="connsiteY90" fmla="*/ 312174 h 1383890"/>
                  <a:gd name="connsiteX91" fmla="*/ 71283 w 968477"/>
                  <a:gd name="connsiteY91" fmla="*/ 302342 h 1383890"/>
                  <a:gd name="connsiteX92" fmla="*/ 66367 w 968477"/>
                  <a:gd name="connsiteY92" fmla="*/ 280219 h 1383890"/>
                  <a:gd name="connsiteX93" fmla="*/ 63909 w 968477"/>
                  <a:gd name="connsiteY93" fmla="*/ 270387 h 1383890"/>
                  <a:gd name="connsiteX94" fmla="*/ 61451 w 968477"/>
                  <a:gd name="connsiteY94" fmla="*/ 255639 h 1383890"/>
                  <a:gd name="connsiteX95" fmla="*/ 56535 w 968477"/>
                  <a:gd name="connsiteY95" fmla="*/ 238432 h 1383890"/>
                  <a:gd name="connsiteX96" fmla="*/ 51619 w 968477"/>
                  <a:gd name="connsiteY96" fmla="*/ 228600 h 1383890"/>
                  <a:gd name="connsiteX97" fmla="*/ 49161 w 968477"/>
                  <a:gd name="connsiteY97" fmla="*/ 213852 h 1383890"/>
                  <a:gd name="connsiteX98" fmla="*/ 44245 w 968477"/>
                  <a:gd name="connsiteY98" fmla="*/ 201561 h 1383890"/>
                  <a:gd name="connsiteX99" fmla="*/ 39329 w 968477"/>
                  <a:gd name="connsiteY99" fmla="*/ 176981 h 1383890"/>
                  <a:gd name="connsiteX100" fmla="*/ 36871 w 968477"/>
                  <a:gd name="connsiteY100" fmla="*/ 162232 h 1383890"/>
                  <a:gd name="connsiteX101" fmla="*/ 31954 w 968477"/>
                  <a:gd name="connsiteY101" fmla="*/ 147484 h 1383890"/>
                  <a:gd name="connsiteX102" fmla="*/ 24580 w 968477"/>
                  <a:gd name="connsiteY102" fmla="*/ 127819 h 1383890"/>
                  <a:gd name="connsiteX103" fmla="*/ 19664 w 968477"/>
                  <a:gd name="connsiteY103" fmla="*/ 95864 h 1383890"/>
                  <a:gd name="connsiteX104" fmla="*/ 17206 w 968477"/>
                  <a:gd name="connsiteY104" fmla="*/ 88490 h 1383890"/>
                  <a:gd name="connsiteX105" fmla="*/ 9832 w 968477"/>
                  <a:gd name="connsiteY105" fmla="*/ 44245 h 1383890"/>
                  <a:gd name="connsiteX106" fmla="*/ 7374 w 968477"/>
                  <a:gd name="connsiteY106" fmla="*/ 36871 h 1383890"/>
                  <a:gd name="connsiteX107" fmla="*/ 4916 w 968477"/>
                  <a:gd name="connsiteY107" fmla="*/ 17206 h 1383890"/>
                  <a:gd name="connsiteX108" fmla="*/ 0 w 968477"/>
                  <a:gd name="connsiteY108" fmla="*/ 0 h 1383890"/>
                  <a:gd name="connsiteX109" fmla="*/ 2458 w 968477"/>
                  <a:gd name="connsiteY109" fmla="*/ 22122 h 1383890"/>
                  <a:gd name="connsiteX110" fmla="*/ 4916 w 968477"/>
                  <a:gd name="connsiteY110" fmla="*/ 29497 h 1383890"/>
                  <a:gd name="connsiteX111" fmla="*/ 12290 w 968477"/>
                  <a:gd name="connsiteY111" fmla="*/ 54077 h 1383890"/>
                  <a:gd name="connsiteX112" fmla="*/ 14748 w 968477"/>
                  <a:gd name="connsiteY112" fmla="*/ 61452 h 1383890"/>
                  <a:gd name="connsiteX113" fmla="*/ 19664 w 968477"/>
                  <a:gd name="connsiteY113" fmla="*/ 71284 h 1383890"/>
                  <a:gd name="connsiteX114" fmla="*/ 24580 w 968477"/>
                  <a:gd name="connsiteY114" fmla="*/ 86032 h 1383890"/>
                  <a:gd name="connsiteX115" fmla="*/ 27038 w 968477"/>
                  <a:gd name="connsiteY115" fmla="*/ 93406 h 1383890"/>
                  <a:gd name="connsiteX116" fmla="*/ 34412 w 968477"/>
                  <a:gd name="connsiteY116" fmla="*/ 108155 h 1383890"/>
                  <a:gd name="connsiteX117" fmla="*/ 44245 w 968477"/>
                  <a:gd name="connsiteY117" fmla="*/ 125361 h 1383890"/>
                  <a:gd name="connsiteX118" fmla="*/ 46703 w 968477"/>
                  <a:gd name="connsiteY118" fmla="*/ 135193 h 1383890"/>
                  <a:gd name="connsiteX119" fmla="*/ 49161 w 968477"/>
                  <a:gd name="connsiteY119" fmla="*/ 142568 h 1383890"/>
                  <a:gd name="connsiteX120" fmla="*/ 54077 w 968477"/>
                  <a:gd name="connsiteY120" fmla="*/ 164690 h 1383890"/>
                  <a:gd name="connsiteX121" fmla="*/ 58993 w 968477"/>
                  <a:gd name="connsiteY121" fmla="*/ 172064 h 1383890"/>
                  <a:gd name="connsiteX122" fmla="*/ 63909 w 968477"/>
                  <a:gd name="connsiteY122" fmla="*/ 191729 h 1383890"/>
                  <a:gd name="connsiteX123" fmla="*/ 66367 w 968477"/>
                  <a:gd name="connsiteY123" fmla="*/ 199103 h 1383890"/>
                  <a:gd name="connsiteX124" fmla="*/ 68825 w 968477"/>
                  <a:gd name="connsiteY124" fmla="*/ 213852 h 1383890"/>
                  <a:gd name="connsiteX125" fmla="*/ 73742 w 968477"/>
                  <a:gd name="connsiteY125" fmla="*/ 228600 h 1383890"/>
                  <a:gd name="connsiteX126" fmla="*/ 76200 w 968477"/>
                  <a:gd name="connsiteY126" fmla="*/ 235974 h 1383890"/>
                  <a:gd name="connsiteX127" fmla="*/ 78658 w 968477"/>
                  <a:gd name="connsiteY127" fmla="*/ 245806 h 1383890"/>
                  <a:gd name="connsiteX128" fmla="*/ 86032 w 968477"/>
                  <a:gd name="connsiteY128" fmla="*/ 267929 h 1383890"/>
                  <a:gd name="connsiteX129" fmla="*/ 93406 w 968477"/>
                  <a:gd name="connsiteY129" fmla="*/ 285135 h 1383890"/>
                  <a:gd name="connsiteX130" fmla="*/ 100780 w 968477"/>
                  <a:gd name="connsiteY130" fmla="*/ 299884 h 1383890"/>
                  <a:gd name="connsiteX131" fmla="*/ 105696 w 968477"/>
                  <a:gd name="connsiteY131" fmla="*/ 317090 h 1383890"/>
                  <a:gd name="connsiteX132" fmla="*/ 115529 w 968477"/>
                  <a:gd name="connsiteY132" fmla="*/ 336755 h 1383890"/>
                  <a:gd name="connsiteX133" fmla="*/ 120445 w 968477"/>
                  <a:gd name="connsiteY133" fmla="*/ 346587 h 1383890"/>
                  <a:gd name="connsiteX134" fmla="*/ 122903 w 968477"/>
                  <a:gd name="connsiteY134" fmla="*/ 353961 h 1383890"/>
                  <a:gd name="connsiteX135" fmla="*/ 127819 w 968477"/>
                  <a:gd name="connsiteY135" fmla="*/ 361335 h 1383890"/>
                  <a:gd name="connsiteX136" fmla="*/ 135193 w 968477"/>
                  <a:gd name="connsiteY136" fmla="*/ 378542 h 1383890"/>
                  <a:gd name="connsiteX137" fmla="*/ 137651 w 968477"/>
                  <a:gd name="connsiteY137" fmla="*/ 388374 h 1383890"/>
                  <a:gd name="connsiteX138" fmla="*/ 142567 w 968477"/>
                  <a:gd name="connsiteY138" fmla="*/ 395748 h 1383890"/>
                  <a:gd name="connsiteX139" fmla="*/ 152400 w 968477"/>
                  <a:gd name="connsiteY139" fmla="*/ 412955 h 1383890"/>
                  <a:gd name="connsiteX140" fmla="*/ 154858 w 968477"/>
                  <a:gd name="connsiteY140" fmla="*/ 422787 h 1383890"/>
                  <a:gd name="connsiteX141" fmla="*/ 157316 w 968477"/>
                  <a:gd name="connsiteY141" fmla="*/ 435077 h 1383890"/>
                  <a:gd name="connsiteX142" fmla="*/ 159774 w 968477"/>
                  <a:gd name="connsiteY142" fmla="*/ 442452 h 1383890"/>
                  <a:gd name="connsiteX143" fmla="*/ 169606 w 968477"/>
                  <a:gd name="connsiteY143" fmla="*/ 452284 h 1383890"/>
                  <a:gd name="connsiteX144" fmla="*/ 179438 w 968477"/>
                  <a:gd name="connsiteY144" fmla="*/ 479322 h 1383890"/>
                  <a:gd name="connsiteX145" fmla="*/ 189271 w 968477"/>
                  <a:gd name="connsiteY145" fmla="*/ 501445 h 1383890"/>
                  <a:gd name="connsiteX146" fmla="*/ 201561 w 968477"/>
                  <a:gd name="connsiteY146" fmla="*/ 521110 h 1383890"/>
                  <a:gd name="connsiteX147" fmla="*/ 206477 w 968477"/>
                  <a:gd name="connsiteY147" fmla="*/ 530942 h 1383890"/>
                  <a:gd name="connsiteX148" fmla="*/ 213851 w 968477"/>
                  <a:gd name="connsiteY148" fmla="*/ 535858 h 1383890"/>
                  <a:gd name="connsiteX149" fmla="*/ 216309 w 968477"/>
                  <a:gd name="connsiteY149" fmla="*/ 543232 h 1383890"/>
                  <a:gd name="connsiteX150" fmla="*/ 226142 w 968477"/>
                  <a:gd name="connsiteY150" fmla="*/ 557981 h 1383890"/>
                  <a:gd name="connsiteX151" fmla="*/ 228600 w 968477"/>
                  <a:gd name="connsiteY151" fmla="*/ 565355 h 1383890"/>
                  <a:gd name="connsiteX152" fmla="*/ 240890 w 968477"/>
                  <a:gd name="connsiteY152" fmla="*/ 582561 h 1383890"/>
                  <a:gd name="connsiteX153" fmla="*/ 248264 w 968477"/>
                  <a:gd name="connsiteY153" fmla="*/ 597310 h 1383890"/>
                  <a:gd name="connsiteX154" fmla="*/ 250722 w 968477"/>
                  <a:gd name="connsiteY154" fmla="*/ 604684 h 1383890"/>
                  <a:gd name="connsiteX155" fmla="*/ 255638 w 968477"/>
                  <a:gd name="connsiteY155" fmla="*/ 612058 h 1383890"/>
                  <a:gd name="connsiteX156" fmla="*/ 258096 w 968477"/>
                  <a:gd name="connsiteY156" fmla="*/ 619432 h 1383890"/>
                  <a:gd name="connsiteX157" fmla="*/ 263012 w 968477"/>
                  <a:gd name="connsiteY157" fmla="*/ 626806 h 1383890"/>
                  <a:gd name="connsiteX158" fmla="*/ 272845 w 968477"/>
                  <a:gd name="connsiteY158" fmla="*/ 646471 h 1383890"/>
                  <a:gd name="connsiteX159" fmla="*/ 285135 w 968477"/>
                  <a:gd name="connsiteY159" fmla="*/ 663677 h 1383890"/>
                  <a:gd name="connsiteX160" fmla="*/ 292509 w 968477"/>
                  <a:gd name="connsiteY160" fmla="*/ 678426 h 1383890"/>
                  <a:gd name="connsiteX161" fmla="*/ 302342 w 968477"/>
                  <a:gd name="connsiteY161" fmla="*/ 690716 h 1383890"/>
                  <a:gd name="connsiteX162" fmla="*/ 304800 w 968477"/>
                  <a:gd name="connsiteY162" fmla="*/ 698090 h 1383890"/>
                  <a:gd name="connsiteX163" fmla="*/ 319548 w 968477"/>
                  <a:gd name="connsiteY163" fmla="*/ 720213 h 1383890"/>
                  <a:gd name="connsiteX164" fmla="*/ 326922 w 968477"/>
                  <a:gd name="connsiteY164" fmla="*/ 727587 h 1383890"/>
                  <a:gd name="connsiteX165" fmla="*/ 334296 w 968477"/>
                  <a:gd name="connsiteY165" fmla="*/ 742335 h 1383890"/>
                  <a:gd name="connsiteX166" fmla="*/ 344129 w 968477"/>
                  <a:gd name="connsiteY166" fmla="*/ 752168 h 1383890"/>
                  <a:gd name="connsiteX167" fmla="*/ 358877 w 968477"/>
                  <a:gd name="connsiteY167" fmla="*/ 769374 h 1383890"/>
                  <a:gd name="connsiteX168" fmla="*/ 366251 w 968477"/>
                  <a:gd name="connsiteY168" fmla="*/ 786581 h 1383890"/>
                  <a:gd name="connsiteX169" fmla="*/ 371167 w 968477"/>
                  <a:gd name="connsiteY169" fmla="*/ 793955 h 1383890"/>
                  <a:gd name="connsiteX170" fmla="*/ 378542 w 968477"/>
                  <a:gd name="connsiteY170" fmla="*/ 798871 h 1383890"/>
                  <a:gd name="connsiteX171" fmla="*/ 383458 w 968477"/>
                  <a:gd name="connsiteY171" fmla="*/ 811161 h 1383890"/>
                  <a:gd name="connsiteX172" fmla="*/ 398206 w 968477"/>
                  <a:gd name="connsiteY172" fmla="*/ 825910 h 1383890"/>
                  <a:gd name="connsiteX173" fmla="*/ 410496 w 968477"/>
                  <a:gd name="connsiteY173" fmla="*/ 843116 h 1383890"/>
                  <a:gd name="connsiteX174" fmla="*/ 420329 w 968477"/>
                  <a:gd name="connsiteY174" fmla="*/ 855406 h 1383890"/>
                  <a:gd name="connsiteX175" fmla="*/ 430161 w 968477"/>
                  <a:gd name="connsiteY175" fmla="*/ 867697 h 1383890"/>
                  <a:gd name="connsiteX176" fmla="*/ 439993 w 968477"/>
                  <a:gd name="connsiteY176" fmla="*/ 882445 h 1383890"/>
                  <a:gd name="connsiteX177" fmla="*/ 454742 w 968477"/>
                  <a:gd name="connsiteY177" fmla="*/ 899652 h 1383890"/>
                  <a:gd name="connsiteX178" fmla="*/ 462116 w 968477"/>
                  <a:gd name="connsiteY178" fmla="*/ 909484 h 1383890"/>
                  <a:gd name="connsiteX179" fmla="*/ 479322 w 968477"/>
                  <a:gd name="connsiteY179" fmla="*/ 924232 h 1383890"/>
                  <a:gd name="connsiteX180" fmla="*/ 486696 w 968477"/>
                  <a:gd name="connsiteY180" fmla="*/ 931606 h 1383890"/>
                  <a:gd name="connsiteX181" fmla="*/ 496529 w 968477"/>
                  <a:gd name="connsiteY181" fmla="*/ 938981 h 1383890"/>
                  <a:gd name="connsiteX182" fmla="*/ 521109 w 968477"/>
                  <a:gd name="connsiteY182" fmla="*/ 968477 h 1383890"/>
                  <a:gd name="connsiteX183" fmla="*/ 528483 w 968477"/>
                  <a:gd name="connsiteY183" fmla="*/ 970935 h 1383890"/>
                  <a:gd name="connsiteX184" fmla="*/ 540774 w 968477"/>
                  <a:gd name="connsiteY184" fmla="*/ 983226 h 1383890"/>
                  <a:gd name="connsiteX185" fmla="*/ 553064 w 968477"/>
                  <a:gd name="connsiteY185" fmla="*/ 1000432 h 1383890"/>
                  <a:gd name="connsiteX186" fmla="*/ 560438 w 968477"/>
                  <a:gd name="connsiteY186" fmla="*/ 1002890 h 1383890"/>
                  <a:gd name="connsiteX187" fmla="*/ 572729 w 968477"/>
                  <a:gd name="connsiteY187" fmla="*/ 1015181 h 1383890"/>
                  <a:gd name="connsiteX188" fmla="*/ 589935 w 968477"/>
                  <a:gd name="connsiteY188" fmla="*/ 1027471 h 1383890"/>
                  <a:gd name="connsiteX189" fmla="*/ 609600 w 968477"/>
                  <a:gd name="connsiteY189" fmla="*/ 1042219 h 1383890"/>
                  <a:gd name="connsiteX190" fmla="*/ 629264 w 968477"/>
                  <a:gd name="connsiteY190" fmla="*/ 1056968 h 1383890"/>
                  <a:gd name="connsiteX191" fmla="*/ 636638 w 968477"/>
                  <a:gd name="connsiteY191" fmla="*/ 1064342 h 1383890"/>
                  <a:gd name="connsiteX192" fmla="*/ 658761 w 968477"/>
                  <a:gd name="connsiteY192" fmla="*/ 1079090 h 1383890"/>
                  <a:gd name="connsiteX193" fmla="*/ 675967 w 968477"/>
                  <a:gd name="connsiteY193" fmla="*/ 1091381 h 1383890"/>
                  <a:gd name="connsiteX194" fmla="*/ 683342 w 968477"/>
                  <a:gd name="connsiteY194" fmla="*/ 1093839 h 1383890"/>
                  <a:gd name="connsiteX195" fmla="*/ 695632 w 968477"/>
                  <a:gd name="connsiteY195" fmla="*/ 1106129 h 1383890"/>
                  <a:gd name="connsiteX196" fmla="*/ 715296 w 968477"/>
                  <a:gd name="connsiteY196" fmla="*/ 1115961 h 1383890"/>
                  <a:gd name="connsiteX197" fmla="*/ 725129 w 968477"/>
                  <a:gd name="connsiteY197" fmla="*/ 1120877 h 1383890"/>
                  <a:gd name="connsiteX198" fmla="*/ 732503 w 968477"/>
                  <a:gd name="connsiteY198" fmla="*/ 1128252 h 1383890"/>
                  <a:gd name="connsiteX199" fmla="*/ 747251 w 968477"/>
                  <a:gd name="connsiteY199" fmla="*/ 1138084 h 1383890"/>
                  <a:gd name="connsiteX200" fmla="*/ 759542 w 968477"/>
                  <a:gd name="connsiteY200" fmla="*/ 1150374 h 1383890"/>
                  <a:gd name="connsiteX201" fmla="*/ 764458 w 968477"/>
                  <a:gd name="connsiteY201" fmla="*/ 1157748 h 1383890"/>
                  <a:gd name="connsiteX202" fmla="*/ 771832 w 968477"/>
                  <a:gd name="connsiteY202" fmla="*/ 1160206 h 1383890"/>
                  <a:gd name="connsiteX203" fmla="*/ 779206 w 968477"/>
                  <a:gd name="connsiteY203" fmla="*/ 1165122 h 1383890"/>
                  <a:gd name="connsiteX204" fmla="*/ 784122 w 968477"/>
                  <a:gd name="connsiteY204" fmla="*/ 1170039 h 1383890"/>
                  <a:gd name="connsiteX205" fmla="*/ 793954 w 968477"/>
                  <a:gd name="connsiteY205" fmla="*/ 1177413 h 1383890"/>
                  <a:gd name="connsiteX206" fmla="*/ 798871 w 968477"/>
                  <a:gd name="connsiteY206" fmla="*/ 1182329 h 1383890"/>
                  <a:gd name="connsiteX207" fmla="*/ 813619 w 968477"/>
                  <a:gd name="connsiteY207" fmla="*/ 1192161 h 1383890"/>
                  <a:gd name="connsiteX208" fmla="*/ 820993 w 968477"/>
                  <a:gd name="connsiteY208" fmla="*/ 1199535 h 1383890"/>
                  <a:gd name="connsiteX209" fmla="*/ 835742 w 968477"/>
                  <a:gd name="connsiteY209" fmla="*/ 1209368 h 1383890"/>
                  <a:gd name="connsiteX210" fmla="*/ 845574 w 968477"/>
                  <a:gd name="connsiteY210" fmla="*/ 1224116 h 1383890"/>
                  <a:gd name="connsiteX211" fmla="*/ 852948 w 968477"/>
                  <a:gd name="connsiteY211" fmla="*/ 1233948 h 1383890"/>
                  <a:gd name="connsiteX212" fmla="*/ 857864 w 968477"/>
                  <a:gd name="connsiteY212" fmla="*/ 1243781 h 1383890"/>
                  <a:gd name="connsiteX213" fmla="*/ 865238 w 968477"/>
                  <a:gd name="connsiteY213" fmla="*/ 1246239 h 1383890"/>
                  <a:gd name="connsiteX214" fmla="*/ 877529 w 968477"/>
                  <a:gd name="connsiteY214" fmla="*/ 1256071 h 1383890"/>
                  <a:gd name="connsiteX215" fmla="*/ 884903 w 968477"/>
                  <a:gd name="connsiteY215" fmla="*/ 1260987 h 1383890"/>
                  <a:gd name="connsiteX216" fmla="*/ 897193 w 968477"/>
                  <a:gd name="connsiteY216" fmla="*/ 1273277 h 1383890"/>
                  <a:gd name="connsiteX217" fmla="*/ 904567 w 968477"/>
                  <a:gd name="connsiteY217" fmla="*/ 1288026 h 1383890"/>
                  <a:gd name="connsiteX218" fmla="*/ 919316 w 968477"/>
                  <a:gd name="connsiteY218" fmla="*/ 1302774 h 1383890"/>
                  <a:gd name="connsiteX219" fmla="*/ 926690 w 968477"/>
                  <a:gd name="connsiteY219" fmla="*/ 1317522 h 1383890"/>
                  <a:gd name="connsiteX220" fmla="*/ 936522 w 968477"/>
                  <a:gd name="connsiteY220" fmla="*/ 1329813 h 1383890"/>
                  <a:gd name="connsiteX221" fmla="*/ 943896 w 968477"/>
                  <a:gd name="connsiteY221" fmla="*/ 1344561 h 1383890"/>
                  <a:gd name="connsiteX222" fmla="*/ 956187 w 968477"/>
                  <a:gd name="connsiteY222" fmla="*/ 1359310 h 1383890"/>
                  <a:gd name="connsiteX223" fmla="*/ 958645 w 968477"/>
                  <a:gd name="connsiteY223" fmla="*/ 1366684 h 1383890"/>
                  <a:gd name="connsiteX224" fmla="*/ 963561 w 968477"/>
                  <a:gd name="connsiteY224" fmla="*/ 1374058 h 1383890"/>
                  <a:gd name="connsiteX225" fmla="*/ 968477 w 968477"/>
                  <a:gd name="connsiteY225" fmla="*/ 1383890 h 13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968477" h="1383890">
                    <a:moveTo>
                      <a:pt x="916858" y="1378974"/>
                    </a:moveTo>
                    <a:cubicBezTo>
                      <a:pt x="914400" y="1363406"/>
                      <a:pt x="912698" y="1347700"/>
                      <a:pt x="909483" y="1332271"/>
                    </a:cubicBezTo>
                    <a:cubicBezTo>
                      <a:pt x="908583" y="1327952"/>
                      <a:pt x="906116" y="1324112"/>
                      <a:pt x="904567" y="1319981"/>
                    </a:cubicBezTo>
                    <a:cubicBezTo>
                      <a:pt x="900806" y="1309951"/>
                      <a:pt x="903472" y="1313763"/>
                      <a:pt x="897193" y="1302774"/>
                    </a:cubicBezTo>
                    <a:cubicBezTo>
                      <a:pt x="895727" y="1300209"/>
                      <a:pt x="893598" y="1298042"/>
                      <a:pt x="892277" y="1295400"/>
                    </a:cubicBezTo>
                    <a:cubicBezTo>
                      <a:pt x="891118" y="1293083"/>
                      <a:pt x="891325" y="1290134"/>
                      <a:pt x="889819" y="1288026"/>
                    </a:cubicBezTo>
                    <a:cubicBezTo>
                      <a:pt x="887125" y="1284254"/>
                      <a:pt x="883003" y="1281712"/>
                      <a:pt x="879987" y="1278193"/>
                    </a:cubicBezTo>
                    <a:cubicBezTo>
                      <a:pt x="878065" y="1275950"/>
                      <a:pt x="877016" y="1273042"/>
                      <a:pt x="875071" y="1270819"/>
                    </a:cubicBezTo>
                    <a:cubicBezTo>
                      <a:pt x="871256" y="1266459"/>
                      <a:pt x="866877" y="1262626"/>
                      <a:pt x="862780" y="1258529"/>
                    </a:cubicBezTo>
                    <a:cubicBezTo>
                      <a:pt x="860322" y="1256071"/>
                      <a:pt x="857334" y="1254047"/>
                      <a:pt x="855406" y="1251155"/>
                    </a:cubicBezTo>
                    <a:cubicBezTo>
                      <a:pt x="850943" y="1244460"/>
                      <a:pt x="845388" y="1235084"/>
                      <a:pt x="838200" y="1231490"/>
                    </a:cubicBezTo>
                    <a:lnTo>
                      <a:pt x="828367" y="1226574"/>
                    </a:lnTo>
                    <a:cubicBezTo>
                      <a:pt x="811028" y="1209235"/>
                      <a:pt x="819837" y="1214935"/>
                      <a:pt x="803787" y="1206910"/>
                    </a:cubicBezTo>
                    <a:cubicBezTo>
                      <a:pt x="792122" y="1195245"/>
                      <a:pt x="798351" y="1198543"/>
                      <a:pt x="786580" y="1194619"/>
                    </a:cubicBezTo>
                    <a:cubicBezTo>
                      <a:pt x="783303" y="1192161"/>
                      <a:pt x="780104" y="1189594"/>
                      <a:pt x="776748" y="1187245"/>
                    </a:cubicBezTo>
                    <a:cubicBezTo>
                      <a:pt x="776691" y="1187205"/>
                      <a:pt x="758341" y="1174974"/>
                      <a:pt x="754625" y="1172497"/>
                    </a:cubicBezTo>
                    <a:lnTo>
                      <a:pt x="747251" y="1167581"/>
                    </a:lnTo>
                    <a:cubicBezTo>
                      <a:pt x="744793" y="1165942"/>
                      <a:pt x="742519" y="1163985"/>
                      <a:pt x="739877" y="1162664"/>
                    </a:cubicBezTo>
                    <a:cubicBezTo>
                      <a:pt x="736600" y="1161025"/>
                      <a:pt x="733226" y="1159566"/>
                      <a:pt x="730045" y="1157748"/>
                    </a:cubicBezTo>
                    <a:cubicBezTo>
                      <a:pt x="727480" y="1156282"/>
                      <a:pt x="724978" y="1154677"/>
                      <a:pt x="722671" y="1152832"/>
                    </a:cubicBezTo>
                    <a:cubicBezTo>
                      <a:pt x="720861" y="1151384"/>
                      <a:pt x="719741" y="1149108"/>
                      <a:pt x="717754" y="1147916"/>
                    </a:cubicBezTo>
                    <a:cubicBezTo>
                      <a:pt x="715532" y="1146583"/>
                      <a:pt x="712697" y="1146617"/>
                      <a:pt x="710380" y="1145458"/>
                    </a:cubicBezTo>
                    <a:cubicBezTo>
                      <a:pt x="707738" y="1144137"/>
                      <a:pt x="705648" y="1141863"/>
                      <a:pt x="703006" y="1140542"/>
                    </a:cubicBezTo>
                    <a:cubicBezTo>
                      <a:pt x="700689" y="1139383"/>
                      <a:pt x="697949" y="1139243"/>
                      <a:pt x="695632" y="1138084"/>
                    </a:cubicBezTo>
                    <a:cubicBezTo>
                      <a:pt x="676574" y="1128555"/>
                      <a:pt x="699418" y="1136887"/>
                      <a:pt x="680883" y="1130710"/>
                    </a:cubicBezTo>
                    <a:cubicBezTo>
                      <a:pt x="679244" y="1129071"/>
                      <a:pt x="677821" y="1127184"/>
                      <a:pt x="675967" y="1125793"/>
                    </a:cubicBezTo>
                    <a:cubicBezTo>
                      <a:pt x="671240" y="1122248"/>
                      <a:pt x="661219" y="1115961"/>
                      <a:pt x="661219" y="1115961"/>
                    </a:cubicBezTo>
                    <a:cubicBezTo>
                      <a:pt x="651388" y="1101214"/>
                      <a:pt x="662037" y="1115140"/>
                      <a:pt x="648929" y="1103671"/>
                    </a:cubicBezTo>
                    <a:cubicBezTo>
                      <a:pt x="644569" y="1099856"/>
                      <a:pt x="640735" y="1095478"/>
                      <a:pt x="636638" y="1091381"/>
                    </a:cubicBezTo>
                    <a:cubicBezTo>
                      <a:pt x="634999" y="1089742"/>
                      <a:pt x="633650" y="1087750"/>
                      <a:pt x="631722" y="1086464"/>
                    </a:cubicBezTo>
                    <a:cubicBezTo>
                      <a:pt x="626806" y="1083187"/>
                      <a:pt x="622259" y="1079274"/>
                      <a:pt x="616974" y="1076632"/>
                    </a:cubicBezTo>
                    <a:cubicBezTo>
                      <a:pt x="613697" y="1074993"/>
                      <a:pt x="610191" y="1073748"/>
                      <a:pt x="607142" y="1071716"/>
                    </a:cubicBezTo>
                    <a:cubicBezTo>
                      <a:pt x="605214" y="1070430"/>
                      <a:pt x="604035" y="1068248"/>
                      <a:pt x="602225" y="1066800"/>
                    </a:cubicBezTo>
                    <a:cubicBezTo>
                      <a:pt x="595417" y="1061354"/>
                      <a:pt x="595266" y="1062022"/>
                      <a:pt x="587477" y="1059426"/>
                    </a:cubicBezTo>
                    <a:cubicBezTo>
                      <a:pt x="578466" y="1045910"/>
                      <a:pt x="587475" y="1057375"/>
                      <a:pt x="575187" y="1047135"/>
                    </a:cubicBezTo>
                    <a:cubicBezTo>
                      <a:pt x="572516" y="1044909"/>
                      <a:pt x="570641" y="1041782"/>
                      <a:pt x="567812" y="1039761"/>
                    </a:cubicBezTo>
                    <a:cubicBezTo>
                      <a:pt x="564830" y="1037631"/>
                      <a:pt x="560962" y="1036975"/>
                      <a:pt x="557980" y="1034845"/>
                    </a:cubicBezTo>
                    <a:cubicBezTo>
                      <a:pt x="555151" y="1032825"/>
                      <a:pt x="553276" y="1029696"/>
                      <a:pt x="550606" y="1027471"/>
                    </a:cubicBezTo>
                    <a:cubicBezTo>
                      <a:pt x="548337" y="1025580"/>
                      <a:pt x="545501" y="1024446"/>
                      <a:pt x="543232" y="1022555"/>
                    </a:cubicBezTo>
                    <a:cubicBezTo>
                      <a:pt x="540562" y="1020330"/>
                      <a:pt x="538528" y="1017406"/>
                      <a:pt x="535858" y="1015181"/>
                    </a:cubicBezTo>
                    <a:cubicBezTo>
                      <a:pt x="533588" y="1013289"/>
                      <a:pt x="530753" y="1012156"/>
                      <a:pt x="528483" y="1010264"/>
                    </a:cubicBezTo>
                    <a:cubicBezTo>
                      <a:pt x="525813" y="1008039"/>
                      <a:pt x="523748" y="1005152"/>
                      <a:pt x="521109" y="1002890"/>
                    </a:cubicBezTo>
                    <a:cubicBezTo>
                      <a:pt x="517999" y="1000224"/>
                      <a:pt x="514554" y="997974"/>
                      <a:pt x="511277" y="995516"/>
                    </a:cubicBezTo>
                    <a:cubicBezTo>
                      <a:pt x="494791" y="968038"/>
                      <a:pt x="505799" y="973252"/>
                      <a:pt x="486696" y="968477"/>
                    </a:cubicBezTo>
                    <a:cubicBezTo>
                      <a:pt x="481427" y="960573"/>
                      <a:pt x="479085" y="956599"/>
                      <a:pt x="471948" y="948813"/>
                    </a:cubicBezTo>
                    <a:cubicBezTo>
                      <a:pt x="466467" y="942834"/>
                      <a:pt x="461231" y="936472"/>
                      <a:pt x="454742" y="931606"/>
                    </a:cubicBezTo>
                    <a:cubicBezTo>
                      <a:pt x="451464" y="929148"/>
                      <a:pt x="448020" y="926898"/>
                      <a:pt x="444909" y="924232"/>
                    </a:cubicBezTo>
                    <a:cubicBezTo>
                      <a:pt x="442270" y="921970"/>
                      <a:pt x="440225" y="919059"/>
                      <a:pt x="437535" y="916858"/>
                    </a:cubicBezTo>
                    <a:cubicBezTo>
                      <a:pt x="431194" y="911670"/>
                      <a:pt x="423665" y="907904"/>
                      <a:pt x="417871" y="902110"/>
                    </a:cubicBezTo>
                    <a:cubicBezTo>
                      <a:pt x="416232" y="900471"/>
                      <a:pt x="414883" y="898479"/>
                      <a:pt x="412954" y="897193"/>
                    </a:cubicBezTo>
                    <a:cubicBezTo>
                      <a:pt x="409905" y="895160"/>
                      <a:pt x="406104" y="894407"/>
                      <a:pt x="403122" y="892277"/>
                    </a:cubicBezTo>
                    <a:cubicBezTo>
                      <a:pt x="400293" y="890257"/>
                      <a:pt x="398387" y="887165"/>
                      <a:pt x="395748" y="884903"/>
                    </a:cubicBezTo>
                    <a:cubicBezTo>
                      <a:pt x="389564" y="879603"/>
                      <a:pt x="383357" y="876896"/>
                      <a:pt x="378542" y="870155"/>
                    </a:cubicBezTo>
                    <a:cubicBezTo>
                      <a:pt x="369049" y="856866"/>
                      <a:pt x="379517" y="862286"/>
                      <a:pt x="366251" y="857864"/>
                    </a:cubicBezTo>
                    <a:cubicBezTo>
                      <a:pt x="348832" y="840445"/>
                      <a:pt x="369828" y="862633"/>
                      <a:pt x="351503" y="838200"/>
                    </a:cubicBezTo>
                    <a:cubicBezTo>
                      <a:pt x="349417" y="835419"/>
                      <a:pt x="346354" y="833496"/>
                      <a:pt x="344129" y="830826"/>
                    </a:cubicBezTo>
                    <a:cubicBezTo>
                      <a:pt x="325404" y="808358"/>
                      <a:pt x="358929" y="843171"/>
                      <a:pt x="329380" y="813619"/>
                    </a:cubicBezTo>
                    <a:cubicBezTo>
                      <a:pt x="324551" y="799132"/>
                      <a:pt x="330177" y="813420"/>
                      <a:pt x="319548" y="796413"/>
                    </a:cubicBezTo>
                    <a:cubicBezTo>
                      <a:pt x="311254" y="783143"/>
                      <a:pt x="318323" y="790271"/>
                      <a:pt x="309716" y="779206"/>
                    </a:cubicBezTo>
                    <a:cubicBezTo>
                      <a:pt x="305787" y="774155"/>
                      <a:pt x="301050" y="769731"/>
                      <a:pt x="297425" y="764458"/>
                    </a:cubicBezTo>
                    <a:cubicBezTo>
                      <a:pt x="277136" y="734947"/>
                      <a:pt x="288352" y="749109"/>
                      <a:pt x="277761" y="730045"/>
                    </a:cubicBezTo>
                    <a:cubicBezTo>
                      <a:pt x="273926" y="723142"/>
                      <a:pt x="264900" y="708801"/>
                      <a:pt x="260554" y="703006"/>
                    </a:cubicBezTo>
                    <a:lnTo>
                      <a:pt x="253180" y="693174"/>
                    </a:lnTo>
                    <a:cubicBezTo>
                      <a:pt x="251541" y="688258"/>
                      <a:pt x="251373" y="682572"/>
                      <a:pt x="248264" y="678426"/>
                    </a:cubicBezTo>
                    <a:cubicBezTo>
                      <a:pt x="231143" y="655596"/>
                      <a:pt x="249473" y="681260"/>
                      <a:pt x="235974" y="658761"/>
                    </a:cubicBezTo>
                    <a:cubicBezTo>
                      <a:pt x="232934" y="653695"/>
                      <a:pt x="229419" y="648929"/>
                      <a:pt x="226142" y="644013"/>
                    </a:cubicBezTo>
                    <a:lnTo>
                      <a:pt x="221225" y="636639"/>
                    </a:lnTo>
                    <a:cubicBezTo>
                      <a:pt x="214474" y="609633"/>
                      <a:pt x="224705" y="643394"/>
                      <a:pt x="211393" y="619432"/>
                    </a:cubicBezTo>
                    <a:cubicBezTo>
                      <a:pt x="208876" y="614902"/>
                      <a:pt x="209143" y="609128"/>
                      <a:pt x="206477" y="604684"/>
                    </a:cubicBezTo>
                    <a:lnTo>
                      <a:pt x="199103" y="592393"/>
                    </a:lnTo>
                    <a:cubicBezTo>
                      <a:pt x="198284" y="589116"/>
                      <a:pt x="197976" y="585666"/>
                      <a:pt x="196645" y="582561"/>
                    </a:cubicBezTo>
                    <a:cubicBezTo>
                      <a:pt x="194319" y="577133"/>
                      <a:pt x="190778" y="574236"/>
                      <a:pt x="186812" y="570271"/>
                    </a:cubicBezTo>
                    <a:cubicBezTo>
                      <a:pt x="184354" y="564535"/>
                      <a:pt x="181411" y="558984"/>
                      <a:pt x="179438" y="553064"/>
                    </a:cubicBezTo>
                    <a:cubicBezTo>
                      <a:pt x="169295" y="522635"/>
                      <a:pt x="185734" y="559241"/>
                      <a:pt x="172064" y="528484"/>
                    </a:cubicBezTo>
                    <a:cubicBezTo>
                      <a:pt x="170576" y="525136"/>
                      <a:pt x="169033" y="521794"/>
                      <a:pt x="167148" y="518652"/>
                    </a:cubicBezTo>
                    <a:cubicBezTo>
                      <a:pt x="161093" y="508561"/>
                      <a:pt x="156667" y="503037"/>
                      <a:pt x="149942" y="494071"/>
                    </a:cubicBezTo>
                    <a:cubicBezTo>
                      <a:pt x="149122" y="491613"/>
                      <a:pt x="148413" y="489115"/>
                      <a:pt x="147483" y="486697"/>
                    </a:cubicBezTo>
                    <a:cubicBezTo>
                      <a:pt x="144315" y="478460"/>
                      <a:pt x="139382" y="470769"/>
                      <a:pt x="137651" y="462116"/>
                    </a:cubicBezTo>
                    <a:cubicBezTo>
                      <a:pt x="136832" y="458019"/>
                      <a:pt x="136660" y="453738"/>
                      <a:pt x="135193" y="449826"/>
                    </a:cubicBezTo>
                    <a:cubicBezTo>
                      <a:pt x="134156" y="447060"/>
                      <a:pt x="131743" y="445017"/>
                      <a:pt x="130277" y="442452"/>
                    </a:cubicBezTo>
                    <a:cubicBezTo>
                      <a:pt x="128459" y="439270"/>
                      <a:pt x="127179" y="435801"/>
                      <a:pt x="125361" y="432619"/>
                    </a:cubicBezTo>
                    <a:cubicBezTo>
                      <a:pt x="123895" y="430054"/>
                      <a:pt x="121911" y="427810"/>
                      <a:pt x="120445" y="425245"/>
                    </a:cubicBezTo>
                    <a:cubicBezTo>
                      <a:pt x="118627" y="422064"/>
                      <a:pt x="116972" y="418781"/>
                      <a:pt x="115529" y="415413"/>
                    </a:cubicBezTo>
                    <a:cubicBezTo>
                      <a:pt x="114508" y="413032"/>
                      <a:pt x="114404" y="410261"/>
                      <a:pt x="113071" y="408039"/>
                    </a:cubicBezTo>
                    <a:cubicBezTo>
                      <a:pt x="111878" y="406051"/>
                      <a:pt x="109793" y="404761"/>
                      <a:pt x="108154" y="403122"/>
                    </a:cubicBezTo>
                    <a:cubicBezTo>
                      <a:pt x="107335" y="399025"/>
                      <a:pt x="106896" y="394834"/>
                      <a:pt x="105696" y="390832"/>
                    </a:cubicBezTo>
                    <a:cubicBezTo>
                      <a:pt x="104428" y="386606"/>
                      <a:pt x="102288" y="382689"/>
                      <a:pt x="100780" y="378542"/>
                    </a:cubicBezTo>
                    <a:cubicBezTo>
                      <a:pt x="99009" y="373672"/>
                      <a:pt x="97635" y="368663"/>
                      <a:pt x="95864" y="363793"/>
                    </a:cubicBezTo>
                    <a:cubicBezTo>
                      <a:pt x="94356" y="359646"/>
                      <a:pt x="92456" y="355650"/>
                      <a:pt x="90948" y="351503"/>
                    </a:cubicBezTo>
                    <a:cubicBezTo>
                      <a:pt x="89177" y="346633"/>
                      <a:pt x="87048" y="341836"/>
                      <a:pt x="86032" y="336755"/>
                    </a:cubicBezTo>
                    <a:cubicBezTo>
                      <a:pt x="84049" y="326837"/>
                      <a:pt x="83711" y="321268"/>
                      <a:pt x="78658" y="312174"/>
                    </a:cubicBezTo>
                    <a:cubicBezTo>
                      <a:pt x="76668" y="308593"/>
                      <a:pt x="73741" y="305619"/>
                      <a:pt x="71283" y="302342"/>
                    </a:cubicBezTo>
                    <a:cubicBezTo>
                      <a:pt x="65289" y="278364"/>
                      <a:pt x="72608" y="308304"/>
                      <a:pt x="66367" y="280219"/>
                    </a:cubicBezTo>
                    <a:cubicBezTo>
                      <a:pt x="65634" y="276921"/>
                      <a:pt x="64572" y="273700"/>
                      <a:pt x="63909" y="270387"/>
                    </a:cubicBezTo>
                    <a:cubicBezTo>
                      <a:pt x="62932" y="265500"/>
                      <a:pt x="62428" y="260526"/>
                      <a:pt x="61451" y="255639"/>
                    </a:cubicBezTo>
                    <a:cubicBezTo>
                      <a:pt x="60671" y="251740"/>
                      <a:pt x="58293" y="242533"/>
                      <a:pt x="56535" y="238432"/>
                    </a:cubicBezTo>
                    <a:cubicBezTo>
                      <a:pt x="55092" y="235064"/>
                      <a:pt x="53258" y="231877"/>
                      <a:pt x="51619" y="228600"/>
                    </a:cubicBezTo>
                    <a:cubicBezTo>
                      <a:pt x="50800" y="223684"/>
                      <a:pt x="50472" y="218660"/>
                      <a:pt x="49161" y="213852"/>
                    </a:cubicBezTo>
                    <a:cubicBezTo>
                      <a:pt x="48000" y="209595"/>
                      <a:pt x="45315" y="205842"/>
                      <a:pt x="44245" y="201561"/>
                    </a:cubicBezTo>
                    <a:cubicBezTo>
                      <a:pt x="32949" y="156375"/>
                      <a:pt x="47408" y="201217"/>
                      <a:pt x="39329" y="176981"/>
                    </a:cubicBezTo>
                    <a:cubicBezTo>
                      <a:pt x="38510" y="172065"/>
                      <a:pt x="38080" y="167067"/>
                      <a:pt x="36871" y="162232"/>
                    </a:cubicBezTo>
                    <a:cubicBezTo>
                      <a:pt x="35614" y="157205"/>
                      <a:pt x="33593" y="152400"/>
                      <a:pt x="31954" y="147484"/>
                    </a:cubicBezTo>
                    <a:cubicBezTo>
                      <a:pt x="28097" y="135916"/>
                      <a:pt x="30464" y="142529"/>
                      <a:pt x="24580" y="127819"/>
                    </a:cubicBezTo>
                    <a:cubicBezTo>
                      <a:pt x="23088" y="115880"/>
                      <a:pt x="22479" y="107124"/>
                      <a:pt x="19664" y="95864"/>
                    </a:cubicBezTo>
                    <a:cubicBezTo>
                      <a:pt x="19036" y="93350"/>
                      <a:pt x="18025" y="90948"/>
                      <a:pt x="17206" y="88490"/>
                    </a:cubicBezTo>
                    <a:cubicBezTo>
                      <a:pt x="15676" y="76249"/>
                      <a:pt x="13559" y="55425"/>
                      <a:pt x="9832" y="44245"/>
                    </a:cubicBezTo>
                    <a:lnTo>
                      <a:pt x="7374" y="36871"/>
                    </a:lnTo>
                    <a:cubicBezTo>
                      <a:pt x="6555" y="30316"/>
                      <a:pt x="6002" y="23722"/>
                      <a:pt x="4916" y="17206"/>
                    </a:cubicBezTo>
                    <a:cubicBezTo>
                      <a:pt x="3887" y="11033"/>
                      <a:pt x="1948" y="5844"/>
                      <a:pt x="0" y="0"/>
                    </a:cubicBezTo>
                    <a:cubicBezTo>
                      <a:pt x="819" y="7374"/>
                      <a:pt x="1238" y="14804"/>
                      <a:pt x="2458" y="22122"/>
                    </a:cubicBezTo>
                    <a:cubicBezTo>
                      <a:pt x="2884" y="24678"/>
                      <a:pt x="4204" y="27005"/>
                      <a:pt x="4916" y="29497"/>
                    </a:cubicBezTo>
                    <a:cubicBezTo>
                      <a:pt x="12345" y="55499"/>
                      <a:pt x="609" y="19032"/>
                      <a:pt x="12290" y="54077"/>
                    </a:cubicBezTo>
                    <a:cubicBezTo>
                      <a:pt x="13109" y="56535"/>
                      <a:pt x="13589" y="59134"/>
                      <a:pt x="14748" y="61452"/>
                    </a:cubicBezTo>
                    <a:cubicBezTo>
                      <a:pt x="16387" y="64729"/>
                      <a:pt x="18303" y="67882"/>
                      <a:pt x="19664" y="71284"/>
                    </a:cubicBezTo>
                    <a:cubicBezTo>
                      <a:pt x="21589" y="76095"/>
                      <a:pt x="22941" y="81116"/>
                      <a:pt x="24580" y="86032"/>
                    </a:cubicBezTo>
                    <a:cubicBezTo>
                      <a:pt x="25399" y="88490"/>
                      <a:pt x="25601" y="91250"/>
                      <a:pt x="27038" y="93406"/>
                    </a:cubicBezTo>
                    <a:cubicBezTo>
                      <a:pt x="36489" y="107584"/>
                      <a:pt x="28303" y="93902"/>
                      <a:pt x="34412" y="108155"/>
                    </a:cubicBezTo>
                    <a:cubicBezTo>
                      <a:pt x="38153" y="116884"/>
                      <a:pt x="39309" y="117958"/>
                      <a:pt x="44245" y="125361"/>
                    </a:cubicBezTo>
                    <a:cubicBezTo>
                      <a:pt x="45064" y="128638"/>
                      <a:pt x="45775" y="131945"/>
                      <a:pt x="46703" y="135193"/>
                    </a:cubicBezTo>
                    <a:cubicBezTo>
                      <a:pt x="47415" y="137685"/>
                      <a:pt x="48533" y="140054"/>
                      <a:pt x="49161" y="142568"/>
                    </a:cubicBezTo>
                    <a:cubicBezTo>
                      <a:pt x="49861" y="145368"/>
                      <a:pt x="52563" y="161158"/>
                      <a:pt x="54077" y="164690"/>
                    </a:cubicBezTo>
                    <a:cubicBezTo>
                      <a:pt x="55241" y="167405"/>
                      <a:pt x="57354" y="169606"/>
                      <a:pt x="58993" y="172064"/>
                    </a:cubicBezTo>
                    <a:cubicBezTo>
                      <a:pt x="64613" y="188925"/>
                      <a:pt x="57975" y="167995"/>
                      <a:pt x="63909" y="191729"/>
                    </a:cubicBezTo>
                    <a:cubicBezTo>
                      <a:pt x="64537" y="194243"/>
                      <a:pt x="65548" y="196645"/>
                      <a:pt x="66367" y="199103"/>
                    </a:cubicBezTo>
                    <a:cubicBezTo>
                      <a:pt x="67186" y="204019"/>
                      <a:pt x="67616" y="209017"/>
                      <a:pt x="68825" y="213852"/>
                    </a:cubicBezTo>
                    <a:cubicBezTo>
                      <a:pt x="70082" y="218879"/>
                      <a:pt x="72103" y="223684"/>
                      <a:pt x="73742" y="228600"/>
                    </a:cubicBezTo>
                    <a:cubicBezTo>
                      <a:pt x="74561" y="231058"/>
                      <a:pt x="75572" y="233460"/>
                      <a:pt x="76200" y="235974"/>
                    </a:cubicBezTo>
                    <a:cubicBezTo>
                      <a:pt x="77019" y="239251"/>
                      <a:pt x="77665" y="242577"/>
                      <a:pt x="78658" y="245806"/>
                    </a:cubicBezTo>
                    <a:cubicBezTo>
                      <a:pt x="80944" y="253235"/>
                      <a:pt x="84147" y="260388"/>
                      <a:pt x="86032" y="267929"/>
                    </a:cubicBezTo>
                    <a:cubicBezTo>
                      <a:pt x="89206" y="280627"/>
                      <a:pt x="86616" y="274950"/>
                      <a:pt x="93406" y="285135"/>
                    </a:cubicBezTo>
                    <a:cubicBezTo>
                      <a:pt x="99583" y="303670"/>
                      <a:pt x="91251" y="280826"/>
                      <a:pt x="100780" y="299884"/>
                    </a:cubicBezTo>
                    <a:cubicBezTo>
                      <a:pt x="104960" y="308244"/>
                      <a:pt x="101757" y="307637"/>
                      <a:pt x="105696" y="317090"/>
                    </a:cubicBezTo>
                    <a:cubicBezTo>
                      <a:pt x="108515" y="323855"/>
                      <a:pt x="112251" y="330200"/>
                      <a:pt x="115529" y="336755"/>
                    </a:cubicBezTo>
                    <a:cubicBezTo>
                      <a:pt x="117168" y="340032"/>
                      <a:pt x="119286" y="343111"/>
                      <a:pt x="120445" y="346587"/>
                    </a:cubicBezTo>
                    <a:cubicBezTo>
                      <a:pt x="121264" y="349045"/>
                      <a:pt x="121744" y="351644"/>
                      <a:pt x="122903" y="353961"/>
                    </a:cubicBezTo>
                    <a:cubicBezTo>
                      <a:pt x="124224" y="356603"/>
                      <a:pt x="126180" y="358877"/>
                      <a:pt x="127819" y="361335"/>
                    </a:cubicBezTo>
                    <a:cubicBezTo>
                      <a:pt x="134875" y="389563"/>
                      <a:pt x="125009" y="354779"/>
                      <a:pt x="135193" y="378542"/>
                    </a:cubicBezTo>
                    <a:cubicBezTo>
                      <a:pt x="136524" y="381647"/>
                      <a:pt x="136320" y="385269"/>
                      <a:pt x="137651" y="388374"/>
                    </a:cubicBezTo>
                    <a:cubicBezTo>
                      <a:pt x="138815" y="391089"/>
                      <a:pt x="141101" y="393183"/>
                      <a:pt x="142567" y="395748"/>
                    </a:cubicBezTo>
                    <a:cubicBezTo>
                      <a:pt x="155034" y="417566"/>
                      <a:pt x="140428" y="395000"/>
                      <a:pt x="152400" y="412955"/>
                    </a:cubicBezTo>
                    <a:cubicBezTo>
                      <a:pt x="153219" y="416232"/>
                      <a:pt x="154125" y="419489"/>
                      <a:pt x="154858" y="422787"/>
                    </a:cubicBezTo>
                    <a:cubicBezTo>
                      <a:pt x="155764" y="426865"/>
                      <a:pt x="156303" y="431024"/>
                      <a:pt x="157316" y="435077"/>
                    </a:cubicBezTo>
                    <a:cubicBezTo>
                      <a:pt x="157944" y="437591"/>
                      <a:pt x="158268" y="440343"/>
                      <a:pt x="159774" y="442452"/>
                    </a:cubicBezTo>
                    <a:cubicBezTo>
                      <a:pt x="162468" y="446224"/>
                      <a:pt x="166329" y="449007"/>
                      <a:pt x="169606" y="452284"/>
                    </a:cubicBezTo>
                    <a:cubicBezTo>
                      <a:pt x="175238" y="474814"/>
                      <a:pt x="170774" y="466326"/>
                      <a:pt x="179438" y="479322"/>
                    </a:cubicBezTo>
                    <a:cubicBezTo>
                      <a:pt x="184964" y="501427"/>
                      <a:pt x="177458" y="475458"/>
                      <a:pt x="189271" y="501445"/>
                    </a:cubicBezTo>
                    <a:cubicBezTo>
                      <a:pt x="198175" y="521032"/>
                      <a:pt x="188135" y="512157"/>
                      <a:pt x="201561" y="521110"/>
                    </a:cubicBezTo>
                    <a:cubicBezTo>
                      <a:pt x="203200" y="524387"/>
                      <a:pt x="204131" y="528127"/>
                      <a:pt x="206477" y="530942"/>
                    </a:cubicBezTo>
                    <a:cubicBezTo>
                      <a:pt x="208368" y="533211"/>
                      <a:pt x="212006" y="533551"/>
                      <a:pt x="213851" y="535858"/>
                    </a:cubicBezTo>
                    <a:cubicBezTo>
                      <a:pt x="215470" y="537881"/>
                      <a:pt x="215051" y="540967"/>
                      <a:pt x="216309" y="543232"/>
                    </a:cubicBezTo>
                    <a:cubicBezTo>
                      <a:pt x="219179" y="548397"/>
                      <a:pt x="226142" y="557981"/>
                      <a:pt x="226142" y="557981"/>
                    </a:cubicBezTo>
                    <a:cubicBezTo>
                      <a:pt x="226961" y="560439"/>
                      <a:pt x="227441" y="563038"/>
                      <a:pt x="228600" y="565355"/>
                    </a:cubicBezTo>
                    <a:cubicBezTo>
                      <a:pt x="230397" y="568949"/>
                      <a:pt x="239220" y="580334"/>
                      <a:pt x="240890" y="582561"/>
                    </a:cubicBezTo>
                    <a:cubicBezTo>
                      <a:pt x="247068" y="601095"/>
                      <a:pt x="238734" y="578249"/>
                      <a:pt x="248264" y="597310"/>
                    </a:cubicBezTo>
                    <a:cubicBezTo>
                      <a:pt x="249423" y="599627"/>
                      <a:pt x="249563" y="602367"/>
                      <a:pt x="250722" y="604684"/>
                    </a:cubicBezTo>
                    <a:cubicBezTo>
                      <a:pt x="252043" y="607326"/>
                      <a:pt x="254317" y="609416"/>
                      <a:pt x="255638" y="612058"/>
                    </a:cubicBezTo>
                    <a:cubicBezTo>
                      <a:pt x="256797" y="614375"/>
                      <a:pt x="256937" y="617115"/>
                      <a:pt x="258096" y="619432"/>
                    </a:cubicBezTo>
                    <a:cubicBezTo>
                      <a:pt x="259417" y="622074"/>
                      <a:pt x="261597" y="624213"/>
                      <a:pt x="263012" y="626806"/>
                    </a:cubicBezTo>
                    <a:cubicBezTo>
                      <a:pt x="266521" y="633240"/>
                      <a:pt x="268780" y="640373"/>
                      <a:pt x="272845" y="646471"/>
                    </a:cubicBezTo>
                    <a:cubicBezTo>
                      <a:pt x="284439" y="663863"/>
                      <a:pt x="269878" y="642317"/>
                      <a:pt x="285135" y="663677"/>
                    </a:cubicBezTo>
                    <a:cubicBezTo>
                      <a:pt x="296876" y="680115"/>
                      <a:pt x="284392" y="662192"/>
                      <a:pt x="292509" y="678426"/>
                    </a:cubicBezTo>
                    <a:cubicBezTo>
                      <a:pt x="295610" y="684629"/>
                      <a:pt x="297768" y="686143"/>
                      <a:pt x="302342" y="690716"/>
                    </a:cubicBezTo>
                    <a:cubicBezTo>
                      <a:pt x="303161" y="693174"/>
                      <a:pt x="303641" y="695773"/>
                      <a:pt x="304800" y="698090"/>
                    </a:cubicBezTo>
                    <a:cubicBezTo>
                      <a:pt x="308101" y="704693"/>
                      <a:pt x="314606" y="714448"/>
                      <a:pt x="319548" y="720213"/>
                    </a:cubicBezTo>
                    <a:cubicBezTo>
                      <a:pt x="321810" y="722852"/>
                      <a:pt x="324464" y="725129"/>
                      <a:pt x="326922" y="727587"/>
                    </a:cubicBezTo>
                    <a:cubicBezTo>
                      <a:pt x="329301" y="734724"/>
                      <a:pt x="329098" y="736271"/>
                      <a:pt x="334296" y="742335"/>
                    </a:cubicBezTo>
                    <a:cubicBezTo>
                      <a:pt x="337313" y="745854"/>
                      <a:pt x="341348" y="748460"/>
                      <a:pt x="344129" y="752168"/>
                    </a:cubicBezTo>
                    <a:cubicBezTo>
                      <a:pt x="353589" y="764781"/>
                      <a:pt x="348606" y="759103"/>
                      <a:pt x="358877" y="769374"/>
                    </a:cubicBezTo>
                    <a:cubicBezTo>
                      <a:pt x="361634" y="777646"/>
                      <a:pt x="361392" y="778077"/>
                      <a:pt x="366251" y="786581"/>
                    </a:cubicBezTo>
                    <a:cubicBezTo>
                      <a:pt x="367717" y="789146"/>
                      <a:pt x="369078" y="791866"/>
                      <a:pt x="371167" y="793955"/>
                    </a:cubicBezTo>
                    <a:cubicBezTo>
                      <a:pt x="373256" y="796044"/>
                      <a:pt x="376084" y="797232"/>
                      <a:pt x="378542" y="798871"/>
                    </a:cubicBezTo>
                    <a:cubicBezTo>
                      <a:pt x="380181" y="802968"/>
                      <a:pt x="380863" y="807593"/>
                      <a:pt x="383458" y="811161"/>
                    </a:cubicBezTo>
                    <a:cubicBezTo>
                      <a:pt x="387547" y="816784"/>
                      <a:pt x="395097" y="819691"/>
                      <a:pt x="398206" y="825910"/>
                    </a:cubicBezTo>
                    <a:cubicBezTo>
                      <a:pt x="407303" y="844103"/>
                      <a:pt x="398040" y="828169"/>
                      <a:pt x="410496" y="843116"/>
                    </a:cubicBezTo>
                    <a:cubicBezTo>
                      <a:pt x="425991" y="861709"/>
                      <a:pt x="406032" y="841112"/>
                      <a:pt x="420329" y="855406"/>
                    </a:cubicBezTo>
                    <a:cubicBezTo>
                      <a:pt x="425864" y="872013"/>
                      <a:pt x="418188" y="854013"/>
                      <a:pt x="430161" y="867697"/>
                    </a:cubicBezTo>
                    <a:cubicBezTo>
                      <a:pt x="434052" y="872143"/>
                      <a:pt x="436448" y="877718"/>
                      <a:pt x="439993" y="882445"/>
                    </a:cubicBezTo>
                    <a:cubicBezTo>
                      <a:pt x="461555" y="911194"/>
                      <a:pt x="434200" y="875686"/>
                      <a:pt x="454742" y="899652"/>
                    </a:cubicBezTo>
                    <a:cubicBezTo>
                      <a:pt x="457408" y="902762"/>
                      <a:pt x="459450" y="906374"/>
                      <a:pt x="462116" y="909484"/>
                    </a:cubicBezTo>
                    <a:cubicBezTo>
                      <a:pt x="470561" y="919337"/>
                      <a:pt x="468861" y="915265"/>
                      <a:pt x="479322" y="924232"/>
                    </a:cubicBezTo>
                    <a:cubicBezTo>
                      <a:pt x="481961" y="926494"/>
                      <a:pt x="484057" y="929344"/>
                      <a:pt x="486696" y="931606"/>
                    </a:cubicBezTo>
                    <a:cubicBezTo>
                      <a:pt x="489807" y="934272"/>
                      <a:pt x="493807" y="935919"/>
                      <a:pt x="496529" y="938981"/>
                    </a:cubicBezTo>
                    <a:cubicBezTo>
                      <a:pt x="503157" y="946438"/>
                      <a:pt x="510491" y="964938"/>
                      <a:pt x="521109" y="968477"/>
                    </a:cubicBezTo>
                    <a:lnTo>
                      <a:pt x="528483" y="970935"/>
                    </a:lnTo>
                    <a:cubicBezTo>
                      <a:pt x="541596" y="990603"/>
                      <a:pt x="524385" y="966837"/>
                      <a:pt x="540774" y="983226"/>
                    </a:cubicBezTo>
                    <a:cubicBezTo>
                      <a:pt x="549741" y="992193"/>
                      <a:pt x="541451" y="990755"/>
                      <a:pt x="553064" y="1000432"/>
                    </a:cubicBezTo>
                    <a:cubicBezTo>
                      <a:pt x="555054" y="1002091"/>
                      <a:pt x="557980" y="1002071"/>
                      <a:pt x="560438" y="1002890"/>
                    </a:cubicBezTo>
                    <a:cubicBezTo>
                      <a:pt x="564535" y="1006987"/>
                      <a:pt x="567908" y="1011967"/>
                      <a:pt x="572729" y="1015181"/>
                    </a:cubicBezTo>
                    <a:cubicBezTo>
                      <a:pt x="578235" y="1018852"/>
                      <a:pt x="585057" y="1023203"/>
                      <a:pt x="589935" y="1027471"/>
                    </a:cubicBezTo>
                    <a:cubicBezTo>
                      <a:pt x="606499" y="1041964"/>
                      <a:pt x="592348" y="1033594"/>
                      <a:pt x="609600" y="1042219"/>
                    </a:cubicBezTo>
                    <a:cubicBezTo>
                      <a:pt x="635279" y="1067901"/>
                      <a:pt x="604807" y="1039498"/>
                      <a:pt x="629264" y="1056968"/>
                    </a:cubicBezTo>
                    <a:cubicBezTo>
                      <a:pt x="632093" y="1058988"/>
                      <a:pt x="633894" y="1062208"/>
                      <a:pt x="636638" y="1064342"/>
                    </a:cubicBezTo>
                    <a:cubicBezTo>
                      <a:pt x="658762" y="1081549"/>
                      <a:pt x="644013" y="1068029"/>
                      <a:pt x="658761" y="1079090"/>
                    </a:cubicBezTo>
                    <a:cubicBezTo>
                      <a:pt x="660981" y="1080755"/>
                      <a:pt x="672378" y="1089586"/>
                      <a:pt x="675967" y="1091381"/>
                    </a:cubicBezTo>
                    <a:cubicBezTo>
                      <a:pt x="678285" y="1092540"/>
                      <a:pt x="680884" y="1093020"/>
                      <a:pt x="683342" y="1093839"/>
                    </a:cubicBezTo>
                    <a:cubicBezTo>
                      <a:pt x="703006" y="1106948"/>
                      <a:pt x="679245" y="1089742"/>
                      <a:pt x="695632" y="1106129"/>
                    </a:cubicBezTo>
                    <a:cubicBezTo>
                      <a:pt x="700855" y="1111352"/>
                      <a:pt x="708959" y="1113145"/>
                      <a:pt x="715296" y="1115961"/>
                    </a:cubicBezTo>
                    <a:cubicBezTo>
                      <a:pt x="718645" y="1117449"/>
                      <a:pt x="721851" y="1119238"/>
                      <a:pt x="725129" y="1120877"/>
                    </a:cubicBezTo>
                    <a:cubicBezTo>
                      <a:pt x="727587" y="1123335"/>
                      <a:pt x="729759" y="1126118"/>
                      <a:pt x="732503" y="1128252"/>
                    </a:cubicBezTo>
                    <a:cubicBezTo>
                      <a:pt x="737167" y="1131879"/>
                      <a:pt x="747251" y="1138084"/>
                      <a:pt x="747251" y="1138084"/>
                    </a:cubicBezTo>
                    <a:cubicBezTo>
                      <a:pt x="760360" y="1157747"/>
                      <a:pt x="743154" y="1133988"/>
                      <a:pt x="759542" y="1150374"/>
                    </a:cubicBezTo>
                    <a:cubicBezTo>
                      <a:pt x="761631" y="1152463"/>
                      <a:pt x="762151" y="1155903"/>
                      <a:pt x="764458" y="1157748"/>
                    </a:cubicBezTo>
                    <a:cubicBezTo>
                      <a:pt x="766481" y="1159367"/>
                      <a:pt x="769515" y="1159047"/>
                      <a:pt x="771832" y="1160206"/>
                    </a:cubicBezTo>
                    <a:cubicBezTo>
                      <a:pt x="774474" y="1161527"/>
                      <a:pt x="776899" y="1163276"/>
                      <a:pt x="779206" y="1165122"/>
                    </a:cubicBezTo>
                    <a:cubicBezTo>
                      <a:pt x="781016" y="1166570"/>
                      <a:pt x="782342" y="1168555"/>
                      <a:pt x="784122" y="1170039"/>
                    </a:cubicBezTo>
                    <a:cubicBezTo>
                      <a:pt x="787269" y="1172662"/>
                      <a:pt x="790807" y="1174790"/>
                      <a:pt x="793954" y="1177413"/>
                    </a:cubicBezTo>
                    <a:cubicBezTo>
                      <a:pt x="795735" y="1178897"/>
                      <a:pt x="797017" y="1180938"/>
                      <a:pt x="798871" y="1182329"/>
                    </a:cubicBezTo>
                    <a:cubicBezTo>
                      <a:pt x="803598" y="1185874"/>
                      <a:pt x="809441" y="1187983"/>
                      <a:pt x="813619" y="1192161"/>
                    </a:cubicBezTo>
                    <a:cubicBezTo>
                      <a:pt x="816077" y="1194619"/>
                      <a:pt x="818249" y="1197401"/>
                      <a:pt x="820993" y="1199535"/>
                    </a:cubicBezTo>
                    <a:cubicBezTo>
                      <a:pt x="825657" y="1203163"/>
                      <a:pt x="835742" y="1209368"/>
                      <a:pt x="835742" y="1209368"/>
                    </a:cubicBezTo>
                    <a:cubicBezTo>
                      <a:pt x="839019" y="1214284"/>
                      <a:pt x="842029" y="1219389"/>
                      <a:pt x="845574" y="1224116"/>
                    </a:cubicBezTo>
                    <a:cubicBezTo>
                      <a:pt x="848032" y="1227393"/>
                      <a:pt x="850777" y="1230474"/>
                      <a:pt x="852948" y="1233948"/>
                    </a:cubicBezTo>
                    <a:cubicBezTo>
                      <a:pt x="854890" y="1237056"/>
                      <a:pt x="855273" y="1241190"/>
                      <a:pt x="857864" y="1243781"/>
                    </a:cubicBezTo>
                    <a:cubicBezTo>
                      <a:pt x="859696" y="1245613"/>
                      <a:pt x="862921" y="1245080"/>
                      <a:pt x="865238" y="1246239"/>
                    </a:cubicBezTo>
                    <a:cubicBezTo>
                      <a:pt x="875322" y="1251281"/>
                      <a:pt x="869910" y="1249976"/>
                      <a:pt x="877529" y="1256071"/>
                    </a:cubicBezTo>
                    <a:cubicBezTo>
                      <a:pt x="879836" y="1257916"/>
                      <a:pt x="882445" y="1259348"/>
                      <a:pt x="884903" y="1260987"/>
                    </a:cubicBezTo>
                    <a:cubicBezTo>
                      <a:pt x="898015" y="1280655"/>
                      <a:pt x="880804" y="1256886"/>
                      <a:pt x="897193" y="1273277"/>
                    </a:cubicBezTo>
                    <a:cubicBezTo>
                      <a:pt x="915642" y="1291727"/>
                      <a:pt x="890567" y="1270027"/>
                      <a:pt x="904567" y="1288026"/>
                    </a:cubicBezTo>
                    <a:cubicBezTo>
                      <a:pt x="908836" y="1293514"/>
                      <a:pt x="919316" y="1302774"/>
                      <a:pt x="919316" y="1302774"/>
                    </a:cubicBezTo>
                    <a:cubicBezTo>
                      <a:pt x="921912" y="1310563"/>
                      <a:pt x="921244" y="1310714"/>
                      <a:pt x="926690" y="1317522"/>
                    </a:cubicBezTo>
                    <a:cubicBezTo>
                      <a:pt x="932785" y="1325141"/>
                      <a:pt x="931480" y="1319729"/>
                      <a:pt x="936522" y="1329813"/>
                    </a:cubicBezTo>
                    <a:cubicBezTo>
                      <a:pt x="942064" y="1340897"/>
                      <a:pt x="935092" y="1333997"/>
                      <a:pt x="943896" y="1344561"/>
                    </a:cubicBezTo>
                    <a:cubicBezTo>
                      <a:pt x="950695" y="1352719"/>
                      <a:pt x="951608" y="1350151"/>
                      <a:pt x="956187" y="1359310"/>
                    </a:cubicBezTo>
                    <a:cubicBezTo>
                      <a:pt x="957346" y="1361627"/>
                      <a:pt x="957486" y="1364367"/>
                      <a:pt x="958645" y="1366684"/>
                    </a:cubicBezTo>
                    <a:cubicBezTo>
                      <a:pt x="959966" y="1369326"/>
                      <a:pt x="962240" y="1371416"/>
                      <a:pt x="963561" y="1374058"/>
                    </a:cubicBezTo>
                    <a:cubicBezTo>
                      <a:pt x="969210" y="1385356"/>
                      <a:pt x="962924" y="1378337"/>
                      <a:pt x="968477" y="138389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426950" y="428343"/>
                <a:ext cx="320832" cy="1056733"/>
              </a:xfrm>
              <a:custGeom>
                <a:avLst/>
                <a:gdLst>
                  <a:gd name="connsiteX0" fmla="*/ 432620 w 462116"/>
                  <a:gd name="connsiteY0" fmla="*/ 1522081 h 1522081"/>
                  <a:gd name="connsiteX1" fmla="*/ 417871 w 462116"/>
                  <a:gd name="connsiteY1" fmla="*/ 1519623 h 1522081"/>
                  <a:gd name="connsiteX2" fmla="*/ 410497 w 462116"/>
                  <a:gd name="connsiteY2" fmla="*/ 1480294 h 1522081"/>
                  <a:gd name="connsiteX3" fmla="*/ 405581 w 462116"/>
                  <a:gd name="connsiteY3" fmla="*/ 1377055 h 1522081"/>
                  <a:gd name="connsiteX4" fmla="*/ 400665 w 462116"/>
                  <a:gd name="connsiteY4" fmla="*/ 1310687 h 1522081"/>
                  <a:gd name="connsiteX5" fmla="*/ 395749 w 462116"/>
                  <a:gd name="connsiteY5" fmla="*/ 1246777 h 1522081"/>
                  <a:gd name="connsiteX6" fmla="*/ 393291 w 462116"/>
                  <a:gd name="connsiteY6" fmla="*/ 1236945 h 1522081"/>
                  <a:gd name="connsiteX7" fmla="*/ 388374 w 462116"/>
                  <a:gd name="connsiteY7" fmla="*/ 1224655 h 1522081"/>
                  <a:gd name="connsiteX8" fmla="*/ 385916 w 462116"/>
                  <a:gd name="connsiteY8" fmla="*/ 1207448 h 1522081"/>
                  <a:gd name="connsiteX9" fmla="*/ 383458 w 462116"/>
                  <a:gd name="connsiteY9" fmla="*/ 1200074 h 1522081"/>
                  <a:gd name="connsiteX10" fmla="*/ 381000 w 462116"/>
                  <a:gd name="connsiteY10" fmla="*/ 1182868 h 1522081"/>
                  <a:gd name="connsiteX11" fmla="*/ 378542 w 462116"/>
                  <a:gd name="connsiteY11" fmla="*/ 1168119 h 1522081"/>
                  <a:gd name="connsiteX12" fmla="*/ 373626 w 462116"/>
                  <a:gd name="connsiteY12" fmla="*/ 1143539 h 1522081"/>
                  <a:gd name="connsiteX13" fmla="*/ 363794 w 462116"/>
                  <a:gd name="connsiteY13" fmla="*/ 1111584 h 1522081"/>
                  <a:gd name="connsiteX14" fmla="*/ 358878 w 462116"/>
                  <a:gd name="connsiteY14" fmla="*/ 1091919 h 1522081"/>
                  <a:gd name="connsiteX15" fmla="*/ 356420 w 462116"/>
                  <a:gd name="connsiteY15" fmla="*/ 1082087 h 1522081"/>
                  <a:gd name="connsiteX16" fmla="*/ 353962 w 462116"/>
                  <a:gd name="connsiteY16" fmla="*/ 1069797 h 1522081"/>
                  <a:gd name="connsiteX17" fmla="*/ 349045 w 462116"/>
                  <a:gd name="connsiteY17" fmla="*/ 1059965 h 1522081"/>
                  <a:gd name="connsiteX18" fmla="*/ 341671 w 462116"/>
                  <a:gd name="connsiteY18" fmla="*/ 1037842 h 1522081"/>
                  <a:gd name="connsiteX19" fmla="*/ 334297 w 462116"/>
                  <a:gd name="connsiteY19" fmla="*/ 1020636 h 1522081"/>
                  <a:gd name="connsiteX20" fmla="*/ 326923 w 462116"/>
                  <a:gd name="connsiteY20" fmla="*/ 996055 h 1522081"/>
                  <a:gd name="connsiteX21" fmla="*/ 319549 w 462116"/>
                  <a:gd name="connsiteY21" fmla="*/ 988681 h 1522081"/>
                  <a:gd name="connsiteX22" fmla="*/ 317091 w 462116"/>
                  <a:gd name="connsiteY22" fmla="*/ 978848 h 1522081"/>
                  <a:gd name="connsiteX23" fmla="*/ 307258 w 462116"/>
                  <a:gd name="connsiteY23" fmla="*/ 961642 h 1522081"/>
                  <a:gd name="connsiteX24" fmla="*/ 302342 w 462116"/>
                  <a:gd name="connsiteY24" fmla="*/ 951810 h 1522081"/>
                  <a:gd name="connsiteX25" fmla="*/ 297426 w 462116"/>
                  <a:gd name="connsiteY25" fmla="*/ 944436 h 1522081"/>
                  <a:gd name="connsiteX26" fmla="*/ 290052 w 462116"/>
                  <a:gd name="connsiteY26" fmla="*/ 927229 h 1522081"/>
                  <a:gd name="connsiteX27" fmla="*/ 285136 w 462116"/>
                  <a:gd name="connsiteY27" fmla="*/ 919855 h 1522081"/>
                  <a:gd name="connsiteX28" fmla="*/ 270387 w 462116"/>
                  <a:gd name="connsiteY28" fmla="*/ 900190 h 1522081"/>
                  <a:gd name="connsiteX29" fmla="*/ 258097 w 462116"/>
                  <a:gd name="connsiteY29" fmla="*/ 882984 h 1522081"/>
                  <a:gd name="connsiteX30" fmla="*/ 255639 w 462116"/>
                  <a:gd name="connsiteY30" fmla="*/ 873152 h 1522081"/>
                  <a:gd name="connsiteX31" fmla="*/ 248265 w 462116"/>
                  <a:gd name="connsiteY31" fmla="*/ 865777 h 1522081"/>
                  <a:gd name="connsiteX32" fmla="*/ 240891 w 462116"/>
                  <a:gd name="connsiteY32" fmla="*/ 853487 h 1522081"/>
                  <a:gd name="connsiteX33" fmla="*/ 235974 w 462116"/>
                  <a:gd name="connsiteY33" fmla="*/ 848571 h 1522081"/>
                  <a:gd name="connsiteX34" fmla="*/ 221226 w 462116"/>
                  <a:gd name="connsiteY34" fmla="*/ 828907 h 1522081"/>
                  <a:gd name="connsiteX35" fmla="*/ 216310 w 462116"/>
                  <a:gd name="connsiteY35" fmla="*/ 823990 h 1522081"/>
                  <a:gd name="connsiteX36" fmla="*/ 206478 w 462116"/>
                  <a:gd name="connsiteY36" fmla="*/ 809242 h 1522081"/>
                  <a:gd name="connsiteX37" fmla="*/ 196645 w 462116"/>
                  <a:gd name="connsiteY37" fmla="*/ 792036 h 1522081"/>
                  <a:gd name="connsiteX38" fmla="*/ 181897 w 462116"/>
                  <a:gd name="connsiteY38" fmla="*/ 777287 h 1522081"/>
                  <a:gd name="connsiteX39" fmla="*/ 169607 w 462116"/>
                  <a:gd name="connsiteY39" fmla="*/ 764997 h 1522081"/>
                  <a:gd name="connsiteX40" fmla="*/ 162233 w 462116"/>
                  <a:gd name="connsiteY40" fmla="*/ 750248 h 1522081"/>
                  <a:gd name="connsiteX41" fmla="*/ 157316 w 462116"/>
                  <a:gd name="connsiteY41" fmla="*/ 740416 h 1522081"/>
                  <a:gd name="connsiteX42" fmla="*/ 149942 w 462116"/>
                  <a:gd name="connsiteY42" fmla="*/ 733042 h 1522081"/>
                  <a:gd name="connsiteX43" fmla="*/ 145026 w 462116"/>
                  <a:gd name="connsiteY43" fmla="*/ 723210 h 1522081"/>
                  <a:gd name="connsiteX44" fmla="*/ 137652 w 462116"/>
                  <a:gd name="connsiteY44" fmla="*/ 713377 h 1522081"/>
                  <a:gd name="connsiteX45" fmla="*/ 132736 w 462116"/>
                  <a:gd name="connsiteY45" fmla="*/ 701087 h 1522081"/>
                  <a:gd name="connsiteX46" fmla="*/ 125362 w 462116"/>
                  <a:gd name="connsiteY46" fmla="*/ 691255 h 1522081"/>
                  <a:gd name="connsiteX47" fmla="*/ 120445 w 462116"/>
                  <a:gd name="connsiteY47" fmla="*/ 683881 h 1522081"/>
                  <a:gd name="connsiteX48" fmla="*/ 117987 w 462116"/>
                  <a:gd name="connsiteY48" fmla="*/ 676507 h 1522081"/>
                  <a:gd name="connsiteX49" fmla="*/ 103239 w 462116"/>
                  <a:gd name="connsiteY49" fmla="*/ 656842 h 1522081"/>
                  <a:gd name="connsiteX50" fmla="*/ 90949 w 462116"/>
                  <a:gd name="connsiteY50" fmla="*/ 634719 h 1522081"/>
                  <a:gd name="connsiteX51" fmla="*/ 88491 w 462116"/>
                  <a:gd name="connsiteY51" fmla="*/ 627345 h 1522081"/>
                  <a:gd name="connsiteX52" fmla="*/ 78658 w 462116"/>
                  <a:gd name="connsiteY52" fmla="*/ 612597 h 1522081"/>
                  <a:gd name="connsiteX53" fmla="*/ 73742 w 462116"/>
                  <a:gd name="connsiteY53" fmla="*/ 597848 h 1522081"/>
                  <a:gd name="connsiteX54" fmla="*/ 61452 w 462116"/>
                  <a:gd name="connsiteY54" fmla="*/ 578184 h 1522081"/>
                  <a:gd name="connsiteX55" fmla="*/ 56536 w 462116"/>
                  <a:gd name="connsiteY55" fmla="*/ 563436 h 1522081"/>
                  <a:gd name="connsiteX56" fmla="*/ 51620 w 462116"/>
                  <a:gd name="connsiteY56" fmla="*/ 553603 h 1522081"/>
                  <a:gd name="connsiteX57" fmla="*/ 41787 w 462116"/>
                  <a:gd name="connsiteY57" fmla="*/ 531481 h 1522081"/>
                  <a:gd name="connsiteX58" fmla="*/ 36871 w 462116"/>
                  <a:gd name="connsiteY58" fmla="*/ 514274 h 1522081"/>
                  <a:gd name="connsiteX59" fmla="*/ 34413 w 462116"/>
                  <a:gd name="connsiteY59" fmla="*/ 501984 h 1522081"/>
                  <a:gd name="connsiteX60" fmla="*/ 29497 w 462116"/>
                  <a:gd name="connsiteY60" fmla="*/ 489694 h 1522081"/>
                  <a:gd name="connsiteX61" fmla="*/ 27039 w 462116"/>
                  <a:gd name="connsiteY61" fmla="*/ 474945 h 1522081"/>
                  <a:gd name="connsiteX62" fmla="*/ 22123 w 462116"/>
                  <a:gd name="connsiteY62" fmla="*/ 465113 h 1522081"/>
                  <a:gd name="connsiteX63" fmla="*/ 19665 w 462116"/>
                  <a:gd name="connsiteY63" fmla="*/ 445448 h 1522081"/>
                  <a:gd name="connsiteX64" fmla="*/ 17207 w 462116"/>
                  <a:gd name="connsiteY64" fmla="*/ 438074 h 1522081"/>
                  <a:gd name="connsiteX65" fmla="*/ 14749 w 462116"/>
                  <a:gd name="connsiteY65" fmla="*/ 418410 h 1522081"/>
                  <a:gd name="connsiteX66" fmla="*/ 12291 w 462116"/>
                  <a:gd name="connsiteY66" fmla="*/ 408577 h 1522081"/>
                  <a:gd name="connsiteX67" fmla="*/ 7374 w 462116"/>
                  <a:gd name="connsiteY67" fmla="*/ 339752 h 1522081"/>
                  <a:gd name="connsiteX68" fmla="*/ 4916 w 462116"/>
                  <a:gd name="connsiteY68" fmla="*/ 320087 h 1522081"/>
                  <a:gd name="connsiteX69" fmla="*/ 0 w 462116"/>
                  <a:gd name="connsiteY69" fmla="*/ 539 h 1522081"/>
                  <a:gd name="connsiteX70" fmla="*/ 2458 w 462116"/>
                  <a:gd name="connsiteY70" fmla="*/ 7913 h 1522081"/>
                  <a:gd name="connsiteX71" fmla="*/ 7374 w 462116"/>
                  <a:gd name="connsiteY71" fmla="*/ 39868 h 1522081"/>
                  <a:gd name="connsiteX72" fmla="*/ 14749 w 462116"/>
                  <a:gd name="connsiteY72" fmla="*/ 66907 h 1522081"/>
                  <a:gd name="connsiteX73" fmla="*/ 19665 w 462116"/>
                  <a:gd name="connsiteY73" fmla="*/ 79197 h 1522081"/>
                  <a:gd name="connsiteX74" fmla="*/ 24581 w 462116"/>
                  <a:gd name="connsiteY74" fmla="*/ 101319 h 1522081"/>
                  <a:gd name="connsiteX75" fmla="*/ 31955 w 462116"/>
                  <a:gd name="connsiteY75" fmla="*/ 125900 h 1522081"/>
                  <a:gd name="connsiteX76" fmla="*/ 34413 w 462116"/>
                  <a:gd name="connsiteY76" fmla="*/ 133274 h 1522081"/>
                  <a:gd name="connsiteX77" fmla="*/ 36871 w 462116"/>
                  <a:gd name="connsiteY77" fmla="*/ 150481 h 1522081"/>
                  <a:gd name="connsiteX78" fmla="*/ 39329 w 462116"/>
                  <a:gd name="connsiteY78" fmla="*/ 157855 h 1522081"/>
                  <a:gd name="connsiteX79" fmla="*/ 41787 w 462116"/>
                  <a:gd name="connsiteY79" fmla="*/ 172603 h 1522081"/>
                  <a:gd name="connsiteX80" fmla="*/ 44245 w 462116"/>
                  <a:gd name="connsiteY80" fmla="*/ 197184 h 1522081"/>
                  <a:gd name="connsiteX81" fmla="*/ 49162 w 462116"/>
                  <a:gd name="connsiteY81" fmla="*/ 216848 h 1522081"/>
                  <a:gd name="connsiteX82" fmla="*/ 51620 w 462116"/>
                  <a:gd name="connsiteY82" fmla="*/ 248803 h 1522081"/>
                  <a:gd name="connsiteX83" fmla="*/ 54078 w 462116"/>
                  <a:gd name="connsiteY83" fmla="*/ 258636 h 1522081"/>
                  <a:gd name="connsiteX84" fmla="*/ 56536 w 462116"/>
                  <a:gd name="connsiteY84" fmla="*/ 275842 h 1522081"/>
                  <a:gd name="connsiteX85" fmla="*/ 63910 w 462116"/>
                  <a:gd name="connsiteY85" fmla="*/ 302881 h 1522081"/>
                  <a:gd name="connsiteX86" fmla="*/ 68826 w 462116"/>
                  <a:gd name="connsiteY86" fmla="*/ 332377 h 1522081"/>
                  <a:gd name="connsiteX87" fmla="*/ 73742 w 462116"/>
                  <a:gd name="connsiteY87" fmla="*/ 393829 h 1522081"/>
                  <a:gd name="connsiteX88" fmla="*/ 78658 w 462116"/>
                  <a:gd name="connsiteY88" fmla="*/ 435616 h 1522081"/>
                  <a:gd name="connsiteX89" fmla="*/ 83574 w 462116"/>
                  <a:gd name="connsiteY89" fmla="*/ 489694 h 1522081"/>
                  <a:gd name="connsiteX90" fmla="*/ 86033 w 462116"/>
                  <a:gd name="connsiteY90" fmla="*/ 497068 h 1522081"/>
                  <a:gd name="connsiteX91" fmla="*/ 88491 w 462116"/>
                  <a:gd name="connsiteY91" fmla="*/ 536397 h 1522081"/>
                  <a:gd name="connsiteX92" fmla="*/ 90949 w 462116"/>
                  <a:gd name="connsiteY92" fmla="*/ 543771 h 1522081"/>
                  <a:gd name="connsiteX93" fmla="*/ 93407 w 462116"/>
                  <a:gd name="connsiteY93" fmla="*/ 563436 h 1522081"/>
                  <a:gd name="connsiteX94" fmla="*/ 98323 w 462116"/>
                  <a:gd name="connsiteY94" fmla="*/ 588016 h 1522081"/>
                  <a:gd name="connsiteX95" fmla="*/ 103239 w 462116"/>
                  <a:gd name="connsiteY95" fmla="*/ 612597 h 1522081"/>
                  <a:gd name="connsiteX96" fmla="*/ 105697 w 462116"/>
                  <a:gd name="connsiteY96" fmla="*/ 624887 h 1522081"/>
                  <a:gd name="connsiteX97" fmla="*/ 108155 w 462116"/>
                  <a:gd name="connsiteY97" fmla="*/ 632261 h 1522081"/>
                  <a:gd name="connsiteX98" fmla="*/ 110613 w 462116"/>
                  <a:gd name="connsiteY98" fmla="*/ 642094 h 1522081"/>
                  <a:gd name="connsiteX99" fmla="*/ 115529 w 462116"/>
                  <a:gd name="connsiteY99" fmla="*/ 656842 h 1522081"/>
                  <a:gd name="connsiteX100" fmla="*/ 120445 w 462116"/>
                  <a:gd name="connsiteY100" fmla="*/ 664216 h 1522081"/>
                  <a:gd name="connsiteX101" fmla="*/ 125362 w 462116"/>
                  <a:gd name="connsiteY101" fmla="*/ 678965 h 1522081"/>
                  <a:gd name="connsiteX102" fmla="*/ 127820 w 462116"/>
                  <a:gd name="connsiteY102" fmla="*/ 688797 h 1522081"/>
                  <a:gd name="connsiteX103" fmla="*/ 132736 w 462116"/>
                  <a:gd name="connsiteY103" fmla="*/ 696171 h 1522081"/>
                  <a:gd name="connsiteX104" fmla="*/ 140110 w 462116"/>
                  <a:gd name="connsiteY104" fmla="*/ 710919 h 1522081"/>
                  <a:gd name="connsiteX105" fmla="*/ 142568 w 462116"/>
                  <a:gd name="connsiteY105" fmla="*/ 718294 h 1522081"/>
                  <a:gd name="connsiteX106" fmla="*/ 162233 w 462116"/>
                  <a:gd name="connsiteY106" fmla="*/ 742874 h 1522081"/>
                  <a:gd name="connsiteX107" fmla="*/ 172065 w 462116"/>
                  <a:gd name="connsiteY107" fmla="*/ 764997 h 1522081"/>
                  <a:gd name="connsiteX108" fmla="*/ 179439 w 462116"/>
                  <a:gd name="connsiteY108" fmla="*/ 769913 h 1522081"/>
                  <a:gd name="connsiteX109" fmla="*/ 191729 w 462116"/>
                  <a:gd name="connsiteY109" fmla="*/ 787119 h 1522081"/>
                  <a:gd name="connsiteX110" fmla="*/ 204020 w 462116"/>
                  <a:gd name="connsiteY110" fmla="*/ 801868 h 1522081"/>
                  <a:gd name="connsiteX111" fmla="*/ 213852 w 462116"/>
                  <a:gd name="connsiteY111" fmla="*/ 816616 h 1522081"/>
                  <a:gd name="connsiteX112" fmla="*/ 218768 w 462116"/>
                  <a:gd name="connsiteY112" fmla="*/ 823990 h 1522081"/>
                  <a:gd name="connsiteX113" fmla="*/ 240891 w 462116"/>
                  <a:gd name="connsiteY113" fmla="*/ 846113 h 1522081"/>
                  <a:gd name="connsiteX114" fmla="*/ 250723 w 462116"/>
                  <a:gd name="connsiteY114" fmla="*/ 855945 h 1522081"/>
                  <a:gd name="connsiteX115" fmla="*/ 267929 w 462116"/>
                  <a:gd name="connsiteY115" fmla="*/ 875610 h 1522081"/>
                  <a:gd name="connsiteX116" fmla="*/ 280220 w 462116"/>
                  <a:gd name="connsiteY116" fmla="*/ 890358 h 1522081"/>
                  <a:gd name="connsiteX117" fmla="*/ 302342 w 462116"/>
                  <a:gd name="connsiteY117" fmla="*/ 907565 h 1522081"/>
                  <a:gd name="connsiteX118" fmla="*/ 307258 w 462116"/>
                  <a:gd name="connsiteY118" fmla="*/ 914939 h 1522081"/>
                  <a:gd name="connsiteX119" fmla="*/ 322007 w 462116"/>
                  <a:gd name="connsiteY119" fmla="*/ 929687 h 1522081"/>
                  <a:gd name="connsiteX120" fmla="*/ 334297 w 462116"/>
                  <a:gd name="connsiteY120" fmla="*/ 941977 h 1522081"/>
                  <a:gd name="connsiteX121" fmla="*/ 341671 w 462116"/>
                  <a:gd name="connsiteY121" fmla="*/ 951810 h 1522081"/>
                  <a:gd name="connsiteX122" fmla="*/ 349045 w 462116"/>
                  <a:gd name="connsiteY122" fmla="*/ 956726 h 1522081"/>
                  <a:gd name="connsiteX123" fmla="*/ 351504 w 462116"/>
                  <a:gd name="connsiteY123" fmla="*/ 964100 h 1522081"/>
                  <a:gd name="connsiteX124" fmla="*/ 361336 w 462116"/>
                  <a:gd name="connsiteY124" fmla="*/ 971474 h 1522081"/>
                  <a:gd name="connsiteX125" fmla="*/ 371168 w 462116"/>
                  <a:gd name="connsiteY125" fmla="*/ 981307 h 1522081"/>
                  <a:gd name="connsiteX126" fmla="*/ 385916 w 462116"/>
                  <a:gd name="connsiteY126" fmla="*/ 993597 h 1522081"/>
                  <a:gd name="connsiteX127" fmla="*/ 390833 w 462116"/>
                  <a:gd name="connsiteY127" fmla="*/ 1000971 h 1522081"/>
                  <a:gd name="connsiteX128" fmla="*/ 398207 w 462116"/>
                  <a:gd name="connsiteY128" fmla="*/ 1010803 h 1522081"/>
                  <a:gd name="connsiteX129" fmla="*/ 405581 w 462116"/>
                  <a:gd name="connsiteY129" fmla="*/ 1018177 h 1522081"/>
                  <a:gd name="connsiteX130" fmla="*/ 410497 w 462116"/>
                  <a:gd name="connsiteY130" fmla="*/ 1025552 h 1522081"/>
                  <a:gd name="connsiteX131" fmla="*/ 420329 w 462116"/>
                  <a:gd name="connsiteY131" fmla="*/ 1032926 h 1522081"/>
                  <a:gd name="connsiteX132" fmla="*/ 427704 w 462116"/>
                  <a:gd name="connsiteY132" fmla="*/ 1045216 h 1522081"/>
                  <a:gd name="connsiteX133" fmla="*/ 430162 w 462116"/>
                  <a:gd name="connsiteY133" fmla="*/ 1052590 h 1522081"/>
                  <a:gd name="connsiteX134" fmla="*/ 432620 w 462116"/>
                  <a:gd name="connsiteY134" fmla="*/ 1069797 h 1522081"/>
                  <a:gd name="connsiteX135" fmla="*/ 435078 w 462116"/>
                  <a:gd name="connsiteY135" fmla="*/ 1079629 h 1522081"/>
                  <a:gd name="connsiteX136" fmla="*/ 439994 w 462116"/>
                  <a:gd name="connsiteY136" fmla="*/ 1104210 h 1522081"/>
                  <a:gd name="connsiteX137" fmla="*/ 442452 w 462116"/>
                  <a:gd name="connsiteY137" fmla="*/ 1114042 h 1522081"/>
                  <a:gd name="connsiteX138" fmla="*/ 447368 w 462116"/>
                  <a:gd name="connsiteY138" fmla="*/ 1121416 h 1522081"/>
                  <a:gd name="connsiteX139" fmla="*/ 449826 w 462116"/>
                  <a:gd name="connsiteY139" fmla="*/ 1136165 h 1522081"/>
                  <a:gd name="connsiteX140" fmla="*/ 444910 w 462116"/>
                  <a:gd name="connsiteY140" fmla="*/ 1200074 h 1522081"/>
                  <a:gd name="connsiteX141" fmla="*/ 442452 w 462116"/>
                  <a:gd name="connsiteY141" fmla="*/ 1207448 h 1522081"/>
                  <a:gd name="connsiteX142" fmla="*/ 439994 w 462116"/>
                  <a:gd name="connsiteY142" fmla="*/ 1217281 h 1522081"/>
                  <a:gd name="connsiteX143" fmla="*/ 437536 w 462116"/>
                  <a:gd name="connsiteY143" fmla="*/ 1234487 h 1522081"/>
                  <a:gd name="connsiteX144" fmla="*/ 432620 w 462116"/>
                  <a:gd name="connsiteY144" fmla="*/ 1249236 h 1522081"/>
                  <a:gd name="connsiteX145" fmla="*/ 427704 w 462116"/>
                  <a:gd name="connsiteY145" fmla="*/ 1283648 h 1522081"/>
                  <a:gd name="connsiteX146" fmla="*/ 430162 w 462116"/>
                  <a:gd name="connsiteY146" fmla="*/ 1350016 h 1522081"/>
                  <a:gd name="connsiteX147" fmla="*/ 432620 w 462116"/>
                  <a:gd name="connsiteY147" fmla="*/ 1357390 h 1522081"/>
                  <a:gd name="connsiteX148" fmla="*/ 439994 w 462116"/>
                  <a:gd name="connsiteY148" fmla="*/ 1381971 h 1522081"/>
                  <a:gd name="connsiteX149" fmla="*/ 449826 w 462116"/>
                  <a:gd name="connsiteY149" fmla="*/ 1396719 h 1522081"/>
                  <a:gd name="connsiteX150" fmla="*/ 452284 w 462116"/>
                  <a:gd name="connsiteY150" fmla="*/ 1404094 h 1522081"/>
                  <a:gd name="connsiteX151" fmla="*/ 457200 w 462116"/>
                  <a:gd name="connsiteY151" fmla="*/ 1411468 h 1522081"/>
                  <a:gd name="connsiteX152" fmla="*/ 462116 w 462116"/>
                  <a:gd name="connsiteY152" fmla="*/ 1426216 h 1522081"/>
                  <a:gd name="connsiteX153" fmla="*/ 457200 w 462116"/>
                  <a:gd name="connsiteY153" fmla="*/ 1465545 h 1522081"/>
                  <a:gd name="connsiteX154" fmla="*/ 454742 w 462116"/>
                  <a:gd name="connsiteY154" fmla="*/ 1475377 h 1522081"/>
                  <a:gd name="connsiteX155" fmla="*/ 449826 w 462116"/>
                  <a:gd name="connsiteY155" fmla="*/ 1480294 h 1522081"/>
                  <a:gd name="connsiteX156" fmla="*/ 442452 w 462116"/>
                  <a:gd name="connsiteY156" fmla="*/ 1502416 h 1522081"/>
                  <a:gd name="connsiteX157" fmla="*/ 439994 w 462116"/>
                  <a:gd name="connsiteY157" fmla="*/ 1509790 h 1522081"/>
                  <a:gd name="connsiteX158" fmla="*/ 432620 w 462116"/>
                  <a:gd name="connsiteY158" fmla="*/ 1522081 h 15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462116" h="1522081">
                    <a:moveTo>
                      <a:pt x="432620" y="1522081"/>
                    </a:moveTo>
                    <a:cubicBezTo>
                      <a:pt x="427704" y="1521262"/>
                      <a:pt x="421182" y="1523348"/>
                      <a:pt x="417871" y="1519623"/>
                    </a:cubicBezTo>
                    <a:cubicBezTo>
                      <a:pt x="414079" y="1515357"/>
                      <a:pt x="411128" y="1485343"/>
                      <a:pt x="410497" y="1480294"/>
                    </a:cubicBezTo>
                    <a:cubicBezTo>
                      <a:pt x="408858" y="1445881"/>
                      <a:pt x="407392" y="1411459"/>
                      <a:pt x="405581" y="1377055"/>
                    </a:cubicBezTo>
                    <a:cubicBezTo>
                      <a:pt x="402776" y="1323755"/>
                      <a:pt x="405057" y="1345821"/>
                      <a:pt x="400665" y="1310687"/>
                    </a:cubicBezTo>
                    <a:cubicBezTo>
                      <a:pt x="399090" y="1279180"/>
                      <a:pt x="400560" y="1270835"/>
                      <a:pt x="395749" y="1246777"/>
                    </a:cubicBezTo>
                    <a:cubicBezTo>
                      <a:pt x="395087" y="1243464"/>
                      <a:pt x="394359" y="1240150"/>
                      <a:pt x="393291" y="1236945"/>
                    </a:cubicBezTo>
                    <a:cubicBezTo>
                      <a:pt x="391896" y="1232759"/>
                      <a:pt x="390013" y="1228752"/>
                      <a:pt x="388374" y="1224655"/>
                    </a:cubicBezTo>
                    <a:cubicBezTo>
                      <a:pt x="387555" y="1218919"/>
                      <a:pt x="387052" y="1213129"/>
                      <a:pt x="385916" y="1207448"/>
                    </a:cubicBezTo>
                    <a:cubicBezTo>
                      <a:pt x="385408" y="1204907"/>
                      <a:pt x="383966" y="1202615"/>
                      <a:pt x="383458" y="1200074"/>
                    </a:cubicBezTo>
                    <a:cubicBezTo>
                      <a:pt x="382322" y="1194393"/>
                      <a:pt x="381881" y="1188594"/>
                      <a:pt x="381000" y="1182868"/>
                    </a:cubicBezTo>
                    <a:cubicBezTo>
                      <a:pt x="380242" y="1177942"/>
                      <a:pt x="379460" y="1173018"/>
                      <a:pt x="378542" y="1168119"/>
                    </a:cubicBezTo>
                    <a:cubicBezTo>
                      <a:pt x="377002" y="1159907"/>
                      <a:pt x="376729" y="1151297"/>
                      <a:pt x="373626" y="1143539"/>
                    </a:cubicBezTo>
                    <a:cubicBezTo>
                      <a:pt x="366201" y="1124975"/>
                      <a:pt x="369780" y="1135529"/>
                      <a:pt x="363794" y="1111584"/>
                    </a:cubicBezTo>
                    <a:lnTo>
                      <a:pt x="358878" y="1091919"/>
                    </a:lnTo>
                    <a:cubicBezTo>
                      <a:pt x="358059" y="1088642"/>
                      <a:pt x="357083" y="1085400"/>
                      <a:pt x="356420" y="1082087"/>
                    </a:cubicBezTo>
                    <a:cubicBezTo>
                      <a:pt x="355601" y="1077990"/>
                      <a:pt x="355283" y="1073760"/>
                      <a:pt x="353962" y="1069797"/>
                    </a:cubicBezTo>
                    <a:cubicBezTo>
                      <a:pt x="352803" y="1066321"/>
                      <a:pt x="350684" y="1063242"/>
                      <a:pt x="349045" y="1059965"/>
                    </a:cubicBezTo>
                    <a:cubicBezTo>
                      <a:pt x="343155" y="1036404"/>
                      <a:pt x="350926" y="1065607"/>
                      <a:pt x="341671" y="1037842"/>
                    </a:cubicBezTo>
                    <a:cubicBezTo>
                      <a:pt x="336380" y="1021970"/>
                      <a:pt x="342938" y="1033597"/>
                      <a:pt x="334297" y="1020636"/>
                    </a:cubicBezTo>
                    <a:cubicBezTo>
                      <a:pt x="332504" y="1009879"/>
                      <a:pt x="333136" y="1004753"/>
                      <a:pt x="326923" y="996055"/>
                    </a:cubicBezTo>
                    <a:cubicBezTo>
                      <a:pt x="324903" y="993226"/>
                      <a:pt x="322007" y="991139"/>
                      <a:pt x="319549" y="988681"/>
                    </a:cubicBezTo>
                    <a:cubicBezTo>
                      <a:pt x="318730" y="985403"/>
                      <a:pt x="318277" y="982011"/>
                      <a:pt x="317091" y="978848"/>
                    </a:cubicBezTo>
                    <a:cubicBezTo>
                      <a:pt x="313041" y="968048"/>
                      <a:pt x="312443" y="970715"/>
                      <a:pt x="307258" y="961642"/>
                    </a:cubicBezTo>
                    <a:cubicBezTo>
                      <a:pt x="305440" y="958461"/>
                      <a:pt x="304160" y="954991"/>
                      <a:pt x="302342" y="951810"/>
                    </a:cubicBezTo>
                    <a:cubicBezTo>
                      <a:pt x="300876" y="949245"/>
                      <a:pt x="298892" y="947001"/>
                      <a:pt x="297426" y="944436"/>
                    </a:cubicBezTo>
                    <a:cubicBezTo>
                      <a:pt x="276961" y="908621"/>
                      <a:pt x="303843" y="954812"/>
                      <a:pt x="290052" y="927229"/>
                    </a:cubicBezTo>
                    <a:cubicBezTo>
                      <a:pt x="288731" y="924587"/>
                      <a:pt x="286874" y="922244"/>
                      <a:pt x="285136" y="919855"/>
                    </a:cubicBezTo>
                    <a:cubicBezTo>
                      <a:pt x="280317" y="913228"/>
                      <a:pt x="274051" y="907519"/>
                      <a:pt x="270387" y="900190"/>
                    </a:cubicBezTo>
                    <a:cubicBezTo>
                      <a:pt x="263916" y="887249"/>
                      <a:pt x="268062" y="892949"/>
                      <a:pt x="258097" y="882984"/>
                    </a:cubicBezTo>
                    <a:cubicBezTo>
                      <a:pt x="257278" y="879707"/>
                      <a:pt x="257315" y="876085"/>
                      <a:pt x="255639" y="873152"/>
                    </a:cubicBezTo>
                    <a:cubicBezTo>
                      <a:pt x="253914" y="870134"/>
                      <a:pt x="250351" y="868558"/>
                      <a:pt x="248265" y="865777"/>
                    </a:cubicBezTo>
                    <a:cubicBezTo>
                      <a:pt x="245399" y="861955"/>
                      <a:pt x="243668" y="857374"/>
                      <a:pt x="240891" y="853487"/>
                    </a:cubicBezTo>
                    <a:cubicBezTo>
                      <a:pt x="239544" y="851601"/>
                      <a:pt x="237422" y="850381"/>
                      <a:pt x="235974" y="848571"/>
                    </a:cubicBezTo>
                    <a:cubicBezTo>
                      <a:pt x="230856" y="842173"/>
                      <a:pt x="227019" y="834701"/>
                      <a:pt x="221226" y="828907"/>
                    </a:cubicBezTo>
                    <a:cubicBezTo>
                      <a:pt x="219587" y="827268"/>
                      <a:pt x="217701" y="825844"/>
                      <a:pt x="216310" y="823990"/>
                    </a:cubicBezTo>
                    <a:cubicBezTo>
                      <a:pt x="212765" y="819263"/>
                      <a:pt x="208346" y="814847"/>
                      <a:pt x="206478" y="809242"/>
                    </a:cubicBezTo>
                    <a:cubicBezTo>
                      <a:pt x="203388" y="799973"/>
                      <a:pt x="204525" y="800792"/>
                      <a:pt x="196645" y="792036"/>
                    </a:cubicBezTo>
                    <a:cubicBezTo>
                      <a:pt x="191994" y="786868"/>
                      <a:pt x="185754" y="783072"/>
                      <a:pt x="181897" y="777287"/>
                    </a:cubicBezTo>
                    <a:cubicBezTo>
                      <a:pt x="175342" y="767455"/>
                      <a:pt x="179439" y="771552"/>
                      <a:pt x="169607" y="764997"/>
                    </a:cubicBezTo>
                    <a:cubicBezTo>
                      <a:pt x="165102" y="751481"/>
                      <a:pt x="169855" y="763586"/>
                      <a:pt x="162233" y="750248"/>
                    </a:cubicBezTo>
                    <a:cubicBezTo>
                      <a:pt x="160415" y="747067"/>
                      <a:pt x="159446" y="743398"/>
                      <a:pt x="157316" y="740416"/>
                    </a:cubicBezTo>
                    <a:cubicBezTo>
                      <a:pt x="155295" y="737587"/>
                      <a:pt x="151962" y="735871"/>
                      <a:pt x="149942" y="733042"/>
                    </a:cubicBezTo>
                    <a:cubicBezTo>
                      <a:pt x="147812" y="730060"/>
                      <a:pt x="146968" y="726317"/>
                      <a:pt x="145026" y="723210"/>
                    </a:cubicBezTo>
                    <a:cubicBezTo>
                      <a:pt x="142855" y="719736"/>
                      <a:pt x="139642" y="716958"/>
                      <a:pt x="137652" y="713377"/>
                    </a:cubicBezTo>
                    <a:cubicBezTo>
                      <a:pt x="135509" y="709520"/>
                      <a:pt x="134879" y="704944"/>
                      <a:pt x="132736" y="701087"/>
                    </a:cubicBezTo>
                    <a:cubicBezTo>
                      <a:pt x="130746" y="697506"/>
                      <a:pt x="127743" y="694589"/>
                      <a:pt x="125362" y="691255"/>
                    </a:cubicBezTo>
                    <a:cubicBezTo>
                      <a:pt x="123645" y="688851"/>
                      <a:pt x="122084" y="686339"/>
                      <a:pt x="120445" y="683881"/>
                    </a:cubicBezTo>
                    <a:cubicBezTo>
                      <a:pt x="119626" y="681423"/>
                      <a:pt x="119320" y="678729"/>
                      <a:pt x="117987" y="676507"/>
                    </a:cubicBezTo>
                    <a:cubicBezTo>
                      <a:pt x="109254" y="661950"/>
                      <a:pt x="113439" y="687441"/>
                      <a:pt x="103239" y="656842"/>
                    </a:cubicBezTo>
                    <a:cubicBezTo>
                      <a:pt x="97224" y="638796"/>
                      <a:pt x="101987" y="645758"/>
                      <a:pt x="90949" y="634719"/>
                    </a:cubicBezTo>
                    <a:cubicBezTo>
                      <a:pt x="90130" y="632261"/>
                      <a:pt x="89749" y="629610"/>
                      <a:pt x="88491" y="627345"/>
                    </a:cubicBezTo>
                    <a:cubicBezTo>
                      <a:pt x="85621" y="622180"/>
                      <a:pt x="80526" y="618202"/>
                      <a:pt x="78658" y="612597"/>
                    </a:cubicBezTo>
                    <a:cubicBezTo>
                      <a:pt x="77019" y="607681"/>
                      <a:pt x="76851" y="601994"/>
                      <a:pt x="73742" y="597848"/>
                    </a:cubicBezTo>
                    <a:cubicBezTo>
                      <a:pt x="67403" y="589396"/>
                      <a:pt x="65308" y="587824"/>
                      <a:pt x="61452" y="578184"/>
                    </a:cubicBezTo>
                    <a:cubicBezTo>
                      <a:pt x="59527" y="573373"/>
                      <a:pt x="58853" y="568071"/>
                      <a:pt x="56536" y="563436"/>
                    </a:cubicBezTo>
                    <a:cubicBezTo>
                      <a:pt x="54897" y="560158"/>
                      <a:pt x="52981" y="557005"/>
                      <a:pt x="51620" y="553603"/>
                    </a:cubicBezTo>
                    <a:cubicBezTo>
                      <a:pt x="42846" y="531668"/>
                      <a:pt x="51245" y="545666"/>
                      <a:pt x="41787" y="531481"/>
                    </a:cubicBezTo>
                    <a:cubicBezTo>
                      <a:pt x="39049" y="523267"/>
                      <a:pt x="38929" y="523536"/>
                      <a:pt x="36871" y="514274"/>
                    </a:cubicBezTo>
                    <a:cubicBezTo>
                      <a:pt x="35965" y="510196"/>
                      <a:pt x="35613" y="505986"/>
                      <a:pt x="34413" y="501984"/>
                    </a:cubicBezTo>
                    <a:cubicBezTo>
                      <a:pt x="33145" y="497758"/>
                      <a:pt x="31136" y="493791"/>
                      <a:pt x="29497" y="489694"/>
                    </a:cubicBezTo>
                    <a:cubicBezTo>
                      <a:pt x="28678" y="484778"/>
                      <a:pt x="28471" y="479719"/>
                      <a:pt x="27039" y="474945"/>
                    </a:cubicBezTo>
                    <a:cubicBezTo>
                      <a:pt x="25986" y="471435"/>
                      <a:pt x="23012" y="468668"/>
                      <a:pt x="22123" y="465113"/>
                    </a:cubicBezTo>
                    <a:cubicBezTo>
                      <a:pt x="20521" y="458704"/>
                      <a:pt x="20847" y="451947"/>
                      <a:pt x="19665" y="445448"/>
                    </a:cubicBezTo>
                    <a:cubicBezTo>
                      <a:pt x="19202" y="442899"/>
                      <a:pt x="18026" y="440532"/>
                      <a:pt x="17207" y="438074"/>
                    </a:cubicBezTo>
                    <a:cubicBezTo>
                      <a:pt x="16388" y="431519"/>
                      <a:pt x="15835" y="424926"/>
                      <a:pt x="14749" y="418410"/>
                    </a:cubicBezTo>
                    <a:cubicBezTo>
                      <a:pt x="14194" y="415077"/>
                      <a:pt x="12710" y="411929"/>
                      <a:pt x="12291" y="408577"/>
                    </a:cubicBezTo>
                    <a:cubicBezTo>
                      <a:pt x="9984" y="390124"/>
                      <a:pt x="8795" y="356798"/>
                      <a:pt x="7374" y="339752"/>
                    </a:cubicBezTo>
                    <a:cubicBezTo>
                      <a:pt x="6825" y="333169"/>
                      <a:pt x="5735" y="326642"/>
                      <a:pt x="4916" y="320087"/>
                    </a:cubicBezTo>
                    <a:cubicBezTo>
                      <a:pt x="2891" y="220851"/>
                      <a:pt x="0" y="95060"/>
                      <a:pt x="0" y="539"/>
                    </a:cubicBezTo>
                    <a:cubicBezTo>
                      <a:pt x="0" y="-2052"/>
                      <a:pt x="1830" y="5399"/>
                      <a:pt x="2458" y="7913"/>
                    </a:cubicBezTo>
                    <a:cubicBezTo>
                      <a:pt x="5840" y="21443"/>
                      <a:pt x="4985" y="24340"/>
                      <a:pt x="7374" y="39868"/>
                    </a:cubicBezTo>
                    <a:cubicBezTo>
                      <a:pt x="8916" y="49891"/>
                      <a:pt x="10910" y="57310"/>
                      <a:pt x="14749" y="66907"/>
                    </a:cubicBezTo>
                    <a:cubicBezTo>
                      <a:pt x="16388" y="71004"/>
                      <a:pt x="18270" y="75011"/>
                      <a:pt x="19665" y="79197"/>
                    </a:cubicBezTo>
                    <a:cubicBezTo>
                      <a:pt x="21663" y="85191"/>
                      <a:pt x="23282" y="95475"/>
                      <a:pt x="24581" y="101319"/>
                    </a:cubicBezTo>
                    <a:cubicBezTo>
                      <a:pt x="27058" y="112467"/>
                      <a:pt x="27869" y="113641"/>
                      <a:pt x="31955" y="125900"/>
                    </a:cubicBezTo>
                    <a:lnTo>
                      <a:pt x="34413" y="133274"/>
                    </a:lnTo>
                    <a:cubicBezTo>
                      <a:pt x="35232" y="139010"/>
                      <a:pt x="35735" y="144800"/>
                      <a:pt x="36871" y="150481"/>
                    </a:cubicBezTo>
                    <a:cubicBezTo>
                      <a:pt x="37379" y="153022"/>
                      <a:pt x="38767" y="155326"/>
                      <a:pt x="39329" y="157855"/>
                    </a:cubicBezTo>
                    <a:cubicBezTo>
                      <a:pt x="40410" y="162720"/>
                      <a:pt x="41169" y="167658"/>
                      <a:pt x="41787" y="172603"/>
                    </a:cubicBezTo>
                    <a:cubicBezTo>
                      <a:pt x="42808" y="180774"/>
                      <a:pt x="43157" y="189022"/>
                      <a:pt x="44245" y="197184"/>
                    </a:cubicBezTo>
                    <a:cubicBezTo>
                      <a:pt x="45563" y="207066"/>
                      <a:pt x="46406" y="208579"/>
                      <a:pt x="49162" y="216848"/>
                    </a:cubicBezTo>
                    <a:cubicBezTo>
                      <a:pt x="49981" y="227500"/>
                      <a:pt x="50372" y="238193"/>
                      <a:pt x="51620" y="248803"/>
                    </a:cubicBezTo>
                    <a:cubicBezTo>
                      <a:pt x="52015" y="252158"/>
                      <a:pt x="53474" y="255312"/>
                      <a:pt x="54078" y="258636"/>
                    </a:cubicBezTo>
                    <a:cubicBezTo>
                      <a:pt x="55114" y="264336"/>
                      <a:pt x="55500" y="270142"/>
                      <a:pt x="56536" y="275842"/>
                    </a:cubicBezTo>
                    <a:cubicBezTo>
                      <a:pt x="58221" y="285109"/>
                      <a:pt x="62362" y="293590"/>
                      <a:pt x="63910" y="302881"/>
                    </a:cubicBezTo>
                    <a:cubicBezTo>
                      <a:pt x="69663" y="337403"/>
                      <a:pt x="63295" y="310252"/>
                      <a:pt x="68826" y="332377"/>
                    </a:cubicBezTo>
                    <a:cubicBezTo>
                      <a:pt x="70465" y="352861"/>
                      <a:pt x="70364" y="373559"/>
                      <a:pt x="73742" y="393829"/>
                    </a:cubicBezTo>
                    <a:cubicBezTo>
                      <a:pt x="77318" y="415286"/>
                      <a:pt x="76420" y="407642"/>
                      <a:pt x="78658" y="435616"/>
                    </a:cubicBezTo>
                    <a:cubicBezTo>
                      <a:pt x="79798" y="449869"/>
                      <a:pt x="80717" y="473983"/>
                      <a:pt x="83574" y="489694"/>
                    </a:cubicBezTo>
                    <a:cubicBezTo>
                      <a:pt x="84038" y="492243"/>
                      <a:pt x="85213" y="494610"/>
                      <a:pt x="86033" y="497068"/>
                    </a:cubicBezTo>
                    <a:cubicBezTo>
                      <a:pt x="86852" y="510178"/>
                      <a:pt x="87116" y="523334"/>
                      <a:pt x="88491" y="536397"/>
                    </a:cubicBezTo>
                    <a:cubicBezTo>
                      <a:pt x="88762" y="538974"/>
                      <a:pt x="90486" y="541222"/>
                      <a:pt x="90949" y="543771"/>
                    </a:cubicBezTo>
                    <a:cubicBezTo>
                      <a:pt x="92131" y="550270"/>
                      <a:pt x="92321" y="556920"/>
                      <a:pt x="93407" y="563436"/>
                    </a:cubicBezTo>
                    <a:cubicBezTo>
                      <a:pt x="94781" y="571678"/>
                      <a:pt x="96949" y="579774"/>
                      <a:pt x="98323" y="588016"/>
                    </a:cubicBezTo>
                    <a:cubicBezTo>
                      <a:pt x="103139" y="616915"/>
                      <a:pt x="98350" y="590598"/>
                      <a:pt x="103239" y="612597"/>
                    </a:cubicBezTo>
                    <a:cubicBezTo>
                      <a:pt x="104145" y="616675"/>
                      <a:pt x="104684" y="620834"/>
                      <a:pt x="105697" y="624887"/>
                    </a:cubicBezTo>
                    <a:cubicBezTo>
                      <a:pt x="106325" y="627401"/>
                      <a:pt x="107443" y="629770"/>
                      <a:pt x="108155" y="632261"/>
                    </a:cubicBezTo>
                    <a:cubicBezTo>
                      <a:pt x="109083" y="635510"/>
                      <a:pt x="109642" y="638858"/>
                      <a:pt x="110613" y="642094"/>
                    </a:cubicBezTo>
                    <a:cubicBezTo>
                      <a:pt x="112102" y="647057"/>
                      <a:pt x="112655" y="652530"/>
                      <a:pt x="115529" y="656842"/>
                    </a:cubicBezTo>
                    <a:cubicBezTo>
                      <a:pt x="117168" y="659300"/>
                      <a:pt x="119245" y="661516"/>
                      <a:pt x="120445" y="664216"/>
                    </a:cubicBezTo>
                    <a:cubicBezTo>
                      <a:pt x="122550" y="668952"/>
                      <a:pt x="124105" y="673937"/>
                      <a:pt x="125362" y="678965"/>
                    </a:cubicBezTo>
                    <a:cubicBezTo>
                      <a:pt x="126181" y="682242"/>
                      <a:pt x="126489" y="685692"/>
                      <a:pt x="127820" y="688797"/>
                    </a:cubicBezTo>
                    <a:cubicBezTo>
                      <a:pt x="128984" y="691512"/>
                      <a:pt x="131415" y="693529"/>
                      <a:pt x="132736" y="696171"/>
                    </a:cubicBezTo>
                    <a:cubicBezTo>
                      <a:pt x="142913" y="716524"/>
                      <a:pt x="126021" y="689786"/>
                      <a:pt x="140110" y="710919"/>
                    </a:cubicBezTo>
                    <a:cubicBezTo>
                      <a:pt x="140929" y="713377"/>
                      <a:pt x="141177" y="716108"/>
                      <a:pt x="142568" y="718294"/>
                    </a:cubicBezTo>
                    <a:cubicBezTo>
                      <a:pt x="151984" y="733091"/>
                      <a:pt x="153424" y="734066"/>
                      <a:pt x="162233" y="742874"/>
                    </a:cubicBezTo>
                    <a:cubicBezTo>
                      <a:pt x="163405" y="745804"/>
                      <a:pt x="169415" y="761817"/>
                      <a:pt x="172065" y="764997"/>
                    </a:cubicBezTo>
                    <a:cubicBezTo>
                      <a:pt x="173956" y="767266"/>
                      <a:pt x="176981" y="768274"/>
                      <a:pt x="179439" y="769913"/>
                    </a:cubicBezTo>
                    <a:cubicBezTo>
                      <a:pt x="188537" y="788109"/>
                      <a:pt x="179272" y="772169"/>
                      <a:pt x="191729" y="787119"/>
                    </a:cubicBezTo>
                    <a:cubicBezTo>
                      <a:pt x="208832" y="807645"/>
                      <a:pt x="182484" y="780335"/>
                      <a:pt x="204020" y="801868"/>
                    </a:cubicBezTo>
                    <a:cubicBezTo>
                      <a:pt x="208340" y="814827"/>
                      <a:pt x="203623" y="804341"/>
                      <a:pt x="213852" y="816616"/>
                    </a:cubicBezTo>
                    <a:cubicBezTo>
                      <a:pt x="215743" y="818885"/>
                      <a:pt x="216792" y="821794"/>
                      <a:pt x="218768" y="823990"/>
                    </a:cubicBezTo>
                    <a:cubicBezTo>
                      <a:pt x="218835" y="824064"/>
                      <a:pt x="235603" y="840826"/>
                      <a:pt x="240891" y="846113"/>
                    </a:cubicBezTo>
                    <a:cubicBezTo>
                      <a:pt x="244168" y="849390"/>
                      <a:pt x="248152" y="852088"/>
                      <a:pt x="250723" y="855945"/>
                    </a:cubicBezTo>
                    <a:cubicBezTo>
                      <a:pt x="262194" y="873152"/>
                      <a:pt x="255639" y="867417"/>
                      <a:pt x="267929" y="875610"/>
                    </a:cubicBezTo>
                    <a:cubicBezTo>
                      <a:pt x="271850" y="881491"/>
                      <a:pt x="274196" y="886055"/>
                      <a:pt x="280220" y="890358"/>
                    </a:cubicBezTo>
                    <a:cubicBezTo>
                      <a:pt x="293340" y="899729"/>
                      <a:pt x="290456" y="889736"/>
                      <a:pt x="302342" y="907565"/>
                    </a:cubicBezTo>
                    <a:cubicBezTo>
                      <a:pt x="303981" y="910023"/>
                      <a:pt x="305295" y="912731"/>
                      <a:pt x="307258" y="914939"/>
                    </a:cubicBezTo>
                    <a:cubicBezTo>
                      <a:pt x="311877" y="920135"/>
                      <a:pt x="318150" y="923902"/>
                      <a:pt x="322007" y="929687"/>
                    </a:cubicBezTo>
                    <a:cubicBezTo>
                      <a:pt x="328562" y="939519"/>
                      <a:pt x="324465" y="935422"/>
                      <a:pt x="334297" y="941977"/>
                    </a:cubicBezTo>
                    <a:cubicBezTo>
                      <a:pt x="336755" y="945255"/>
                      <a:pt x="338774" y="948913"/>
                      <a:pt x="341671" y="951810"/>
                    </a:cubicBezTo>
                    <a:cubicBezTo>
                      <a:pt x="343760" y="953899"/>
                      <a:pt x="347199" y="954419"/>
                      <a:pt x="349045" y="956726"/>
                    </a:cubicBezTo>
                    <a:cubicBezTo>
                      <a:pt x="350664" y="958749"/>
                      <a:pt x="349845" y="962110"/>
                      <a:pt x="351504" y="964100"/>
                    </a:cubicBezTo>
                    <a:cubicBezTo>
                      <a:pt x="354127" y="967247"/>
                      <a:pt x="358253" y="968776"/>
                      <a:pt x="361336" y="971474"/>
                    </a:cubicBezTo>
                    <a:cubicBezTo>
                      <a:pt x="364824" y="974526"/>
                      <a:pt x="367649" y="978290"/>
                      <a:pt x="371168" y="981307"/>
                    </a:cubicBezTo>
                    <a:cubicBezTo>
                      <a:pt x="382451" y="990979"/>
                      <a:pt x="375257" y="980807"/>
                      <a:pt x="385916" y="993597"/>
                    </a:cubicBezTo>
                    <a:cubicBezTo>
                      <a:pt x="387807" y="995867"/>
                      <a:pt x="389116" y="998567"/>
                      <a:pt x="390833" y="1000971"/>
                    </a:cubicBezTo>
                    <a:cubicBezTo>
                      <a:pt x="393214" y="1004305"/>
                      <a:pt x="395541" y="1007693"/>
                      <a:pt x="398207" y="1010803"/>
                    </a:cubicBezTo>
                    <a:cubicBezTo>
                      <a:pt x="400469" y="1013442"/>
                      <a:pt x="403356" y="1015506"/>
                      <a:pt x="405581" y="1018177"/>
                    </a:cubicBezTo>
                    <a:cubicBezTo>
                      <a:pt x="407472" y="1020447"/>
                      <a:pt x="408408" y="1023463"/>
                      <a:pt x="410497" y="1025552"/>
                    </a:cubicBezTo>
                    <a:cubicBezTo>
                      <a:pt x="413394" y="1028449"/>
                      <a:pt x="417052" y="1030468"/>
                      <a:pt x="420329" y="1032926"/>
                    </a:cubicBezTo>
                    <a:cubicBezTo>
                      <a:pt x="427292" y="1053814"/>
                      <a:pt x="417581" y="1028346"/>
                      <a:pt x="427704" y="1045216"/>
                    </a:cubicBezTo>
                    <a:cubicBezTo>
                      <a:pt x="429037" y="1047438"/>
                      <a:pt x="429343" y="1050132"/>
                      <a:pt x="430162" y="1052590"/>
                    </a:cubicBezTo>
                    <a:cubicBezTo>
                      <a:pt x="430981" y="1058326"/>
                      <a:pt x="431584" y="1064097"/>
                      <a:pt x="432620" y="1069797"/>
                    </a:cubicBezTo>
                    <a:cubicBezTo>
                      <a:pt x="433224" y="1073121"/>
                      <a:pt x="434474" y="1076305"/>
                      <a:pt x="435078" y="1079629"/>
                    </a:cubicBezTo>
                    <a:cubicBezTo>
                      <a:pt x="442419" y="1120006"/>
                      <a:pt x="433684" y="1082125"/>
                      <a:pt x="439994" y="1104210"/>
                    </a:cubicBezTo>
                    <a:cubicBezTo>
                      <a:pt x="440922" y="1107458"/>
                      <a:pt x="441121" y="1110937"/>
                      <a:pt x="442452" y="1114042"/>
                    </a:cubicBezTo>
                    <a:cubicBezTo>
                      <a:pt x="443616" y="1116757"/>
                      <a:pt x="445729" y="1118958"/>
                      <a:pt x="447368" y="1121416"/>
                    </a:cubicBezTo>
                    <a:cubicBezTo>
                      <a:pt x="448187" y="1126332"/>
                      <a:pt x="449826" y="1131181"/>
                      <a:pt x="449826" y="1136165"/>
                    </a:cubicBezTo>
                    <a:cubicBezTo>
                      <a:pt x="449826" y="1149749"/>
                      <a:pt x="448546" y="1181894"/>
                      <a:pt x="444910" y="1200074"/>
                    </a:cubicBezTo>
                    <a:cubicBezTo>
                      <a:pt x="444402" y="1202615"/>
                      <a:pt x="443164" y="1204957"/>
                      <a:pt x="442452" y="1207448"/>
                    </a:cubicBezTo>
                    <a:cubicBezTo>
                      <a:pt x="441524" y="1210697"/>
                      <a:pt x="440598" y="1213957"/>
                      <a:pt x="439994" y="1217281"/>
                    </a:cubicBezTo>
                    <a:cubicBezTo>
                      <a:pt x="438958" y="1222981"/>
                      <a:pt x="438839" y="1228842"/>
                      <a:pt x="437536" y="1234487"/>
                    </a:cubicBezTo>
                    <a:cubicBezTo>
                      <a:pt x="436371" y="1239537"/>
                      <a:pt x="433636" y="1244154"/>
                      <a:pt x="432620" y="1249236"/>
                    </a:cubicBezTo>
                    <a:cubicBezTo>
                      <a:pt x="428707" y="1268801"/>
                      <a:pt x="430623" y="1257374"/>
                      <a:pt x="427704" y="1283648"/>
                    </a:cubicBezTo>
                    <a:cubicBezTo>
                      <a:pt x="428523" y="1305771"/>
                      <a:pt x="428689" y="1327927"/>
                      <a:pt x="430162" y="1350016"/>
                    </a:cubicBezTo>
                    <a:cubicBezTo>
                      <a:pt x="430334" y="1352601"/>
                      <a:pt x="431908" y="1354899"/>
                      <a:pt x="432620" y="1357390"/>
                    </a:cubicBezTo>
                    <a:cubicBezTo>
                      <a:pt x="434338" y="1363402"/>
                      <a:pt x="437073" y="1377589"/>
                      <a:pt x="439994" y="1381971"/>
                    </a:cubicBezTo>
                    <a:lnTo>
                      <a:pt x="449826" y="1396719"/>
                    </a:lnTo>
                    <a:cubicBezTo>
                      <a:pt x="450645" y="1399177"/>
                      <a:pt x="451125" y="1401776"/>
                      <a:pt x="452284" y="1404094"/>
                    </a:cubicBezTo>
                    <a:cubicBezTo>
                      <a:pt x="453605" y="1406736"/>
                      <a:pt x="456000" y="1408768"/>
                      <a:pt x="457200" y="1411468"/>
                    </a:cubicBezTo>
                    <a:cubicBezTo>
                      <a:pt x="459305" y="1416203"/>
                      <a:pt x="462116" y="1426216"/>
                      <a:pt x="462116" y="1426216"/>
                    </a:cubicBezTo>
                    <a:cubicBezTo>
                      <a:pt x="455753" y="1445306"/>
                      <a:pt x="462030" y="1424486"/>
                      <a:pt x="457200" y="1465545"/>
                    </a:cubicBezTo>
                    <a:cubicBezTo>
                      <a:pt x="456805" y="1468900"/>
                      <a:pt x="456253" y="1472355"/>
                      <a:pt x="454742" y="1475377"/>
                    </a:cubicBezTo>
                    <a:cubicBezTo>
                      <a:pt x="453706" y="1477450"/>
                      <a:pt x="451465" y="1478655"/>
                      <a:pt x="449826" y="1480294"/>
                    </a:cubicBezTo>
                    <a:lnTo>
                      <a:pt x="442452" y="1502416"/>
                    </a:lnTo>
                    <a:cubicBezTo>
                      <a:pt x="441633" y="1504874"/>
                      <a:pt x="439994" y="1507199"/>
                      <a:pt x="439994" y="1509790"/>
                    </a:cubicBezTo>
                    <a:lnTo>
                      <a:pt x="432620" y="152208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581323" y="1376627"/>
                <a:ext cx="766244" cy="629415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lumMod val="45000"/>
                      <a:lumOff val="55000"/>
                    </a:schemeClr>
                  </a:gs>
                  <a:gs pos="86000">
                    <a:srgbClr val="FF00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242643" y="904456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565641" y="431039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377965" y="103136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752990" y="1161737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104297" y="42611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136212" y="519802"/>
              <a:ext cx="19688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NET-mediated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Bioactive IL-1</a:t>
              </a:r>
              <a:r>
                <a:rPr lang="el-GR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exposure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Has been implicated in the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Pathophysiology of FMF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 rot="1492863">
              <a:off x="2890962" y="2653854"/>
              <a:ext cx="1305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Functional IL-1</a:t>
              </a:r>
              <a:r>
                <a:rPr lang="el-GR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externalization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H="1" flipV="1">
              <a:off x="2900837" y="2973858"/>
              <a:ext cx="975221" cy="4616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6560300" y="493200"/>
            <a:ext cx="3816273" cy="2963517"/>
            <a:chOff x="5036299" y="493199"/>
            <a:chExt cx="3816273" cy="2963517"/>
          </a:xfrm>
        </p:grpSpPr>
        <p:grpSp>
          <p:nvGrpSpPr>
            <p:cNvPr id="23" name="Group 88"/>
            <p:cNvGrpSpPr/>
            <p:nvPr/>
          </p:nvGrpSpPr>
          <p:grpSpPr>
            <a:xfrm rot="3979433">
              <a:off x="6318253" y="1497753"/>
              <a:ext cx="1404582" cy="1618496"/>
              <a:chOff x="3856390" y="1159642"/>
              <a:chExt cx="1404582" cy="161849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41162" y="1483580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124054" y="1548410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856390" y="1353863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689768" y="1905970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067738" y="1262561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4282611" y="1161350"/>
                <a:ext cx="144867" cy="1127156"/>
              </a:xfrm>
              <a:custGeom>
                <a:avLst/>
                <a:gdLst>
                  <a:gd name="connsiteX0" fmla="*/ 159860 w 208662"/>
                  <a:gd name="connsiteY0" fmla="*/ 1619916 h 1623517"/>
                  <a:gd name="connsiteX1" fmla="*/ 121494 w 208662"/>
                  <a:gd name="connsiteY1" fmla="*/ 1536789 h 1623517"/>
                  <a:gd name="connsiteX2" fmla="*/ 102311 w 208662"/>
                  <a:gd name="connsiteY2" fmla="*/ 1517605 h 1623517"/>
                  <a:gd name="connsiteX3" fmla="*/ 89522 w 208662"/>
                  <a:gd name="connsiteY3" fmla="*/ 1479239 h 1623517"/>
                  <a:gd name="connsiteX4" fmla="*/ 83127 w 208662"/>
                  <a:gd name="connsiteY4" fmla="*/ 1460056 h 1623517"/>
                  <a:gd name="connsiteX5" fmla="*/ 70338 w 208662"/>
                  <a:gd name="connsiteY5" fmla="*/ 1440872 h 1623517"/>
                  <a:gd name="connsiteX6" fmla="*/ 63944 w 208662"/>
                  <a:gd name="connsiteY6" fmla="*/ 1421689 h 1623517"/>
                  <a:gd name="connsiteX7" fmla="*/ 38366 w 208662"/>
                  <a:gd name="connsiteY7" fmla="*/ 1383323 h 1623517"/>
                  <a:gd name="connsiteX8" fmla="*/ 31972 w 208662"/>
                  <a:gd name="connsiteY8" fmla="*/ 1364140 h 1623517"/>
                  <a:gd name="connsiteX9" fmla="*/ 19183 w 208662"/>
                  <a:gd name="connsiteY9" fmla="*/ 1344956 h 1623517"/>
                  <a:gd name="connsiteX10" fmla="*/ 6394 w 208662"/>
                  <a:gd name="connsiteY10" fmla="*/ 1306590 h 1623517"/>
                  <a:gd name="connsiteX11" fmla="*/ 0 w 208662"/>
                  <a:gd name="connsiteY11" fmla="*/ 1268224 h 1623517"/>
                  <a:gd name="connsiteX12" fmla="*/ 12789 w 208662"/>
                  <a:gd name="connsiteY12" fmla="*/ 1172307 h 1623517"/>
                  <a:gd name="connsiteX13" fmla="*/ 25578 w 208662"/>
                  <a:gd name="connsiteY13" fmla="*/ 1127547 h 1623517"/>
                  <a:gd name="connsiteX14" fmla="*/ 38366 w 208662"/>
                  <a:gd name="connsiteY14" fmla="*/ 1108363 h 1623517"/>
                  <a:gd name="connsiteX15" fmla="*/ 44761 w 208662"/>
                  <a:gd name="connsiteY15" fmla="*/ 1089180 h 1623517"/>
                  <a:gd name="connsiteX16" fmla="*/ 70338 w 208662"/>
                  <a:gd name="connsiteY16" fmla="*/ 1050814 h 1623517"/>
                  <a:gd name="connsiteX17" fmla="*/ 89522 w 208662"/>
                  <a:gd name="connsiteY17" fmla="*/ 1012447 h 1623517"/>
                  <a:gd name="connsiteX18" fmla="*/ 115099 w 208662"/>
                  <a:gd name="connsiteY18" fmla="*/ 935714 h 1623517"/>
                  <a:gd name="connsiteX19" fmla="*/ 121494 w 208662"/>
                  <a:gd name="connsiteY19" fmla="*/ 916531 h 1623517"/>
                  <a:gd name="connsiteX20" fmla="*/ 127888 w 208662"/>
                  <a:gd name="connsiteY20" fmla="*/ 897348 h 1623517"/>
                  <a:gd name="connsiteX21" fmla="*/ 147071 w 208662"/>
                  <a:gd name="connsiteY21" fmla="*/ 788643 h 1623517"/>
                  <a:gd name="connsiteX22" fmla="*/ 140677 w 208662"/>
                  <a:gd name="connsiteY22" fmla="*/ 667149 h 1623517"/>
                  <a:gd name="connsiteX23" fmla="*/ 134283 w 208662"/>
                  <a:gd name="connsiteY23" fmla="*/ 615994 h 1623517"/>
                  <a:gd name="connsiteX24" fmla="*/ 121494 w 208662"/>
                  <a:gd name="connsiteY24" fmla="*/ 552050 h 1623517"/>
                  <a:gd name="connsiteX25" fmla="*/ 115099 w 208662"/>
                  <a:gd name="connsiteY25" fmla="*/ 475317 h 1623517"/>
                  <a:gd name="connsiteX26" fmla="*/ 121494 w 208662"/>
                  <a:gd name="connsiteY26" fmla="*/ 341035 h 1623517"/>
                  <a:gd name="connsiteX27" fmla="*/ 127888 w 208662"/>
                  <a:gd name="connsiteY27" fmla="*/ 315457 h 1623517"/>
                  <a:gd name="connsiteX28" fmla="*/ 134283 w 208662"/>
                  <a:gd name="connsiteY28" fmla="*/ 283485 h 1623517"/>
                  <a:gd name="connsiteX29" fmla="*/ 147071 w 208662"/>
                  <a:gd name="connsiteY29" fmla="*/ 245119 h 1623517"/>
                  <a:gd name="connsiteX30" fmla="*/ 159860 w 208662"/>
                  <a:gd name="connsiteY30" fmla="*/ 206752 h 1623517"/>
                  <a:gd name="connsiteX31" fmla="*/ 166255 w 208662"/>
                  <a:gd name="connsiteY31" fmla="*/ 187569 h 1623517"/>
                  <a:gd name="connsiteX32" fmla="*/ 179043 w 208662"/>
                  <a:gd name="connsiteY32" fmla="*/ 136414 h 1623517"/>
                  <a:gd name="connsiteX33" fmla="*/ 185438 w 208662"/>
                  <a:gd name="connsiteY33" fmla="*/ 117231 h 1623517"/>
                  <a:gd name="connsiteX34" fmla="*/ 198227 w 208662"/>
                  <a:gd name="connsiteY34" fmla="*/ 98047 h 1623517"/>
                  <a:gd name="connsiteX35" fmla="*/ 198227 w 208662"/>
                  <a:gd name="connsiteY35" fmla="*/ 2131 h 1623517"/>
                  <a:gd name="connsiteX36" fmla="*/ 185438 w 208662"/>
                  <a:gd name="connsiteY36" fmla="*/ 40498 h 1623517"/>
                  <a:gd name="connsiteX37" fmla="*/ 172649 w 208662"/>
                  <a:gd name="connsiteY37" fmla="*/ 59681 h 1623517"/>
                  <a:gd name="connsiteX38" fmla="*/ 185438 w 208662"/>
                  <a:gd name="connsiteY38" fmla="*/ 40498 h 1623517"/>
                  <a:gd name="connsiteX39" fmla="*/ 191832 w 208662"/>
                  <a:gd name="connsiteY39" fmla="*/ 21314 h 1623517"/>
                  <a:gd name="connsiteX40" fmla="*/ 179043 w 208662"/>
                  <a:gd name="connsiteY40" fmla="*/ 72470 h 1623517"/>
                  <a:gd name="connsiteX41" fmla="*/ 166255 w 208662"/>
                  <a:gd name="connsiteY41" fmla="*/ 91653 h 1623517"/>
                  <a:gd name="connsiteX42" fmla="*/ 153466 w 208662"/>
                  <a:gd name="connsiteY42" fmla="*/ 130019 h 1623517"/>
                  <a:gd name="connsiteX43" fmla="*/ 140677 w 208662"/>
                  <a:gd name="connsiteY43" fmla="*/ 168386 h 1623517"/>
                  <a:gd name="connsiteX44" fmla="*/ 134283 w 208662"/>
                  <a:gd name="connsiteY44" fmla="*/ 187569 h 1623517"/>
                  <a:gd name="connsiteX45" fmla="*/ 121494 w 208662"/>
                  <a:gd name="connsiteY45" fmla="*/ 251513 h 1623517"/>
                  <a:gd name="connsiteX46" fmla="*/ 127888 w 208662"/>
                  <a:gd name="connsiteY46" fmla="*/ 404979 h 1623517"/>
                  <a:gd name="connsiteX47" fmla="*/ 134283 w 208662"/>
                  <a:gd name="connsiteY47" fmla="*/ 424162 h 1623517"/>
                  <a:gd name="connsiteX48" fmla="*/ 140677 w 208662"/>
                  <a:gd name="connsiteY48" fmla="*/ 449740 h 1623517"/>
                  <a:gd name="connsiteX49" fmla="*/ 153466 w 208662"/>
                  <a:gd name="connsiteY49" fmla="*/ 494500 h 1623517"/>
                  <a:gd name="connsiteX50" fmla="*/ 159860 w 208662"/>
                  <a:gd name="connsiteY50" fmla="*/ 577628 h 1623517"/>
                  <a:gd name="connsiteX51" fmla="*/ 166255 w 208662"/>
                  <a:gd name="connsiteY51" fmla="*/ 596811 h 1623517"/>
                  <a:gd name="connsiteX52" fmla="*/ 159860 w 208662"/>
                  <a:gd name="connsiteY52" fmla="*/ 897348 h 1623517"/>
                  <a:gd name="connsiteX53" fmla="*/ 153466 w 208662"/>
                  <a:gd name="connsiteY53" fmla="*/ 916531 h 1623517"/>
                  <a:gd name="connsiteX54" fmla="*/ 140677 w 208662"/>
                  <a:gd name="connsiteY54" fmla="*/ 935714 h 1623517"/>
                  <a:gd name="connsiteX55" fmla="*/ 108705 w 208662"/>
                  <a:gd name="connsiteY55" fmla="*/ 993264 h 1623517"/>
                  <a:gd name="connsiteX56" fmla="*/ 89522 w 208662"/>
                  <a:gd name="connsiteY56" fmla="*/ 1006053 h 1623517"/>
                  <a:gd name="connsiteX57" fmla="*/ 83127 w 208662"/>
                  <a:gd name="connsiteY57" fmla="*/ 1025236 h 1623517"/>
                  <a:gd name="connsiteX58" fmla="*/ 70338 w 208662"/>
                  <a:gd name="connsiteY58" fmla="*/ 1044419 h 1623517"/>
                  <a:gd name="connsiteX59" fmla="*/ 63944 w 208662"/>
                  <a:gd name="connsiteY59" fmla="*/ 1069997 h 1623517"/>
                  <a:gd name="connsiteX60" fmla="*/ 83127 w 208662"/>
                  <a:gd name="connsiteY60" fmla="*/ 1133941 h 1623517"/>
                  <a:gd name="connsiteX61" fmla="*/ 89522 w 208662"/>
                  <a:gd name="connsiteY61" fmla="*/ 1153124 h 1623517"/>
                  <a:gd name="connsiteX62" fmla="*/ 95916 w 208662"/>
                  <a:gd name="connsiteY62" fmla="*/ 1172307 h 1623517"/>
                  <a:gd name="connsiteX63" fmla="*/ 108705 w 208662"/>
                  <a:gd name="connsiteY63" fmla="*/ 1191491 h 1623517"/>
                  <a:gd name="connsiteX64" fmla="*/ 121494 w 208662"/>
                  <a:gd name="connsiteY64" fmla="*/ 1229857 h 1623517"/>
                  <a:gd name="connsiteX65" fmla="*/ 127888 w 208662"/>
                  <a:gd name="connsiteY65" fmla="*/ 1249040 h 1623517"/>
                  <a:gd name="connsiteX66" fmla="*/ 147071 w 208662"/>
                  <a:gd name="connsiteY66" fmla="*/ 1492028 h 1623517"/>
                  <a:gd name="connsiteX67" fmla="*/ 153466 w 208662"/>
                  <a:gd name="connsiteY67" fmla="*/ 1511211 h 1623517"/>
                  <a:gd name="connsiteX68" fmla="*/ 166255 w 208662"/>
                  <a:gd name="connsiteY68" fmla="*/ 1530394 h 1623517"/>
                  <a:gd name="connsiteX69" fmla="*/ 185438 w 208662"/>
                  <a:gd name="connsiteY69" fmla="*/ 1600733 h 1623517"/>
                  <a:gd name="connsiteX70" fmla="*/ 159860 w 208662"/>
                  <a:gd name="connsiteY70" fmla="*/ 1619916 h 16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8662" h="1623517">
                    <a:moveTo>
                      <a:pt x="159860" y="1619916"/>
                    </a:moveTo>
                    <a:cubicBezTo>
                      <a:pt x="152318" y="1601061"/>
                      <a:pt x="131730" y="1547025"/>
                      <a:pt x="121494" y="1536789"/>
                    </a:cubicBezTo>
                    <a:lnTo>
                      <a:pt x="102311" y="1517605"/>
                    </a:lnTo>
                    <a:lnTo>
                      <a:pt x="89522" y="1479239"/>
                    </a:lnTo>
                    <a:cubicBezTo>
                      <a:pt x="87390" y="1472845"/>
                      <a:pt x="86866" y="1465664"/>
                      <a:pt x="83127" y="1460056"/>
                    </a:cubicBezTo>
                    <a:lnTo>
                      <a:pt x="70338" y="1440872"/>
                    </a:lnTo>
                    <a:cubicBezTo>
                      <a:pt x="68207" y="1434478"/>
                      <a:pt x="67217" y="1427581"/>
                      <a:pt x="63944" y="1421689"/>
                    </a:cubicBezTo>
                    <a:cubicBezTo>
                      <a:pt x="56480" y="1408253"/>
                      <a:pt x="38366" y="1383323"/>
                      <a:pt x="38366" y="1383323"/>
                    </a:cubicBezTo>
                    <a:cubicBezTo>
                      <a:pt x="36235" y="1376929"/>
                      <a:pt x="34986" y="1370169"/>
                      <a:pt x="31972" y="1364140"/>
                    </a:cubicBezTo>
                    <a:cubicBezTo>
                      <a:pt x="28535" y="1357266"/>
                      <a:pt x="22304" y="1351979"/>
                      <a:pt x="19183" y="1344956"/>
                    </a:cubicBezTo>
                    <a:cubicBezTo>
                      <a:pt x="13708" y="1332637"/>
                      <a:pt x="6394" y="1306590"/>
                      <a:pt x="6394" y="1306590"/>
                    </a:cubicBezTo>
                    <a:cubicBezTo>
                      <a:pt x="4263" y="1293801"/>
                      <a:pt x="0" y="1281189"/>
                      <a:pt x="0" y="1268224"/>
                    </a:cubicBezTo>
                    <a:cubicBezTo>
                      <a:pt x="0" y="1181477"/>
                      <a:pt x="103" y="1216706"/>
                      <a:pt x="12789" y="1172307"/>
                    </a:cubicBezTo>
                    <a:cubicBezTo>
                      <a:pt x="15523" y="1162737"/>
                      <a:pt x="20464" y="1137774"/>
                      <a:pt x="25578" y="1127547"/>
                    </a:cubicBezTo>
                    <a:cubicBezTo>
                      <a:pt x="29015" y="1120673"/>
                      <a:pt x="34929" y="1115237"/>
                      <a:pt x="38366" y="1108363"/>
                    </a:cubicBezTo>
                    <a:cubicBezTo>
                      <a:pt x="41380" y="1102334"/>
                      <a:pt x="41488" y="1095072"/>
                      <a:pt x="44761" y="1089180"/>
                    </a:cubicBezTo>
                    <a:cubicBezTo>
                      <a:pt x="52225" y="1075744"/>
                      <a:pt x="65477" y="1065395"/>
                      <a:pt x="70338" y="1050814"/>
                    </a:cubicBezTo>
                    <a:cubicBezTo>
                      <a:pt x="79164" y="1024340"/>
                      <a:pt x="72994" y="1037239"/>
                      <a:pt x="89522" y="1012447"/>
                    </a:cubicBezTo>
                    <a:lnTo>
                      <a:pt x="115099" y="935714"/>
                    </a:lnTo>
                    <a:lnTo>
                      <a:pt x="121494" y="916531"/>
                    </a:lnTo>
                    <a:lnTo>
                      <a:pt x="127888" y="897348"/>
                    </a:lnTo>
                    <a:cubicBezTo>
                      <a:pt x="141630" y="801154"/>
                      <a:pt x="131145" y="836423"/>
                      <a:pt x="147071" y="788643"/>
                    </a:cubicBezTo>
                    <a:cubicBezTo>
                      <a:pt x="144940" y="748145"/>
                      <a:pt x="143673" y="707592"/>
                      <a:pt x="140677" y="667149"/>
                    </a:cubicBezTo>
                    <a:cubicBezTo>
                      <a:pt x="139408" y="650012"/>
                      <a:pt x="137108" y="632945"/>
                      <a:pt x="134283" y="615994"/>
                    </a:cubicBezTo>
                    <a:cubicBezTo>
                      <a:pt x="123694" y="552464"/>
                      <a:pt x="130880" y="636522"/>
                      <a:pt x="121494" y="552050"/>
                    </a:cubicBezTo>
                    <a:cubicBezTo>
                      <a:pt x="118660" y="526541"/>
                      <a:pt x="117231" y="500895"/>
                      <a:pt x="115099" y="475317"/>
                    </a:cubicBezTo>
                    <a:cubicBezTo>
                      <a:pt x="117231" y="430556"/>
                      <a:pt x="117920" y="385704"/>
                      <a:pt x="121494" y="341035"/>
                    </a:cubicBezTo>
                    <a:cubicBezTo>
                      <a:pt x="122195" y="332275"/>
                      <a:pt x="125982" y="324036"/>
                      <a:pt x="127888" y="315457"/>
                    </a:cubicBezTo>
                    <a:cubicBezTo>
                      <a:pt x="130246" y="304847"/>
                      <a:pt x="131423" y="293970"/>
                      <a:pt x="134283" y="283485"/>
                    </a:cubicBezTo>
                    <a:cubicBezTo>
                      <a:pt x="137830" y="270480"/>
                      <a:pt x="142808" y="257908"/>
                      <a:pt x="147071" y="245119"/>
                    </a:cubicBezTo>
                    <a:lnTo>
                      <a:pt x="159860" y="206752"/>
                    </a:lnTo>
                    <a:cubicBezTo>
                      <a:pt x="161992" y="200358"/>
                      <a:pt x="164620" y="194108"/>
                      <a:pt x="166255" y="187569"/>
                    </a:cubicBezTo>
                    <a:cubicBezTo>
                      <a:pt x="170518" y="170517"/>
                      <a:pt x="173484" y="153088"/>
                      <a:pt x="179043" y="136414"/>
                    </a:cubicBezTo>
                    <a:cubicBezTo>
                      <a:pt x="181175" y="130020"/>
                      <a:pt x="182424" y="123260"/>
                      <a:pt x="185438" y="117231"/>
                    </a:cubicBezTo>
                    <a:cubicBezTo>
                      <a:pt x="188875" y="110357"/>
                      <a:pt x="193964" y="104442"/>
                      <a:pt x="198227" y="98047"/>
                    </a:cubicBezTo>
                    <a:cubicBezTo>
                      <a:pt x="205910" y="67312"/>
                      <a:pt x="217259" y="33851"/>
                      <a:pt x="198227" y="2131"/>
                    </a:cubicBezTo>
                    <a:cubicBezTo>
                      <a:pt x="191291" y="-9429"/>
                      <a:pt x="192916" y="29281"/>
                      <a:pt x="185438" y="40498"/>
                    </a:cubicBezTo>
                    <a:lnTo>
                      <a:pt x="172649" y="59681"/>
                    </a:lnTo>
                    <a:lnTo>
                      <a:pt x="185438" y="40498"/>
                    </a:lnTo>
                    <a:cubicBezTo>
                      <a:pt x="187569" y="34103"/>
                      <a:pt x="191832" y="14573"/>
                      <a:pt x="191832" y="21314"/>
                    </a:cubicBezTo>
                    <a:cubicBezTo>
                      <a:pt x="191832" y="28614"/>
                      <a:pt x="184090" y="62376"/>
                      <a:pt x="179043" y="72470"/>
                    </a:cubicBezTo>
                    <a:cubicBezTo>
                      <a:pt x="175606" y="79344"/>
                      <a:pt x="169376" y="84630"/>
                      <a:pt x="166255" y="91653"/>
                    </a:cubicBezTo>
                    <a:cubicBezTo>
                      <a:pt x="160780" y="103972"/>
                      <a:pt x="157729" y="117230"/>
                      <a:pt x="153466" y="130019"/>
                    </a:cubicBezTo>
                    <a:lnTo>
                      <a:pt x="140677" y="168386"/>
                    </a:lnTo>
                    <a:cubicBezTo>
                      <a:pt x="138546" y="174780"/>
                      <a:pt x="135918" y="181030"/>
                      <a:pt x="134283" y="187569"/>
                    </a:cubicBezTo>
                    <a:cubicBezTo>
                      <a:pt x="124743" y="225725"/>
                      <a:pt x="129333" y="204478"/>
                      <a:pt x="121494" y="251513"/>
                    </a:cubicBezTo>
                    <a:cubicBezTo>
                      <a:pt x="123625" y="302668"/>
                      <a:pt x="124106" y="353919"/>
                      <a:pt x="127888" y="404979"/>
                    </a:cubicBezTo>
                    <a:cubicBezTo>
                      <a:pt x="128386" y="411701"/>
                      <a:pt x="132431" y="417681"/>
                      <a:pt x="134283" y="424162"/>
                    </a:cubicBezTo>
                    <a:cubicBezTo>
                      <a:pt x="136697" y="432612"/>
                      <a:pt x="138263" y="441290"/>
                      <a:pt x="140677" y="449740"/>
                    </a:cubicBezTo>
                    <a:cubicBezTo>
                      <a:pt x="159037" y="514005"/>
                      <a:pt x="133457" y="414475"/>
                      <a:pt x="153466" y="494500"/>
                    </a:cubicBezTo>
                    <a:cubicBezTo>
                      <a:pt x="155597" y="522209"/>
                      <a:pt x="156413" y="550051"/>
                      <a:pt x="159860" y="577628"/>
                    </a:cubicBezTo>
                    <a:cubicBezTo>
                      <a:pt x="160696" y="584316"/>
                      <a:pt x="166255" y="590071"/>
                      <a:pt x="166255" y="596811"/>
                    </a:cubicBezTo>
                    <a:cubicBezTo>
                      <a:pt x="166255" y="697013"/>
                      <a:pt x="163865" y="797226"/>
                      <a:pt x="159860" y="897348"/>
                    </a:cubicBezTo>
                    <a:cubicBezTo>
                      <a:pt x="159591" y="904083"/>
                      <a:pt x="156480" y="910502"/>
                      <a:pt x="153466" y="916531"/>
                    </a:cubicBezTo>
                    <a:cubicBezTo>
                      <a:pt x="150029" y="923405"/>
                      <a:pt x="144940" y="929320"/>
                      <a:pt x="140677" y="935714"/>
                    </a:cubicBezTo>
                    <a:cubicBezTo>
                      <a:pt x="134014" y="955706"/>
                      <a:pt x="127554" y="980698"/>
                      <a:pt x="108705" y="993264"/>
                    </a:cubicBezTo>
                    <a:lnTo>
                      <a:pt x="89522" y="1006053"/>
                    </a:lnTo>
                    <a:cubicBezTo>
                      <a:pt x="87390" y="1012447"/>
                      <a:pt x="86141" y="1019207"/>
                      <a:pt x="83127" y="1025236"/>
                    </a:cubicBezTo>
                    <a:cubicBezTo>
                      <a:pt x="79690" y="1032110"/>
                      <a:pt x="73365" y="1037355"/>
                      <a:pt x="70338" y="1044419"/>
                    </a:cubicBezTo>
                    <a:cubicBezTo>
                      <a:pt x="66876" y="1052497"/>
                      <a:pt x="66075" y="1061471"/>
                      <a:pt x="63944" y="1069997"/>
                    </a:cubicBezTo>
                    <a:cubicBezTo>
                      <a:pt x="73606" y="1108650"/>
                      <a:pt x="67560" y="1087243"/>
                      <a:pt x="83127" y="1133941"/>
                    </a:cubicBezTo>
                    <a:lnTo>
                      <a:pt x="89522" y="1153124"/>
                    </a:lnTo>
                    <a:cubicBezTo>
                      <a:pt x="91653" y="1159518"/>
                      <a:pt x="92177" y="1166699"/>
                      <a:pt x="95916" y="1172307"/>
                    </a:cubicBezTo>
                    <a:lnTo>
                      <a:pt x="108705" y="1191491"/>
                    </a:lnTo>
                    <a:lnTo>
                      <a:pt x="121494" y="1229857"/>
                    </a:lnTo>
                    <a:lnTo>
                      <a:pt x="127888" y="1249040"/>
                    </a:lnTo>
                    <a:cubicBezTo>
                      <a:pt x="131050" y="1343892"/>
                      <a:pt x="119816" y="1410271"/>
                      <a:pt x="147071" y="1492028"/>
                    </a:cubicBezTo>
                    <a:cubicBezTo>
                      <a:pt x="149203" y="1498422"/>
                      <a:pt x="150452" y="1505182"/>
                      <a:pt x="153466" y="1511211"/>
                    </a:cubicBezTo>
                    <a:cubicBezTo>
                      <a:pt x="156903" y="1518085"/>
                      <a:pt x="161992" y="1524000"/>
                      <a:pt x="166255" y="1530394"/>
                    </a:cubicBezTo>
                    <a:cubicBezTo>
                      <a:pt x="173759" y="1552908"/>
                      <a:pt x="183430" y="1576636"/>
                      <a:pt x="185438" y="1600733"/>
                    </a:cubicBezTo>
                    <a:cubicBezTo>
                      <a:pt x="186677" y="1615601"/>
                      <a:pt x="185438" y="1630573"/>
                      <a:pt x="159860" y="161991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Freeform 2"/>
              <p:cNvSpPr/>
              <p:nvPr/>
            </p:nvSpPr>
            <p:spPr>
              <a:xfrm>
                <a:off x="4610688" y="1255735"/>
                <a:ext cx="331072" cy="952133"/>
              </a:xfrm>
              <a:custGeom>
                <a:avLst/>
                <a:gdLst>
                  <a:gd name="connsiteX0" fmla="*/ 66368 w 476865"/>
                  <a:gd name="connsiteY0" fmla="*/ 1369142 h 1371420"/>
                  <a:gd name="connsiteX1" fmla="*/ 73742 w 476865"/>
                  <a:gd name="connsiteY1" fmla="*/ 1356851 h 1371420"/>
                  <a:gd name="connsiteX2" fmla="*/ 76200 w 476865"/>
                  <a:gd name="connsiteY2" fmla="*/ 1349477 h 1371420"/>
                  <a:gd name="connsiteX3" fmla="*/ 78658 w 476865"/>
                  <a:gd name="connsiteY3" fmla="*/ 1268361 h 1371420"/>
                  <a:gd name="connsiteX4" fmla="*/ 83574 w 476865"/>
                  <a:gd name="connsiteY4" fmla="*/ 1184787 h 1371420"/>
                  <a:gd name="connsiteX5" fmla="*/ 81116 w 476865"/>
                  <a:gd name="connsiteY5" fmla="*/ 1106129 h 1371420"/>
                  <a:gd name="connsiteX6" fmla="*/ 78658 w 476865"/>
                  <a:gd name="connsiteY6" fmla="*/ 1086464 h 1371420"/>
                  <a:gd name="connsiteX7" fmla="*/ 76200 w 476865"/>
                  <a:gd name="connsiteY7" fmla="*/ 1032387 h 1371420"/>
                  <a:gd name="connsiteX8" fmla="*/ 71284 w 476865"/>
                  <a:gd name="connsiteY8" fmla="*/ 993058 h 1371420"/>
                  <a:gd name="connsiteX9" fmla="*/ 68826 w 476865"/>
                  <a:gd name="connsiteY9" fmla="*/ 970935 h 1371420"/>
                  <a:gd name="connsiteX10" fmla="*/ 66368 w 476865"/>
                  <a:gd name="connsiteY10" fmla="*/ 958645 h 1371420"/>
                  <a:gd name="connsiteX11" fmla="*/ 63910 w 476865"/>
                  <a:gd name="connsiteY11" fmla="*/ 938980 h 1371420"/>
                  <a:gd name="connsiteX12" fmla="*/ 58994 w 476865"/>
                  <a:gd name="connsiteY12" fmla="*/ 921774 h 1371420"/>
                  <a:gd name="connsiteX13" fmla="*/ 56536 w 476865"/>
                  <a:gd name="connsiteY13" fmla="*/ 904567 h 1371420"/>
                  <a:gd name="connsiteX14" fmla="*/ 54077 w 476865"/>
                  <a:gd name="connsiteY14" fmla="*/ 892277 h 1371420"/>
                  <a:gd name="connsiteX15" fmla="*/ 49161 w 476865"/>
                  <a:gd name="connsiteY15" fmla="*/ 865238 h 1371420"/>
                  <a:gd name="connsiteX16" fmla="*/ 46703 w 476865"/>
                  <a:gd name="connsiteY16" fmla="*/ 848032 h 1371420"/>
                  <a:gd name="connsiteX17" fmla="*/ 41787 w 476865"/>
                  <a:gd name="connsiteY17" fmla="*/ 833284 h 1371420"/>
                  <a:gd name="connsiteX18" fmla="*/ 39329 w 476865"/>
                  <a:gd name="connsiteY18" fmla="*/ 820993 h 1371420"/>
                  <a:gd name="connsiteX19" fmla="*/ 31955 w 476865"/>
                  <a:gd name="connsiteY19" fmla="*/ 798871 h 1371420"/>
                  <a:gd name="connsiteX20" fmla="*/ 29497 w 476865"/>
                  <a:gd name="connsiteY20" fmla="*/ 791496 h 1371420"/>
                  <a:gd name="connsiteX21" fmla="*/ 27039 w 476865"/>
                  <a:gd name="connsiteY21" fmla="*/ 781664 h 1371420"/>
                  <a:gd name="connsiteX22" fmla="*/ 22123 w 476865"/>
                  <a:gd name="connsiteY22" fmla="*/ 766916 h 1371420"/>
                  <a:gd name="connsiteX23" fmla="*/ 19665 w 476865"/>
                  <a:gd name="connsiteY23" fmla="*/ 759542 h 1371420"/>
                  <a:gd name="connsiteX24" fmla="*/ 14748 w 476865"/>
                  <a:gd name="connsiteY24" fmla="*/ 742335 h 1371420"/>
                  <a:gd name="connsiteX25" fmla="*/ 12290 w 476865"/>
                  <a:gd name="connsiteY25" fmla="*/ 732503 h 1371420"/>
                  <a:gd name="connsiteX26" fmla="*/ 7374 w 476865"/>
                  <a:gd name="connsiteY26" fmla="*/ 717754 h 1371420"/>
                  <a:gd name="connsiteX27" fmla="*/ 4916 w 476865"/>
                  <a:gd name="connsiteY27" fmla="*/ 705464 h 1371420"/>
                  <a:gd name="connsiteX28" fmla="*/ 2458 w 476865"/>
                  <a:gd name="connsiteY28" fmla="*/ 698090 h 1371420"/>
                  <a:gd name="connsiteX29" fmla="*/ 0 w 476865"/>
                  <a:gd name="connsiteY29" fmla="*/ 683342 h 1371420"/>
                  <a:gd name="connsiteX30" fmla="*/ 2458 w 476865"/>
                  <a:gd name="connsiteY30" fmla="*/ 575187 h 1371420"/>
                  <a:gd name="connsiteX31" fmla="*/ 4916 w 476865"/>
                  <a:gd name="connsiteY31" fmla="*/ 548148 h 1371420"/>
                  <a:gd name="connsiteX32" fmla="*/ 9832 w 476865"/>
                  <a:gd name="connsiteY32" fmla="*/ 530942 h 1371420"/>
                  <a:gd name="connsiteX33" fmla="*/ 14748 w 476865"/>
                  <a:gd name="connsiteY33" fmla="*/ 506361 h 1371420"/>
                  <a:gd name="connsiteX34" fmla="*/ 19665 w 476865"/>
                  <a:gd name="connsiteY34" fmla="*/ 498987 h 1371420"/>
                  <a:gd name="connsiteX35" fmla="*/ 27039 w 476865"/>
                  <a:gd name="connsiteY35" fmla="*/ 481780 h 1371420"/>
                  <a:gd name="connsiteX36" fmla="*/ 31955 w 476865"/>
                  <a:gd name="connsiteY36" fmla="*/ 464574 h 1371420"/>
                  <a:gd name="connsiteX37" fmla="*/ 36871 w 476865"/>
                  <a:gd name="connsiteY37" fmla="*/ 457200 h 1371420"/>
                  <a:gd name="connsiteX38" fmla="*/ 46703 w 476865"/>
                  <a:gd name="connsiteY38" fmla="*/ 439993 h 1371420"/>
                  <a:gd name="connsiteX39" fmla="*/ 54077 w 476865"/>
                  <a:gd name="connsiteY39" fmla="*/ 422787 h 1371420"/>
                  <a:gd name="connsiteX40" fmla="*/ 56536 w 476865"/>
                  <a:gd name="connsiteY40" fmla="*/ 415413 h 1371420"/>
                  <a:gd name="connsiteX41" fmla="*/ 66368 w 476865"/>
                  <a:gd name="connsiteY41" fmla="*/ 403122 h 1371420"/>
                  <a:gd name="connsiteX42" fmla="*/ 68826 w 476865"/>
                  <a:gd name="connsiteY42" fmla="*/ 395748 h 1371420"/>
                  <a:gd name="connsiteX43" fmla="*/ 81116 w 476865"/>
                  <a:gd name="connsiteY43" fmla="*/ 378542 h 1371420"/>
                  <a:gd name="connsiteX44" fmla="*/ 86032 w 476865"/>
                  <a:gd name="connsiteY44" fmla="*/ 368709 h 1371420"/>
                  <a:gd name="connsiteX45" fmla="*/ 100781 w 476865"/>
                  <a:gd name="connsiteY45" fmla="*/ 346587 h 1371420"/>
                  <a:gd name="connsiteX46" fmla="*/ 105697 w 476865"/>
                  <a:gd name="connsiteY46" fmla="*/ 339213 h 1371420"/>
                  <a:gd name="connsiteX47" fmla="*/ 110613 w 476865"/>
                  <a:gd name="connsiteY47" fmla="*/ 334296 h 1371420"/>
                  <a:gd name="connsiteX48" fmla="*/ 125361 w 476865"/>
                  <a:gd name="connsiteY48" fmla="*/ 312174 h 1371420"/>
                  <a:gd name="connsiteX49" fmla="*/ 130277 w 476865"/>
                  <a:gd name="connsiteY49" fmla="*/ 304800 h 1371420"/>
                  <a:gd name="connsiteX50" fmla="*/ 135194 w 476865"/>
                  <a:gd name="connsiteY50" fmla="*/ 299884 h 1371420"/>
                  <a:gd name="connsiteX51" fmla="*/ 145026 w 476865"/>
                  <a:gd name="connsiteY51" fmla="*/ 285135 h 1371420"/>
                  <a:gd name="connsiteX52" fmla="*/ 154858 w 476865"/>
                  <a:gd name="connsiteY52" fmla="*/ 275303 h 1371420"/>
                  <a:gd name="connsiteX53" fmla="*/ 159774 w 476865"/>
                  <a:gd name="connsiteY53" fmla="*/ 265471 h 1371420"/>
                  <a:gd name="connsiteX54" fmla="*/ 164690 w 476865"/>
                  <a:gd name="connsiteY54" fmla="*/ 260554 h 1371420"/>
                  <a:gd name="connsiteX55" fmla="*/ 172065 w 476865"/>
                  <a:gd name="connsiteY55" fmla="*/ 248264 h 1371420"/>
                  <a:gd name="connsiteX56" fmla="*/ 181897 w 476865"/>
                  <a:gd name="connsiteY56" fmla="*/ 238432 h 1371420"/>
                  <a:gd name="connsiteX57" fmla="*/ 189271 w 476865"/>
                  <a:gd name="connsiteY57" fmla="*/ 228600 h 1371420"/>
                  <a:gd name="connsiteX58" fmla="*/ 208936 w 476865"/>
                  <a:gd name="connsiteY58" fmla="*/ 208935 h 1371420"/>
                  <a:gd name="connsiteX59" fmla="*/ 213852 w 476865"/>
                  <a:gd name="connsiteY59" fmla="*/ 199103 h 1371420"/>
                  <a:gd name="connsiteX60" fmla="*/ 233516 w 476865"/>
                  <a:gd name="connsiteY60" fmla="*/ 184354 h 1371420"/>
                  <a:gd name="connsiteX61" fmla="*/ 243348 w 476865"/>
                  <a:gd name="connsiteY61" fmla="*/ 176980 h 1371420"/>
                  <a:gd name="connsiteX62" fmla="*/ 258097 w 476865"/>
                  <a:gd name="connsiteY62" fmla="*/ 164690 h 1371420"/>
                  <a:gd name="connsiteX63" fmla="*/ 267929 w 476865"/>
                  <a:gd name="connsiteY63" fmla="*/ 154858 h 1371420"/>
                  <a:gd name="connsiteX64" fmla="*/ 275303 w 476865"/>
                  <a:gd name="connsiteY64" fmla="*/ 149942 h 1371420"/>
                  <a:gd name="connsiteX65" fmla="*/ 287594 w 476865"/>
                  <a:gd name="connsiteY65" fmla="*/ 140109 h 1371420"/>
                  <a:gd name="connsiteX66" fmla="*/ 294968 w 476865"/>
                  <a:gd name="connsiteY66" fmla="*/ 135193 h 1371420"/>
                  <a:gd name="connsiteX67" fmla="*/ 304800 w 476865"/>
                  <a:gd name="connsiteY67" fmla="*/ 125361 h 1371420"/>
                  <a:gd name="connsiteX68" fmla="*/ 312174 w 476865"/>
                  <a:gd name="connsiteY68" fmla="*/ 122903 h 1371420"/>
                  <a:gd name="connsiteX69" fmla="*/ 324465 w 476865"/>
                  <a:gd name="connsiteY69" fmla="*/ 108154 h 1371420"/>
                  <a:gd name="connsiteX70" fmla="*/ 331839 w 476865"/>
                  <a:gd name="connsiteY70" fmla="*/ 103238 h 1371420"/>
                  <a:gd name="connsiteX71" fmla="*/ 341671 w 476865"/>
                  <a:gd name="connsiteY71" fmla="*/ 95864 h 1371420"/>
                  <a:gd name="connsiteX72" fmla="*/ 349045 w 476865"/>
                  <a:gd name="connsiteY72" fmla="*/ 90948 h 1371420"/>
                  <a:gd name="connsiteX73" fmla="*/ 356419 w 476865"/>
                  <a:gd name="connsiteY73" fmla="*/ 83574 h 1371420"/>
                  <a:gd name="connsiteX74" fmla="*/ 371168 w 476865"/>
                  <a:gd name="connsiteY74" fmla="*/ 73742 h 1371420"/>
                  <a:gd name="connsiteX75" fmla="*/ 378542 w 476865"/>
                  <a:gd name="connsiteY75" fmla="*/ 68825 h 1371420"/>
                  <a:gd name="connsiteX76" fmla="*/ 385916 w 476865"/>
                  <a:gd name="connsiteY76" fmla="*/ 63909 h 1371420"/>
                  <a:gd name="connsiteX77" fmla="*/ 393290 w 476865"/>
                  <a:gd name="connsiteY77" fmla="*/ 58993 h 1371420"/>
                  <a:gd name="connsiteX78" fmla="*/ 410497 w 476865"/>
                  <a:gd name="connsiteY78" fmla="*/ 49161 h 1371420"/>
                  <a:gd name="connsiteX79" fmla="*/ 415413 w 476865"/>
                  <a:gd name="connsiteY79" fmla="*/ 41787 h 1371420"/>
                  <a:gd name="connsiteX80" fmla="*/ 422787 w 476865"/>
                  <a:gd name="connsiteY80" fmla="*/ 39329 h 1371420"/>
                  <a:gd name="connsiteX81" fmla="*/ 430161 w 476865"/>
                  <a:gd name="connsiteY81" fmla="*/ 34413 h 1371420"/>
                  <a:gd name="connsiteX82" fmla="*/ 454742 w 476865"/>
                  <a:gd name="connsiteY82" fmla="*/ 14748 h 1371420"/>
                  <a:gd name="connsiteX83" fmla="*/ 469490 w 476865"/>
                  <a:gd name="connsiteY83" fmla="*/ 4916 h 1371420"/>
                  <a:gd name="connsiteX84" fmla="*/ 476865 w 476865"/>
                  <a:gd name="connsiteY84" fmla="*/ 0 h 1371420"/>
                  <a:gd name="connsiteX85" fmla="*/ 464574 w 476865"/>
                  <a:gd name="connsiteY85" fmla="*/ 17206 h 1371420"/>
                  <a:gd name="connsiteX86" fmla="*/ 459658 w 476865"/>
                  <a:gd name="connsiteY86" fmla="*/ 27038 h 1371420"/>
                  <a:gd name="connsiteX87" fmla="*/ 452284 w 476865"/>
                  <a:gd name="connsiteY87" fmla="*/ 31954 h 1371420"/>
                  <a:gd name="connsiteX88" fmla="*/ 447368 w 476865"/>
                  <a:gd name="connsiteY88" fmla="*/ 36871 h 1371420"/>
                  <a:gd name="connsiteX89" fmla="*/ 439994 w 476865"/>
                  <a:gd name="connsiteY89" fmla="*/ 41787 h 1371420"/>
                  <a:gd name="connsiteX90" fmla="*/ 417871 w 476865"/>
                  <a:gd name="connsiteY90" fmla="*/ 58993 h 1371420"/>
                  <a:gd name="connsiteX91" fmla="*/ 405581 w 476865"/>
                  <a:gd name="connsiteY91" fmla="*/ 73742 h 1371420"/>
                  <a:gd name="connsiteX92" fmla="*/ 398206 w 476865"/>
                  <a:gd name="connsiteY92" fmla="*/ 78658 h 1371420"/>
                  <a:gd name="connsiteX93" fmla="*/ 383458 w 476865"/>
                  <a:gd name="connsiteY93" fmla="*/ 93406 h 1371420"/>
                  <a:gd name="connsiteX94" fmla="*/ 376084 w 476865"/>
                  <a:gd name="connsiteY94" fmla="*/ 98322 h 1371420"/>
                  <a:gd name="connsiteX95" fmla="*/ 363794 w 476865"/>
                  <a:gd name="connsiteY95" fmla="*/ 110613 h 1371420"/>
                  <a:gd name="connsiteX96" fmla="*/ 358877 w 476865"/>
                  <a:gd name="connsiteY96" fmla="*/ 115529 h 1371420"/>
                  <a:gd name="connsiteX97" fmla="*/ 351503 w 476865"/>
                  <a:gd name="connsiteY97" fmla="*/ 120445 h 1371420"/>
                  <a:gd name="connsiteX98" fmla="*/ 339213 w 476865"/>
                  <a:gd name="connsiteY98" fmla="*/ 132735 h 1371420"/>
                  <a:gd name="connsiteX99" fmla="*/ 326923 w 476865"/>
                  <a:gd name="connsiteY99" fmla="*/ 142567 h 1371420"/>
                  <a:gd name="connsiteX100" fmla="*/ 307258 w 476865"/>
                  <a:gd name="connsiteY100" fmla="*/ 157316 h 1371420"/>
                  <a:gd name="connsiteX101" fmla="*/ 297426 w 476865"/>
                  <a:gd name="connsiteY101" fmla="*/ 172064 h 1371420"/>
                  <a:gd name="connsiteX102" fmla="*/ 275303 w 476865"/>
                  <a:gd name="connsiteY102" fmla="*/ 191729 h 1371420"/>
                  <a:gd name="connsiteX103" fmla="*/ 263013 w 476865"/>
                  <a:gd name="connsiteY103" fmla="*/ 204019 h 1371420"/>
                  <a:gd name="connsiteX104" fmla="*/ 250723 w 476865"/>
                  <a:gd name="connsiteY104" fmla="*/ 221225 h 1371420"/>
                  <a:gd name="connsiteX105" fmla="*/ 245806 w 476865"/>
                  <a:gd name="connsiteY105" fmla="*/ 226142 h 1371420"/>
                  <a:gd name="connsiteX106" fmla="*/ 243348 w 476865"/>
                  <a:gd name="connsiteY106" fmla="*/ 233516 h 1371420"/>
                  <a:gd name="connsiteX107" fmla="*/ 235974 w 476865"/>
                  <a:gd name="connsiteY107" fmla="*/ 238432 h 1371420"/>
                  <a:gd name="connsiteX108" fmla="*/ 228600 w 476865"/>
                  <a:gd name="connsiteY108" fmla="*/ 245806 h 1371420"/>
                  <a:gd name="connsiteX109" fmla="*/ 226142 w 476865"/>
                  <a:gd name="connsiteY109" fmla="*/ 253180 h 1371420"/>
                  <a:gd name="connsiteX110" fmla="*/ 218768 w 476865"/>
                  <a:gd name="connsiteY110" fmla="*/ 258096 h 1371420"/>
                  <a:gd name="connsiteX111" fmla="*/ 213852 w 476865"/>
                  <a:gd name="connsiteY111" fmla="*/ 263013 h 1371420"/>
                  <a:gd name="connsiteX112" fmla="*/ 208936 w 476865"/>
                  <a:gd name="connsiteY112" fmla="*/ 270387 h 1371420"/>
                  <a:gd name="connsiteX113" fmla="*/ 204019 w 476865"/>
                  <a:gd name="connsiteY113" fmla="*/ 275303 h 1371420"/>
                  <a:gd name="connsiteX114" fmla="*/ 199103 w 476865"/>
                  <a:gd name="connsiteY114" fmla="*/ 282677 h 1371420"/>
                  <a:gd name="connsiteX115" fmla="*/ 191729 w 476865"/>
                  <a:gd name="connsiteY115" fmla="*/ 290051 h 1371420"/>
                  <a:gd name="connsiteX116" fmla="*/ 186813 w 476865"/>
                  <a:gd name="connsiteY116" fmla="*/ 297425 h 1371420"/>
                  <a:gd name="connsiteX117" fmla="*/ 172065 w 476865"/>
                  <a:gd name="connsiteY117" fmla="*/ 307258 h 1371420"/>
                  <a:gd name="connsiteX118" fmla="*/ 154858 w 476865"/>
                  <a:gd name="connsiteY118" fmla="*/ 326922 h 1371420"/>
                  <a:gd name="connsiteX119" fmla="*/ 152400 w 476865"/>
                  <a:gd name="connsiteY119" fmla="*/ 334296 h 1371420"/>
                  <a:gd name="connsiteX120" fmla="*/ 137652 w 476865"/>
                  <a:gd name="connsiteY120" fmla="*/ 356419 h 1371420"/>
                  <a:gd name="connsiteX121" fmla="*/ 132736 w 476865"/>
                  <a:gd name="connsiteY121" fmla="*/ 363793 h 1371420"/>
                  <a:gd name="connsiteX122" fmla="*/ 130277 w 476865"/>
                  <a:gd name="connsiteY122" fmla="*/ 371167 h 1371420"/>
                  <a:gd name="connsiteX123" fmla="*/ 120445 w 476865"/>
                  <a:gd name="connsiteY123" fmla="*/ 383458 h 1371420"/>
                  <a:gd name="connsiteX124" fmla="*/ 115529 w 476865"/>
                  <a:gd name="connsiteY124" fmla="*/ 398206 h 1371420"/>
                  <a:gd name="connsiteX125" fmla="*/ 105697 w 476865"/>
                  <a:gd name="connsiteY125" fmla="*/ 412954 h 1371420"/>
                  <a:gd name="connsiteX126" fmla="*/ 103239 w 476865"/>
                  <a:gd name="connsiteY126" fmla="*/ 422787 h 1371420"/>
                  <a:gd name="connsiteX127" fmla="*/ 93406 w 476865"/>
                  <a:gd name="connsiteY127" fmla="*/ 444909 h 1371420"/>
                  <a:gd name="connsiteX128" fmla="*/ 86032 w 476865"/>
                  <a:gd name="connsiteY128" fmla="*/ 469490 h 1371420"/>
                  <a:gd name="connsiteX129" fmla="*/ 83574 w 476865"/>
                  <a:gd name="connsiteY129" fmla="*/ 476864 h 1371420"/>
                  <a:gd name="connsiteX130" fmla="*/ 78658 w 476865"/>
                  <a:gd name="connsiteY130" fmla="*/ 484238 h 1371420"/>
                  <a:gd name="connsiteX131" fmla="*/ 73742 w 476865"/>
                  <a:gd name="connsiteY131" fmla="*/ 498987 h 1371420"/>
                  <a:gd name="connsiteX132" fmla="*/ 71284 w 476865"/>
                  <a:gd name="connsiteY132" fmla="*/ 506361 h 1371420"/>
                  <a:gd name="connsiteX133" fmla="*/ 61452 w 476865"/>
                  <a:gd name="connsiteY133" fmla="*/ 521109 h 1371420"/>
                  <a:gd name="connsiteX134" fmla="*/ 56536 w 476865"/>
                  <a:gd name="connsiteY134" fmla="*/ 528484 h 1371420"/>
                  <a:gd name="connsiteX135" fmla="*/ 46703 w 476865"/>
                  <a:gd name="connsiteY135" fmla="*/ 543232 h 1371420"/>
                  <a:gd name="connsiteX136" fmla="*/ 44245 w 476865"/>
                  <a:gd name="connsiteY136" fmla="*/ 550606 h 1371420"/>
                  <a:gd name="connsiteX137" fmla="*/ 39329 w 476865"/>
                  <a:gd name="connsiteY137" fmla="*/ 560438 h 1371420"/>
                  <a:gd name="connsiteX138" fmla="*/ 36871 w 476865"/>
                  <a:gd name="connsiteY138" fmla="*/ 570271 h 1371420"/>
                  <a:gd name="connsiteX139" fmla="*/ 31955 w 476865"/>
                  <a:gd name="connsiteY139" fmla="*/ 577645 h 1371420"/>
                  <a:gd name="connsiteX140" fmla="*/ 24581 w 476865"/>
                  <a:gd name="connsiteY140" fmla="*/ 592393 h 1371420"/>
                  <a:gd name="connsiteX141" fmla="*/ 17206 w 476865"/>
                  <a:gd name="connsiteY141" fmla="*/ 616974 h 1371420"/>
                  <a:gd name="connsiteX142" fmla="*/ 14748 w 476865"/>
                  <a:gd name="connsiteY142" fmla="*/ 624348 h 1371420"/>
                  <a:gd name="connsiteX143" fmla="*/ 12290 w 476865"/>
                  <a:gd name="connsiteY143" fmla="*/ 631722 h 1371420"/>
                  <a:gd name="connsiteX144" fmla="*/ 7374 w 476865"/>
                  <a:gd name="connsiteY144" fmla="*/ 639096 h 1371420"/>
                  <a:gd name="connsiteX145" fmla="*/ 9832 w 476865"/>
                  <a:gd name="connsiteY145" fmla="*/ 727587 h 1371420"/>
                  <a:gd name="connsiteX146" fmla="*/ 14748 w 476865"/>
                  <a:gd name="connsiteY146" fmla="*/ 742335 h 1371420"/>
                  <a:gd name="connsiteX147" fmla="*/ 17206 w 476865"/>
                  <a:gd name="connsiteY147" fmla="*/ 749709 h 1371420"/>
                  <a:gd name="connsiteX148" fmla="*/ 24581 w 476865"/>
                  <a:gd name="connsiteY148" fmla="*/ 764458 h 1371420"/>
                  <a:gd name="connsiteX149" fmla="*/ 31955 w 476865"/>
                  <a:gd name="connsiteY149" fmla="*/ 786580 h 1371420"/>
                  <a:gd name="connsiteX150" fmla="*/ 34413 w 476865"/>
                  <a:gd name="connsiteY150" fmla="*/ 793954 h 1371420"/>
                  <a:gd name="connsiteX151" fmla="*/ 36871 w 476865"/>
                  <a:gd name="connsiteY151" fmla="*/ 801329 h 1371420"/>
                  <a:gd name="connsiteX152" fmla="*/ 34413 w 476865"/>
                  <a:gd name="connsiteY152" fmla="*/ 877529 h 1371420"/>
                  <a:gd name="connsiteX153" fmla="*/ 29497 w 476865"/>
                  <a:gd name="connsiteY153" fmla="*/ 914400 h 1371420"/>
                  <a:gd name="connsiteX154" fmla="*/ 36871 w 476865"/>
                  <a:gd name="connsiteY154" fmla="*/ 1064342 h 1371420"/>
                  <a:gd name="connsiteX155" fmla="*/ 39329 w 476865"/>
                  <a:gd name="connsiteY155" fmla="*/ 1071716 h 1371420"/>
                  <a:gd name="connsiteX156" fmla="*/ 41787 w 476865"/>
                  <a:gd name="connsiteY156" fmla="*/ 1108587 h 1371420"/>
                  <a:gd name="connsiteX157" fmla="*/ 46703 w 476865"/>
                  <a:gd name="connsiteY157" fmla="*/ 1140542 h 1371420"/>
                  <a:gd name="connsiteX158" fmla="*/ 49161 w 476865"/>
                  <a:gd name="connsiteY158" fmla="*/ 1206909 h 1371420"/>
                  <a:gd name="connsiteX159" fmla="*/ 51619 w 476865"/>
                  <a:gd name="connsiteY159" fmla="*/ 1214284 h 1371420"/>
                  <a:gd name="connsiteX160" fmla="*/ 56536 w 476865"/>
                  <a:gd name="connsiteY160" fmla="*/ 1236406 h 1371420"/>
                  <a:gd name="connsiteX161" fmla="*/ 61452 w 476865"/>
                  <a:gd name="connsiteY161" fmla="*/ 1258529 h 1371420"/>
                  <a:gd name="connsiteX162" fmla="*/ 66368 w 476865"/>
                  <a:gd name="connsiteY162" fmla="*/ 1278193 h 1371420"/>
                  <a:gd name="connsiteX163" fmla="*/ 68826 w 476865"/>
                  <a:gd name="connsiteY163" fmla="*/ 1307690 h 1371420"/>
                  <a:gd name="connsiteX164" fmla="*/ 66368 w 476865"/>
                  <a:gd name="connsiteY164" fmla="*/ 1369142 h 137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76865" h="1371420">
                    <a:moveTo>
                      <a:pt x="66368" y="1369142"/>
                    </a:moveTo>
                    <a:cubicBezTo>
                      <a:pt x="67187" y="1377335"/>
                      <a:pt x="71605" y="1361124"/>
                      <a:pt x="73742" y="1356851"/>
                    </a:cubicBezTo>
                    <a:cubicBezTo>
                      <a:pt x="74901" y="1354534"/>
                      <a:pt x="76056" y="1352064"/>
                      <a:pt x="76200" y="1349477"/>
                    </a:cubicBezTo>
                    <a:cubicBezTo>
                      <a:pt x="77700" y="1322468"/>
                      <a:pt x="77618" y="1295392"/>
                      <a:pt x="78658" y="1268361"/>
                    </a:cubicBezTo>
                    <a:cubicBezTo>
                      <a:pt x="79787" y="1239001"/>
                      <a:pt x="81640" y="1213790"/>
                      <a:pt x="83574" y="1184787"/>
                    </a:cubicBezTo>
                    <a:cubicBezTo>
                      <a:pt x="82755" y="1158568"/>
                      <a:pt x="82426" y="1132328"/>
                      <a:pt x="81116" y="1106129"/>
                    </a:cubicBezTo>
                    <a:cubicBezTo>
                      <a:pt x="80786" y="1099531"/>
                      <a:pt x="79097" y="1093055"/>
                      <a:pt x="78658" y="1086464"/>
                    </a:cubicBezTo>
                    <a:cubicBezTo>
                      <a:pt x="77458" y="1068460"/>
                      <a:pt x="77326" y="1050396"/>
                      <a:pt x="76200" y="1032387"/>
                    </a:cubicBezTo>
                    <a:cubicBezTo>
                      <a:pt x="74220" y="1000700"/>
                      <a:pt x="74507" y="1017228"/>
                      <a:pt x="71284" y="993058"/>
                    </a:cubicBezTo>
                    <a:cubicBezTo>
                      <a:pt x="70303" y="985703"/>
                      <a:pt x="69875" y="978280"/>
                      <a:pt x="68826" y="970935"/>
                    </a:cubicBezTo>
                    <a:cubicBezTo>
                      <a:pt x="68235" y="966799"/>
                      <a:pt x="67003" y="962774"/>
                      <a:pt x="66368" y="958645"/>
                    </a:cubicBezTo>
                    <a:cubicBezTo>
                      <a:pt x="65364" y="952116"/>
                      <a:pt x="64996" y="945496"/>
                      <a:pt x="63910" y="938980"/>
                    </a:cubicBezTo>
                    <a:cubicBezTo>
                      <a:pt x="62881" y="932807"/>
                      <a:pt x="60942" y="927618"/>
                      <a:pt x="58994" y="921774"/>
                    </a:cubicBezTo>
                    <a:cubicBezTo>
                      <a:pt x="58175" y="916038"/>
                      <a:pt x="57489" y="910282"/>
                      <a:pt x="56536" y="904567"/>
                    </a:cubicBezTo>
                    <a:cubicBezTo>
                      <a:pt x="55849" y="900446"/>
                      <a:pt x="54712" y="896406"/>
                      <a:pt x="54077" y="892277"/>
                    </a:cubicBezTo>
                    <a:cubicBezTo>
                      <a:pt x="50105" y="866463"/>
                      <a:pt x="54176" y="880284"/>
                      <a:pt x="49161" y="865238"/>
                    </a:cubicBezTo>
                    <a:cubicBezTo>
                      <a:pt x="48342" y="859503"/>
                      <a:pt x="48006" y="853677"/>
                      <a:pt x="46703" y="848032"/>
                    </a:cubicBezTo>
                    <a:cubicBezTo>
                      <a:pt x="45538" y="842983"/>
                      <a:pt x="42803" y="838365"/>
                      <a:pt x="41787" y="833284"/>
                    </a:cubicBezTo>
                    <a:cubicBezTo>
                      <a:pt x="40968" y="829187"/>
                      <a:pt x="40428" y="825024"/>
                      <a:pt x="39329" y="820993"/>
                    </a:cubicBezTo>
                    <a:lnTo>
                      <a:pt x="31955" y="798871"/>
                    </a:lnTo>
                    <a:cubicBezTo>
                      <a:pt x="31136" y="796413"/>
                      <a:pt x="30125" y="794010"/>
                      <a:pt x="29497" y="791496"/>
                    </a:cubicBezTo>
                    <a:cubicBezTo>
                      <a:pt x="28678" y="788219"/>
                      <a:pt x="28010" y="784900"/>
                      <a:pt x="27039" y="781664"/>
                    </a:cubicBezTo>
                    <a:cubicBezTo>
                      <a:pt x="25550" y="776701"/>
                      <a:pt x="23762" y="771832"/>
                      <a:pt x="22123" y="766916"/>
                    </a:cubicBezTo>
                    <a:cubicBezTo>
                      <a:pt x="21304" y="764458"/>
                      <a:pt x="20294" y="762056"/>
                      <a:pt x="19665" y="759542"/>
                    </a:cubicBezTo>
                    <a:cubicBezTo>
                      <a:pt x="11968" y="728762"/>
                      <a:pt x="21809" y="767050"/>
                      <a:pt x="14748" y="742335"/>
                    </a:cubicBezTo>
                    <a:cubicBezTo>
                      <a:pt x="13820" y="739087"/>
                      <a:pt x="13261" y="735739"/>
                      <a:pt x="12290" y="732503"/>
                    </a:cubicBezTo>
                    <a:cubicBezTo>
                      <a:pt x="10801" y="727539"/>
                      <a:pt x="8390" y="722836"/>
                      <a:pt x="7374" y="717754"/>
                    </a:cubicBezTo>
                    <a:cubicBezTo>
                      <a:pt x="6555" y="713657"/>
                      <a:pt x="5929" y="709517"/>
                      <a:pt x="4916" y="705464"/>
                    </a:cubicBezTo>
                    <a:cubicBezTo>
                      <a:pt x="4288" y="702950"/>
                      <a:pt x="3020" y="700619"/>
                      <a:pt x="2458" y="698090"/>
                    </a:cubicBezTo>
                    <a:cubicBezTo>
                      <a:pt x="1377" y="693225"/>
                      <a:pt x="819" y="688258"/>
                      <a:pt x="0" y="683342"/>
                    </a:cubicBezTo>
                    <a:cubicBezTo>
                      <a:pt x="819" y="647290"/>
                      <a:pt x="1148" y="611224"/>
                      <a:pt x="2458" y="575187"/>
                    </a:cubicBezTo>
                    <a:cubicBezTo>
                      <a:pt x="2787" y="566143"/>
                      <a:pt x="3720" y="557119"/>
                      <a:pt x="4916" y="548148"/>
                    </a:cubicBezTo>
                    <a:cubicBezTo>
                      <a:pt x="5602" y="543004"/>
                      <a:pt x="8147" y="535997"/>
                      <a:pt x="9832" y="530942"/>
                    </a:cubicBezTo>
                    <a:cubicBezTo>
                      <a:pt x="10737" y="524604"/>
                      <a:pt x="11316" y="513224"/>
                      <a:pt x="14748" y="506361"/>
                    </a:cubicBezTo>
                    <a:cubicBezTo>
                      <a:pt x="16069" y="503719"/>
                      <a:pt x="18026" y="501445"/>
                      <a:pt x="19665" y="498987"/>
                    </a:cubicBezTo>
                    <a:cubicBezTo>
                      <a:pt x="24780" y="478523"/>
                      <a:pt x="18552" y="498754"/>
                      <a:pt x="27039" y="481780"/>
                    </a:cubicBezTo>
                    <a:cubicBezTo>
                      <a:pt x="31822" y="472214"/>
                      <a:pt x="27230" y="475600"/>
                      <a:pt x="31955" y="464574"/>
                    </a:cubicBezTo>
                    <a:cubicBezTo>
                      <a:pt x="33119" y="461859"/>
                      <a:pt x="35405" y="459765"/>
                      <a:pt x="36871" y="457200"/>
                    </a:cubicBezTo>
                    <a:cubicBezTo>
                      <a:pt x="49345" y="435369"/>
                      <a:pt x="34726" y="457958"/>
                      <a:pt x="46703" y="439993"/>
                    </a:cubicBezTo>
                    <a:cubicBezTo>
                      <a:pt x="51817" y="419536"/>
                      <a:pt x="45591" y="439757"/>
                      <a:pt x="54077" y="422787"/>
                    </a:cubicBezTo>
                    <a:cubicBezTo>
                      <a:pt x="55236" y="420470"/>
                      <a:pt x="55203" y="417635"/>
                      <a:pt x="56536" y="415413"/>
                    </a:cubicBezTo>
                    <a:cubicBezTo>
                      <a:pt x="70244" y="392568"/>
                      <a:pt x="51622" y="432613"/>
                      <a:pt x="66368" y="403122"/>
                    </a:cubicBezTo>
                    <a:cubicBezTo>
                      <a:pt x="67527" y="400805"/>
                      <a:pt x="67667" y="398065"/>
                      <a:pt x="68826" y="395748"/>
                    </a:cubicBezTo>
                    <a:cubicBezTo>
                      <a:pt x="71426" y="390547"/>
                      <a:pt x="78332" y="382997"/>
                      <a:pt x="81116" y="378542"/>
                    </a:cubicBezTo>
                    <a:cubicBezTo>
                      <a:pt x="83058" y="375434"/>
                      <a:pt x="84147" y="371851"/>
                      <a:pt x="86032" y="368709"/>
                    </a:cubicBezTo>
                    <a:cubicBezTo>
                      <a:pt x="90592" y="361109"/>
                      <a:pt x="95865" y="353961"/>
                      <a:pt x="100781" y="346587"/>
                    </a:cubicBezTo>
                    <a:cubicBezTo>
                      <a:pt x="102420" y="344129"/>
                      <a:pt x="103608" y="341302"/>
                      <a:pt x="105697" y="339213"/>
                    </a:cubicBezTo>
                    <a:cubicBezTo>
                      <a:pt x="107336" y="337574"/>
                      <a:pt x="109222" y="336150"/>
                      <a:pt x="110613" y="334296"/>
                    </a:cubicBezTo>
                    <a:lnTo>
                      <a:pt x="125361" y="312174"/>
                    </a:lnTo>
                    <a:cubicBezTo>
                      <a:pt x="127000" y="309716"/>
                      <a:pt x="128188" y="306889"/>
                      <a:pt x="130277" y="304800"/>
                    </a:cubicBezTo>
                    <a:cubicBezTo>
                      <a:pt x="131916" y="303161"/>
                      <a:pt x="133803" y="301738"/>
                      <a:pt x="135194" y="299884"/>
                    </a:cubicBezTo>
                    <a:cubicBezTo>
                      <a:pt x="138739" y="295157"/>
                      <a:pt x="140848" y="289313"/>
                      <a:pt x="145026" y="285135"/>
                    </a:cubicBezTo>
                    <a:cubicBezTo>
                      <a:pt x="148303" y="281858"/>
                      <a:pt x="152077" y="279011"/>
                      <a:pt x="154858" y="275303"/>
                    </a:cubicBezTo>
                    <a:cubicBezTo>
                      <a:pt x="157057" y="272372"/>
                      <a:pt x="157742" y="268520"/>
                      <a:pt x="159774" y="265471"/>
                    </a:cubicBezTo>
                    <a:cubicBezTo>
                      <a:pt x="161060" y="263543"/>
                      <a:pt x="163343" y="262440"/>
                      <a:pt x="164690" y="260554"/>
                    </a:cubicBezTo>
                    <a:cubicBezTo>
                      <a:pt x="167467" y="256666"/>
                      <a:pt x="169132" y="252035"/>
                      <a:pt x="172065" y="248264"/>
                    </a:cubicBezTo>
                    <a:cubicBezTo>
                      <a:pt x="174911" y="244606"/>
                      <a:pt x="178845" y="241920"/>
                      <a:pt x="181897" y="238432"/>
                    </a:cubicBezTo>
                    <a:cubicBezTo>
                      <a:pt x="184595" y="235349"/>
                      <a:pt x="186503" y="231620"/>
                      <a:pt x="189271" y="228600"/>
                    </a:cubicBezTo>
                    <a:cubicBezTo>
                      <a:pt x="195535" y="221766"/>
                      <a:pt x="208936" y="208935"/>
                      <a:pt x="208936" y="208935"/>
                    </a:cubicBezTo>
                    <a:cubicBezTo>
                      <a:pt x="210575" y="205658"/>
                      <a:pt x="211261" y="201694"/>
                      <a:pt x="213852" y="199103"/>
                    </a:cubicBezTo>
                    <a:cubicBezTo>
                      <a:pt x="219646" y="193309"/>
                      <a:pt x="226961" y="189270"/>
                      <a:pt x="233516" y="184354"/>
                    </a:cubicBezTo>
                    <a:cubicBezTo>
                      <a:pt x="236793" y="181896"/>
                      <a:pt x="240451" y="179877"/>
                      <a:pt x="243348" y="176980"/>
                    </a:cubicBezTo>
                    <a:cubicBezTo>
                      <a:pt x="268936" y="151396"/>
                      <a:pt x="234129" y="185234"/>
                      <a:pt x="258097" y="164690"/>
                    </a:cubicBezTo>
                    <a:cubicBezTo>
                      <a:pt x="261616" y="161674"/>
                      <a:pt x="264410" y="157874"/>
                      <a:pt x="267929" y="154858"/>
                    </a:cubicBezTo>
                    <a:cubicBezTo>
                      <a:pt x="270172" y="152935"/>
                      <a:pt x="272940" y="151715"/>
                      <a:pt x="275303" y="149942"/>
                    </a:cubicBezTo>
                    <a:cubicBezTo>
                      <a:pt x="279500" y="146794"/>
                      <a:pt x="283397" y="143257"/>
                      <a:pt x="287594" y="140109"/>
                    </a:cubicBezTo>
                    <a:cubicBezTo>
                      <a:pt x="289957" y="138336"/>
                      <a:pt x="292725" y="137116"/>
                      <a:pt x="294968" y="135193"/>
                    </a:cubicBezTo>
                    <a:cubicBezTo>
                      <a:pt x="298487" y="132177"/>
                      <a:pt x="301028" y="128055"/>
                      <a:pt x="304800" y="125361"/>
                    </a:cubicBezTo>
                    <a:cubicBezTo>
                      <a:pt x="306908" y="123855"/>
                      <a:pt x="309716" y="123722"/>
                      <a:pt x="312174" y="122903"/>
                    </a:cubicBezTo>
                    <a:cubicBezTo>
                      <a:pt x="317008" y="115652"/>
                      <a:pt x="317367" y="114069"/>
                      <a:pt x="324465" y="108154"/>
                    </a:cubicBezTo>
                    <a:cubicBezTo>
                      <a:pt x="326734" y="106263"/>
                      <a:pt x="329435" y="104955"/>
                      <a:pt x="331839" y="103238"/>
                    </a:cubicBezTo>
                    <a:cubicBezTo>
                      <a:pt x="335173" y="100857"/>
                      <a:pt x="338337" y="98245"/>
                      <a:pt x="341671" y="95864"/>
                    </a:cubicBezTo>
                    <a:cubicBezTo>
                      <a:pt x="344075" y="94147"/>
                      <a:pt x="346776" y="92839"/>
                      <a:pt x="349045" y="90948"/>
                    </a:cubicBezTo>
                    <a:cubicBezTo>
                      <a:pt x="351715" y="88723"/>
                      <a:pt x="353675" y="85708"/>
                      <a:pt x="356419" y="83574"/>
                    </a:cubicBezTo>
                    <a:cubicBezTo>
                      <a:pt x="361083" y="79947"/>
                      <a:pt x="366252" y="77020"/>
                      <a:pt x="371168" y="73742"/>
                    </a:cubicBezTo>
                    <a:lnTo>
                      <a:pt x="378542" y="68825"/>
                    </a:lnTo>
                    <a:lnTo>
                      <a:pt x="385916" y="63909"/>
                    </a:lnTo>
                    <a:cubicBezTo>
                      <a:pt x="388374" y="62270"/>
                      <a:pt x="390648" y="60314"/>
                      <a:pt x="393290" y="58993"/>
                    </a:cubicBezTo>
                    <a:cubicBezTo>
                      <a:pt x="405765" y="52756"/>
                      <a:pt x="400074" y="56110"/>
                      <a:pt x="410497" y="49161"/>
                    </a:cubicBezTo>
                    <a:cubicBezTo>
                      <a:pt x="412136" y="46703"/>
                      <a:pt x="413106" y="43632"/>
                      <a:pt x="415413" y="41787"/>
                    </a:cubicBezTo>
                    <a:cubicBezTo>
                      <a:pt x="417436" y="40168"/>
                      <a:pt x="420470" y="40488"/>
                      <a:pt x="422787" y="39329"/>
                    </a:cubicBezTo>
                    <a:cubicBezTo>
                      <a:pt x="425429" y="38008"/>
                      <a:pt x="427918" y="36336"/>
                      <a:pt x="430161" y="34413"/>
                    </a:cubicBezTo>
                    <a:cubicBezTo>
                      <a:pt x="454679" y="13398"/>
                      <a:pt x="422745" y="36080"/>
                      <a:pt x="454742" y="14748"/>
                    </a:cubicBezTo>
                    <a:lnTo>
                      <a:pt x="469490" y="4916"/>
                    </a:lnTo>
                    <a:lnTo>
                      <a:pt x="476865" y="0"/>
                    </a:lnTo>
                    <a:cubicBezTo>
                      <a:pt x="463385" y="26954"/>
                      <a:pt x="481187" y="-6052"/>
                      <a:pt x="464574" y="17206"/>
                    </a:cubicBezTo>
                    <a:cubicBezTo>
                      <a:pt x="462444" y="20188"/>
                      <a:pt x="462004" y="24223"/>
                      <a:pt x="459658" y="27038"/>
                    </a:cubicBezTo>
                    <a:cubicBezTo>
                      <a:pt x="457767" y="29307"/>
                      <a:pt x="454591" y="30108"/>
                      <a:pt x="452284" y="31954"/>
                    </a:cubicBezTo>
                    <a:cubicBezTo>
                      <a:pt x="450474" y="33402"/>
                      <a:pt x="449178" y="35423"/>
                      <a:pt x="447368" y="36871"/>
                    </a:cubicBezTo>
                    <a:cubicBezTo>
                      <a:pt x="445061" y="38717"/>
                      <a:pt x="442217" y="39842"/>
                      <a:pt x="439994" y="41787"/>
                    </a:cubicBezTo>
                    <a:cubicBezTo>
                      <a:pt x="420152" y="59148"/>
                      <a:pt x="436022" y="49918"/>
                      <a:pt x="417871" y="58993"/>
                    </a:cubicBezTo>
                    <a:cubicBezTo>
                      <a:pt x="414290" y="63768"/>
                      <a:pt x="410461" y="69838"/>
                      <a:pt x="405581" y="73742"/>
                    </a:cubicBezTo>
                    <a:cubicBezTo>
                      <a:pt x="403274" y="75588"/>
                      <a:pt x="400414" y="76695"/>
                      <a:pt x="398206" y="78658"/>
                    </a:cubicBezTo>
                    <a:cubicBezTo>
                      <a:pt x="393010" y="83277"/>
                      <a:pt x="389243" y="89550"/>
                      <a:pt x="383458" y="93406"/>
                    </a:cubicBezTo>
                    <a:cubicBezTo>
                      <a:pt x="381000" y="95045"/>
                      <a:pt x="378307" y="96377"/>
                      <a:pt x="376084" y="98322"/>
                    </a:cubicBezTo>
                    <a:cubicBezTo>
                      <a:pt x="371724" y="102137"/>
                      <a:pt x="367891" y="106516"/>
                      <a:pt x="363794" y="110613"/>
                    </a:cubicBezTo>
                    <a:cubicBezTo>
                      <a:pt x="362155" y="112252"/>
                      <a:pt x="360805" y="114243"/>
                      <a:pt x="358877" y="115529"/>
                    </a:cubicBezTo>
                    <a:lnTo>
                      <a:pt x="351503" y="120445"/>
                    </a:lnTo>
                    <a:cubicBezTo>
                      <a:pt x="338394" y="140109"/>
                      <a:pt x="355600" y="116348"/>
                      <a:pt x="339213" y="132735"/>
                    </a:cubicBezTo>
                    <a:cubicBezTo>
                      <a:pt x="328095" y="143853"/>
                      <a:pt x="341279" y="137782"/>
                      <a:pt x="326923" y="142567"/>
                    </a:cubicBezTo>
                    <a:cubicBezTo>
                      <a:pt x="312800" y="156690"/>
                      <a:pt x="320129" y="153026"/>
                      <a:pt x="307258" y="157316"/>
                    </a:cubicBezTo>
                    <a:cubicBezTo>
                      <a:pt x="303981" y="162232"/>
                      <a:pt x="302342" y="168787"/>
                      <a:pt x="297426" y="172064"/>
                    </a:cubicBezTo>
                    <a:cubicBezTo>
                      <a:pt x="288560" y="177975"/>
                      <a:pt x="282038" y="181626"/>
                      <a:pt x="275303" y="191729"/>
                    </a:cubicBezTo>
                    <a:cubicBezTo>
                      <a:pt x="268748" y="201561"/>
                      <a:pt x="272845" y="197464"/>
                      <a:pt x="263013" y="204019"/>
                    </a:cubicBezTo>
                    <a:cubicBezTo>
                      <a:pt x="258756" y="210404"/>
                      <a:pt x="255804" y="215128"/>
                      <a:pt x="250723" y="221225"/>
                    </a:cubicBezTo>
                    <a:cubicBezTo>
                      <a:pt x="249239" y="223006"/>
                      <a:pt x="247445" y="224503"/>
                      <a:pt x="245806" y="226142"/>
                    </a:cubicBezTo>
                    <a:cubicBezTo>
                      <a:pt x="244987" y="228600"/>
                      <a:pt x="244967" y="231493"/>
                      <a:pt x="243348" y="233516"/>
                    </a:cubicBezTo>
                    <a:cubicBezTo>
                      <a:pt x="241503" y="235823"/>
                      <a:pt x="238243" y="236541"/>
                      <a:pt x="235974" y="238432"/>
                    </a:cubicBezTo>
                    <a:cubicBezTo>
                      <a:pt x="233304" y="240657"/>
                      <a:pt x="231058" y="243348"/>
                      <a:pt x="228600" y="245806"/>
                    </a:cubicBezTo>
                    <a:cubicBezTo>
                      <a:pt x="227781" y="248264"/>
                      <a:pt x="227761" y="251157"/>
                      <a:pt x="226142" y="253180"/>
                    </a:cubicBezTo>
                    <a:cubicBezTo>
                      <a:pt x="224297" y="255487"/>
                      <a:pt x="221075" y="256250"/>
                      <a:pt x="218768" y="258096"/>
                    </a:cubicBezTo>
                    <a:cubicBezTo>
                      <a:pt x="216958" y="259544"/>
                      <a:pt x="215300" y="261203"/>
                      <a:pt x="213852" y="263013"/>
                    </a:cubicBezTo>
                    <a:cubicBezTo>
                      <a:pt x="212007" y="265320"/>
                      <a:pt x="210782" y="268080"/>
                      <a:pt x="208936" y="270387"/>
                    </a:cubicBezTo>
                    <a:cubicBezTo>
                      <a:pt x="207488" y="272197"/>
                      <a:pt x="205467" y="273493"/>
                      <a:pt x="204019" y="275303"/>
                    </a:cubicBezTo>
                    <a:cubicBezTo>
                      <a:pt x="202173" y="277610"/>
                      <a:pt x="200994" y="280408"/>
                      <a:pt x="199103" y="282677"/>
                    </a:cubicBezTo>
                    <a:cubicBezTo>
                      <a:pt x="196878" y="285347"/>
                      <a:pt x="193954" y="287381"/>
                      <a:pt x="191729" y="290051"/>
                    </a:cubicBezTo>
                    <a:cubicBezTo>
                      <a:pt x="189838" y="292320"/>
                      <a:pt x="189036" y="295480"/>
                      <a:pt x="186813" y="297425"/>
                    </a:cubicBezTo>
                    <a:cubicBezTo>
                      <a:pt x="182367" y="301316"/>
                      <a:pt x="172065" y="307258"/>
                      <a:pt x="172065" y="307258"/>
                    </a:cubicBezTo>
                    <a:cubicBezTo>
                      <a:pt x="160593" y="324464"/>
                      <a:pt x="167148" y="318729"/>
                      <a:pt x="154858" y="326922"/>
                    </a:cubicBezTo>
                    <a:cubicBezTo>
                      <a:pt x="154039" y="329380"/>
                      <a:pt x="153658" y="332031"/>
                      <a:pt x="152400" y="334296"/>
                    </a:cubicBezTo>
                    <a:cubicBezTo>
                      <a:pt x="152396" y="334303"/>
                      <a:pt x="140112" y="352728"/>
                      <a:pt x="137652" y="356419"/>
                    </a:cubicBezTo>
                    <a:cubicBezTo>
                      <a:pt x="136013" y="358877"/>
                      <a:pt x="133671" y="360991"/>
                      <a:pt x="132736" y="363793"/>
                    </a:cubicBezTo>
                    <a:cubicBezTo>
                      <a:pt x="131916" y="366251"/>
                      <a:pt x="131610" y="368945"/>
                      <a:pt x="130277" y="371167"/>
                    </a:cubicBezTo>
                    <a:cubicBezTo>
                      <a:pt x="121526" y="385751"/>
                      <a:pt x="128872" y="364497"/>
                      <a:pt x="120445" y="383458"/>
                    </a:cubicBezTo>
                    <a:cubicBezTo>
                      <a:pt x="118340" y="388193"/>
                      <a:pt x="118403" y="393894"/>
                      <a:pt x="115529" y="398206"/>
                    </a:cubicBezTo>
                    <a:lnTo>
                      <a:pt x="105697" y="412954"/>
                    </a:lnTo>
                    <a:cubicBezTo>
                      <a:pt x="104878" y="416232"/>
                      <a:pt x="104570" y="419682"/>
                      <a:pt x="103239" y="422787"/>
                    </a:cubicBezTo>
                    <a:cubicBezTo>
                      <a:pt x="93556" y="445381"/>
                      <a:pt x="102576" y="408224"/>
                      <a:pt x="93406" y="444909"/>
                    </a:cubicBezTo>
                    <a:cubicBezTo>
                      <a:pt x="89691" y="459769"/>
                      <a:pt x="92016" y="451537"/>
                      <a:pt x="86032" y="469490"/>
                    </a:cubicBezTo>
                    <a:cubicBezTo>
                      <a:pt x="85213" y="471948"/>
                      <a:pt x="85011" y="474708"/>
                      <a:pt x="83574" y="476864"/>
                    </a:cubicBezTo>
                    <a:lnTo>
                      <a:pt x="78658" y="484238"/>
                    </a:lnTo>
                    <a:lnTo>
                      <a:pt x="73742" y="498987"/>
                    </a:lnTo>
                    <a:cubicBezTo>
                      <a:pt x="72923" y="501445"/>
                      <a:pt x="72721" y="504205"/>
                      <a:pt x="71284" y="506361"/>
                    </a:cubicBezTo>
                    <a:lnTo>
                      <a:pt x="61452" y="521109"/>
                    </a:lnTo>
                    <a:cubicBezTo>
                      <a:pt x="59813" y="523567"/>
                      <a:pt x="57471" y="525681"/>
                      <a:pt x="56536" y="528484"/>
                    </a:cubicBezTo>
                    <a:cubicBezTo>
                      <a:pt x="52977" y="539156"/>
                      <a:pt x="55909" y="534026"/>
                      <a:pt x="46703" y="543232"/>
                    </a:cubicBezTo>
                    <a:cubicBezTo>
                      <a:pt x="45884" y="545690"/>
                      <a:pt x="45266" y="548225"/>
                      <a:pt x="44245" y="550606"/>
                    </a:cubicBezTo>
                    <a:cubicBezTo>
                      <a:pt x="42802" y="553974"/>
                      <a:pt x="40616" y="557007"/>
                      <a:pt x="39329" y="560438"/>
                    </a:cubicBezTo>
                    <a:cubicBezTo>
                      <a:pt x="38143" y="563601"/>
                      <a:pt x="38202" y="567166"/>
                      <a:pt x="36871" y="570271"/>
                    </a:cubicBezTo>
                    <a:cubicBezTo>
                      <a:pt x="35707" y="572986"/>
                      <a:pt x="33276" y="575003"/>
                      <a:pt x="31955" y="577645"/>
                    </a:cubicBezTo>
                    <a:cubicBezTo>
                      <a:pt x="21778" y="597998"/>
                      <a:pt x="38670" y="571260"/>
                      <a:pt x="24581" y="592393"/>
                    </a:cubicBezTo>
                    <a:cubicBezTo>
                      <a:pt x="20866" y="607255"/>
                      <a:pt x="23192" y="599017"/>
                      <a:pt x="17206" y="616974"/>
                    </a:cubicBezTo>
                    <a:lnTo>
                      <a:pt x="14748" y="624348"/>
                    </a:lnTo>
                    <a:cubicBezTo>
                      <a:pt x="13929" y="626806"/>
                      <a:pt x="13727" y="629566"/>
                      <a:pt x="12290" y="631722"/>
                    </a:cubicBezTo>
                    <a:lnTo>
                      <a:pt x="7374" y="639096"/>
                    </a:lnTo>
                    <a:cubicBezTo>
                      <a:pt x="8193" y="668593"/>
                      <a:pt x="7730" y="698154"/>
                      <a:pt x="9832" y="727587"/>
                    </a:cubicBezTo>
                    <a:cubicBezTo>
                      <a:pt x="10201" y="732756"/>
                      <a:pt x="13109" y="737419"/>
                      <a:pt x="14748" y="742335"/>
                    </a:cubicBezTo>
                    <a:lnTo>
                      <a:pt x="17206" y="749709"/>
                    </a:lnTo>
                    <a:cubicBezTo>
                      <a:pt x="26174" y="776609"/>
                      <a:pt x="11873" y="735864"/>
                      <a:pt x="24581" y="764458"/>
                    </a:cubicBezTo>
                    <a:lnTo>
                      <a:pt x="31955" y="786580"/>
                    </a:lnTo>
                    <a:lnTo>
                      <a:pt x="34413" y="793954"/>
                    </a:lnTo>
                    <a:lnTo>
                      <a:pt x="36871" y="801329"/>
                    </a:lnTo>
                    <a:cubicBezTo>
                      <a:pt x="36052" y="826729"/>
                      <a:pt x="35715" y="852149"/>
                      <a:pt x="34413" y="877529"/>
                    </a:cubicBezTo>
                    <a:cubicBezTo>
                      <a:pt x="34159" y="882483"/>
                      <a:pt x="30326" y="908599"/>
                      <a:pt x="29497" y="914400"/>
                    </a:cubicBezTo>
                    <a:cubicBezTo>
                      <a:pt x="30173" y="948889"/>
                      <a:pt x="23761" y="1018455"/>
                      <a:pt x="36871" y="1064342"/>
                    </a:cubicBezTo>
                    <a:cubicBezTo>
                      <a:pt x="37583" y="1066833"/>
                      <a:pt x="38510" y="1069258"/>
                      <a:pt x="39329" y="1071716"/>
                    </a:cubicBezTo>
                    <a:cubicBezTo>
                      <a:pt x="40148" y="1084006"/>
                      <a:pt x="40805" y="1096309"/>
                      <a:pt x="41787" y="1108587"/>
                    </a:cubicBezTo>
                    <a:cubicBezTo>
                      <a:pt x="43788" y="1133601"/>
                      <a:pt x="41866" y="1126030"/>
                      <a:pt x="46703" y="1140542"/>
                    </a:cubicBezTo>
                    <a:cubicBezTo>
                      <a:pt x="47522" y="1162664"/>
                      <a:pt x="47688" y="1184821"/>
                      <a:pt x="49161" y="1206909"/>
                    </a:cubicBezTo>
                    <a:cubicBezTo>
                      <a:pt x="49333" y="1209495"/>
                      <a:pt x="51057" y="1211754"/>
                      <a:pt x="51619" y="1214284"/>
                    </a:cubicBezTo>
                    <a:cubicBezTo>
                      <a:pt x="62706" y="1264177"/>
                      <a:pt x="48236" y="1207361"/>
                      <a:pt x="56536" y="1236406"/>
                    </a:cubicBezTo>
                    <a:cubicBezTo>
                      <a:pt x="61575" y="1254040"/>
                      <a:pt x="56392" y="1238289"/>
                      <a:pt x="61452" y="1258529"/>
                    </a:cubicBezTo>
                    <a:cubicBezTo>
                      <a:pt x="69012" y="1288770"/>
                      <a:pt x="57306" y="1232882"/>
                      <a:pt x="66368" y="1278193"/>
                    </a:cubicBezTo>
                    <a:cubicBezTo>
                      <a:pt x="67187" y="1288025"/>
                      <a:pt x="68826" y="1297824"/>
                      <a:pt x="68826" y="1307690"/>
                    </a:cubicBezTo>
                    <a:cubicBezTo>
                      <a:pt x="68826" y="1322461"/>
                      <a:pt x="65549" y="1360949"/>
                      <a:pt x="66368" y="136914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4725027" y="1238194"/>
                <a:ext cx="295235" cy="995564"/>
              </a:xfrm>
              <a:custGeom>
                <a:avLst/>
                <a:gdLst>
                  <a:gd name="connsiteX0" fmla="*/ 31955 w 425246"/>
                  <a:gd name="connsiteY0" fmla="*/ 1433737 h 1433976"/>
                  <a:gd name="connsiteX1" fmla="*/ 27039 w 425246"/>
                  <a:gd name="connsiteY1" fmla="*/ 1379659 h 1433976"/>
                  <a:gd name="connsiteX2" fmla="*/ 24581 w 425246"/>
                  <a:gd name="connsiteY2" fmla="*/ 1369827 h 1433976"/>
                  <a:gd name="connsiteX3" fmla="*/ 22123 w 425246"/>
                  <a:gd name="connsiteY3" fmla="*/ 1340330 h 1433976"/>
                  <a:gd name="connsiteX4" fmla="*/ 19665 w 425246"/>
                  <a:gd name="connsiteY4" fmla="*/ 1332956 h 1433976"/>
                  <a:gd name="connsiteX5" fmla="*/ 17207 w 425246"/>
                  <a:gd name="connsiteY5" fmla="*/ 1320666 h 1433976"/>
                  <a:gd name="connsiteX6" fmla="*/ 9833 w 425246"/>
                  <a:gd name="connsiteY6" fmla="*/ 1296085 h 1433976"/>
                  <a:gd name="connsiteX7" fmla="*/ 9833 w 425246"/>
                  <a:gd name="connsiteY7" fmla="*/ 1173182 h 1433976"/>
                  <a:gd name="connsiteX8" fmla="*/ 14749 w 425246"/>
                  <a:gd name="connsiteY8" fmla="*/ 1148601 h 1433976"/>
                  <a:gd name="connsiteX9" fmla="*/ 17207 w 425246"/>
                  <a:gd name="connsiteY9" fmla="*/ 1128937 h 1433976"/>
                  <a:gd name="connsiteX10" fmla="*/ 27039 w 425246"/>
                  <a:gd name="connsiteY10" fmla="*/ 1096982 h 1433976"/>
                  <a:gd name="connsiteX11" fmla="*/ 36871 w 425246"/>
                  <a:gd name="connsiteY11" fmla="*/ 1072401 h 1433976"/>
                  <a:gd name="connsiteX12" fmla="*/ 44246 w 425246"/>
                  <a:gd name="connsiteY12" fmla="*/ 1050279 h 1433976"/>
                  <a:gd name="connsiteX13" fmla="*/ 46704 w 425246"/>
                  <a:gd name="connsiteY13" fmla="*/ 1040446 h 1433976"/>
                  <a:gd name="connsiteX14" fmla="*/ 56536 w 425246"/>
                  <a:gd name="connsiteY14" fmla="*/ 1023240 h 1433976"/>
                  <a:gd name="connsiteX15" fmla="*/ 58994 w 425246"/>
                  <a:gd name="connsiteY15" fmla="*/ 1015866 h 1433976"/>
                  <a:gd name="connsiteX16" fmla="*/ 68826 w 425246"/>
                  <a:gd name="connsiteY16" fmla="*/ 998659 h 1433976"/>
                  <a:gd name="connsiteX17" fmla="*/ 76200 w 425246"/>
                  <a:gd name="connsiteY17" fmla="*/ 981453 h 1433976"/>
                  <a:gd name="connsiteX18" fmla="*/ 81116 w 425246"/>
                  <a:gd name="connsiteY18" fmla="*/ 974079 h 1433976"/>
                  <a:gd name="connsiteX19" fmla="*/ 83575 w 425246"/>
                  <a:gd name="connsiteY19" fmla="*/ 966704 h 1433976"/>
                  <a:gd name="connsiteX20" fmla="*/ 90949 w 425246"/>
                  <a:gd name="connsiteY20" fmla="*/ 959330 h 1433976"/>
                  <a:gd name="connsiteX21" fmla="*/ 103239 w 425246"/>
                  <a:gd name="connsiteY21" fmla="*/ 937208 h 1433976"/>
                  <a:gd name="connsiteX22" fmla="*/ 117987 w 425246"/>
                  <a:gd name="connsiteY22" fmla="*/ 910169 h 1433976"/>
                  <a:gd name="connsiteX23" fmla="*/ 122904 w 425246"/>
                  <a:gd name="connsiteY23" fmla="*/ 905253 h 1433976"/>
                  <a:gd name="connsiteX24" fmla="*/ 132736 w 425246"/>
                  <a:gd name="connsiteY24" fmla="*/ 890504 h 1433976"/>
                  <a:gd name="connsiteX25" fmla="*/ 137652 w 425246"/>
                  <a:gd name="connsiteY25" fmla="*/ 883130 h 1433976"/>
                  <a:gd name="connsiteX26" fmla="*/ 145026 w 425246"/>
                  <a:gd name="connsiteY26" fmla="*/ 875756 h 1433976"/>
                  <a:gd name="connsiteX27" fmla="*/ 149942 w 425246"/>
                  <a:gd name="connsiteY27" fmla="*/ 865924 h 1433976"/>
                  <a:gd name="connsiteX28" fmla="*/ 157316 w 425246"/>
                  <a:gd name="connsiteY28" fmla="*/ 858550 h 1433976"/>
                  <a:gd name="connsiteX29" fmla="*/ 162233 w 425246"/>
                  <a:gd name="connsiteY29" fmla="*/ 851175 h 1433976"/>
                  <a:gd name="connsiteX30" fmla="*/ 176981 w 425246"/>
                  <a:gd name="connsiteY30" fmla="*/ 836427 h 1433976"/>
                  <a:gd name="connsiteX31" fmla="*/ 189271 w 425246"/>
                  <a:gd name="connsiteY31" fmla="*/ 821679 h 1433976"/>
                  <a:gd name="connsiteX32" fmla="*/ 194187 w 425246"/>
                  <a:gd name="connsiteY32" fmla="*/ 814304 h 1433976"/>
                  <a:gd name="connsiteX33" fmla="*/ 199104 w 425246"/>
                  <a:gd name="connsiteY33" fmla="*/ 809388 h 1433976"/>
                  <a:gd name="connsiteX34" fmla="*/ 204020 w 425246"/>
                  <a:gd name="connsiteY34" fmla="*/ 802014 h 1433976"/>
                  <a:gd name="connsiteX35" fmla="*/ 218768 w 425246"/>
                  <a:gd name="connsiteY35" fmla="*/ 789724 h 1433976"/>
                  <a:gd name="connsiteX36" fmla="*/ 223684 w 425246"/>
                  <a:gd name="connsiteY36" fmla="*/ 779891 h 1433976"/>
                  <a:gd name="connsiteX37" fmla="*/ 231058 w 425246"/>
                  <a:gd name="connsiteY37" fmla="*/ 774975 h 1433976"/>
                  <a:gd name="connsiteX38" fmla="*/ 235975 w 425246"/>
                  <a:gd name="connsiteY38" fmla="*/ 770059 h 1433976"/>
                  <a:gd name="connsiteX39" fmla="*/ 258097 w 425246"/>
                  <a:gd name="connsiteY39" fmla="*/ 745479 h 1433976"/>
                  <a:gd name="connsiteX40" fmla="*/ 260555 w 425246"/>
                  <a:gd name="connsiteY40" fmla="*/ 738104 h 1433976"/>
                  <a:gd name="connsiteX41" fmla="*/ 270387 w 425246"/>
                  <a:gd name="connsiteY41" fmla="*/ 723356 h 1433976"/>
                  <a:gd name="connsiteX42" fmla="*/ 272846 w 425246"/>
                  <a:gd name="connsiteY42" fmla="*/ 715982 h 1433976"/>
                  <a:gd name="connsiteX43" fmla="*/ 287594 w 425246"/>
                  <a:gd name="connsiteY43" fmla="*/ 698775 h 1433976"/>
                  <a:gd name="connsiteX44" fmla="*/ 297426 w 425246"/>
                  <a:gd name="connsiteY44" fmla="*/ 679111 h 1433976"/>
                  <a:gd name="connsiteX45" fmla="*/ 302342 w 425246"/>
                  <a:gd name="connsiteY45" fmla="*/ 669279 h 1433976"/>
                  <a:gd name="connsiteX46" fmla="*/ 307258 w 425246"/>
                  <a:gd name="connsiteY46" fmla="*/ 661904 h 1433976"/>
                  <a:gd name="connsiteX47" fmla="*/ 309716 w 425246"/>
                  <a:gd name="connsiteY47" fmla="*/ 654530 h 1433976"/>
                  <a:gd name="connsiteX48" fmla="*/ 314633 w 425246"/>
                  <a:gd name="connsiteY48" fmla="*/ 647156 h 1433976"/>
                  <a:gd name="connsiteX49" fmla="*/ 324465 w 425246"/>
                  <a:gd name="connsiteY49" fmla="*/ 627491 h 1433976"/>
                  <a:gd name="connsiteX50" fmla="*/ 329381 w 425246"/>
                  <a:gd name="connsiteY50" fmla="*/ 617659 h 1433976"/>
                  <a:gd name="connsiteX51" fmla="*/ 334297 w 425246"/>
                  <a:gd name="connsiteY51" fmla="*/ 610285 h 1433976"/>
                  <a:gd name="connsiteX52" fmla="*/ 339213 w 425246"/>
                  <a:gd name="connsiteY52" fmla="*/ 595537 h 1433976"/>
                  <a:gd name="connsiteX53" fmla="*/ 341671 w 425246"/>
                  <a:gd name="connsiteY53" fmla="*/ 588162 h 1433976"/>
                  <a:gd name="connsiteX54" fmla="*/ 344129 w 425246"/>
                  <a:gd name="connsiteY54" fmla="*/ 578330 h 1433976"/>
                  <a:gd name="connsiteX55" fmla="*/ 349046 w 425246"/>
                  <a:gd name="connsiteY55" fmla="*/ 573414 h 1433976"/>
                  <a:gd name="connsiteX56" fmla="*/ 356420 w 425246"/>
                  <a:gd name="connsiteY56" fmla="*/ 546375 h 1433976"/>
                  <a:gd name="connsiteX57" fmla="*/ 361336 w 425246"/>
                  <a:gd name="connsiteY57" fmla="*/ 519337 h 1433976"/>
                  <a:gd name="connsiteX58" fmla="*/ 366252 w 425246"/>
                  <a:gd name="connsiteY58" fmla="*/ 477550 h 1433976"/>
                  <a:gd name="connsiteX59" fmla="*/ 368710 w 425246"/>
                  <a:gd name="connsiteY59" fmla="*/ 462801 h 1433976"/>
                  <a:gd name="connsiteX60" fmla="*/ 376084 w 425246"/>
                  <a:gd name="connsiteY60" fmla="*/ 398891 h 1433976"/>
                  <a:gd name="connsiteX61" fmla="*/ 383458 w 425246"/>
                  <a:gd name="connsiteY61" fmla="*/ 364479 h 1433976"/>
                  <a:gd name="connsiteX62" fmla="*/ 383458 w 425246"/>
                  <a:gd name="connsiteY62" fmla="*/ 364479 h 1433976"/>
                  <a:gd name="connsiteX63" fmla="*/ 388375 w 425246"/>
                  <a:gd name="connsiteY63" fmla="*/ 344814 h 1433976"/>
                  <a:gd name="connsiteX64" fmla="*/ 390833 w 425246"/>
                  <a:gd name="connsiteY64" fmla="*/ 325150 h 1433976"/>
                  <a:gd name="connsiteX65" fmla="*/ 395749 w 425246"/>
                  <a:gd name="connsiteY65" fmla="*/ 295653 h 1433976"/>
                  <a:gd name="connsiteX66" fmla="*/ 400665 w 425246"/>
                  <a:gd name="connsiteY66" fmla="*/ 251408 h 1433976"/>
                  <a:gd name="connsiteX67" fmla="*/ 403123 w 425246"/>
                  <a:gd name="connsiteY67" fmla="*/ 241575 h 1433976"/>
                  <a:gd name="connsiteX68" fmla="*/ 408039 w 425246"/>
                  <a:gd name="connsiteY68" fmla="*/ 130962 h 1433976"/>
                  <a:gd name="connsiteX69" fmla="*/ 412955 w 425246"/>
                  <a:gd name="connsiteY69" fmla="*/ 54762 h 1433976"/>
                  <a:gd name="connsiteX70" fmla="*/ 415413 w 425246"/>
                  <a:gd name="connsiteY70" fmla="*/ 685 h 1433976"/>
                  <a:gd name="connsiteX71" fmla="*/ 417871 w 425246"/>
                  <a:gd name="connsiteY71" fmla="*/ 10517 h 1433976"/>
                  <a:gd name="connsiteX72" fmla="*/ 420329 w 425246"/>
                  <a:gd name="connsiteY72" fmla="*/ 22808 h 1433976"/>
                  <a:gd name="connsiteX73" fmla="*/ 425246 w 425246"/>
                  <a:gd name="connsiteY73" fmla="*/ 59679 h 1433976"/>
                  <a:gd name="connsiteX74" fmla="*/ 422787 w 425246"/>
                  <a:gd name="connsiteY74" fmla="*/ 150627 h 1433976"/>
                  <a:gd name="connsiteX75" fmla="*/ 417871 w 425246"/>
                  <a:gd name="connsiteY75" fmla="*/ 305485 h 1433976"/>
                  <a:gd name="connsiteX76" fmla="*/ 415413 w 425246"/>
                  <a:gd name="connsiteY76" fmla="*/ 337440 h 1433976"/>
                  <a:gd name="connsiteX77" fmla="*/ 412955 w 425246"/>
                  <a:gd name="connsiteY77" fmla="*/ 349730 h 1433976"/>
                  <a:gd name="connsiteX78" fmla="*/ 408039 w 425246"/>
                  <a:gd name="connsiteY78" fmla="*/ 396433 h 1433976"/>
                  <a:gd name="connsiteX79" fmla="*/ 405581 w 425246"/>
                  <a:gd name="connsiteY79" fmla="*/ 438220 h 1433976"/>
                  <a:gd name="connsiteX80" fmla="*/ 400665 w 425246"/>
                  <a:gd name="connsiteY80" fmla="*/ 489840 h 1433976"/>
                  <a:gd name="connsiteX81" fmla="*/ 395749 w 425246"/>
                  <a:gd name="connsiteY81" fmla="*/ 534085 h 1433976"/>
                  <a:gd name="connsiteX82" fmla="*/ 390833 w 425246"/>
                  <a:gd name="connsiteY82" fmla="*/ 553750 h 1433976"/>
                  <a:gd name="connsiteX83" fmla="*/ 388375 w 425246"/>
                  <a:gd name="connsiteY83" fmla="*/ 563582 h 1433976"/>
                  <a:gd name="connsiteX84" fmla="*/ 385916 w 425246"/>
                  <a:gd name="connsiteY84" fmla="*/ 570956 h 1433976"/>
                  <a:gd name="connsiteX85" fmla="*/ 381000 w 425246"/>
                  <a:gd name="connsiteY85" fmla="*/ 588162 h 1433976"/>
                  <a:gd name="connsiteX86" fmla="*/ 371168 w 425246"/>
                  <a:gd name="connsiteY86" fmla="*/ 607827 h 1433976"/>
                  <a:gd name="connsiteX87" fmla="*/ 358878 w 425246"/>
                  <a:gd name="connsiteY87" fmla="*/ 644698 h 1433976"/>
                  <a:gd name="connsiteX88" fmla="*/ 353962 w 425246"/>
                  <a:gd name="connsiteY88" fmla="*/ 661904 h 1433976"/>
                  <a:gd name="connsiteX89" fmla="*/ 349046 w 425246"/>
                  <a:gd name="connsiteY89" fmla="*/ 676653 h 1433976"/>
                  <a:gd name="connsiteX90" fmla="*/ 346587 w 425246"/>
                  <a:gd name="connsiteY90" fmla="*/ 684027 h 1433976"/>
                  <a:gd name="connsiteX91" fmla="*/ 336755 w 425246"/>
                  <a:gd name="connsiteY91" fmla="*/ 706150 h 1433976"/>
                  <a:gd name="connsiteX92" fmla="*/ 331839 w 425246"/>
                  <a:gd name="connsiteY92" fmla="*/ 720898 h 1433976"/>
                  <a:gd name="connsiteX93" fmla="*/ 329381 w 425246"/>
                  <a:gd name="connsiteY93" fmla="*/ 728272 h 1433976"/>
                  <a:gd name="connsiteX94" fmla="*/ 324465 w 425246"/>
                  <a:gd name="connsiteY94" fmla="*/ 735646 h 1433976"/>
                  <a:gd name="connsiteX95" fmla="*/ 317091 w 425246"/>
                  <a:gd name="connsiteY95" fmla="*/ 747937 h 1433976"/>
                  <a:gd name="connsiteX96" fmla="*/ 307258 w 425246"/>
                  <a:gd name="connsiteY96" fmla="*/ 767601 h 1433976"/>
                  <a:gd name="connsiteX97" fmla="*/ 304800 w 425246"/>
                  <a:gd name="connsiteY97" fmla="*/ 777433 h 1433976"/>
                  <a:gd name="connsiteX98" fmla="*/ 299884 w 425246"/>
                  <a:gd name="connsiteY98" fmla="*/ 782350 h 1433976"/>
                  <a:gd name="connsiteX99" fmla="*/ 294968 w 425246"/>
                  <a:gd name="connsiteY99" fmla="*/ 792182 h 1433976"/>
                  <a:gd name="connsiteX100" fmla="*/ 290052 w 425246"/>
                  <a:gd name="connsiteY100" fmla="*/ 799556 h 1433976"/>
                  <a:gd name="connsiteX101" fmla="*/ 287594 w 425246"/>
                  <a:gd name="connsiteY101" fmla="*/ 806930 h 1433976"/>
                  <a:gd name="connsiteX102" fmla="*/ 277762 w 425246"/>
                  <a:gd name="connsiteY102" fmla="*/ 821679 h 1433976"/>
                  <a:gd name="connsiteX103" fmla="*/ 275304 w 425246"/>
                  <a:gd name="connsiteY103" fmla="*/ 829053 h 1433976"/>
                  <a:gd name="connsiteX104" fmla="*/ 270387 w 425246"/>
                  <a:gd name="connsiteY104" fmla="*/ 833969 h 1433976"/>
                  <a:gd name="connsiteX105" fmla="*/ 258097 w 425246"/>
                  <a:gd name="connsiteY105" fmla="*/ 848717 h 1433976"/>
                  <a:gd name="connsiteX106" fmla="*/ 255639 w 425246"/>
                  <a:gd name="connsiteY106" fmla="*/ 856091 h 1433976"/>
                  <a:gd name="connsiteX107" fmla="*/ 243349 w 425246"/>
                  <a:gd name="connsiteY107" fmla="*/ 865924 h 1433976"/>
                  <a:gd name="connsiteX108" fmla="*/ 238433 w 425246"/>
                  <a:gd name="connsiteY108" fmla="*/ 873298 h 1433976"/>
                  <a:gd name="connsiteX109" fmla="*/ 231058 w 425246"/>
                  <a:gd name="connsiteY109" fmla="*/ 878214 h 1433976"/>
                  <a:gd name="connsiteX110" fmla="*/ 213852 w 425246"/>
                  <a:gd name="connsiteY110" fmla="*/ 890504 h 1433976"/>
                  <a:gd name="connsiteX111" fmla="*/ 208936 w 425246"/>
                  <a:gd name="connsiteY111" fmla="*/ 897879 h 1433976"/>
                  <a:gd name="connsiteX112" fmla="*/ 181897 w 425246"/>
                  <a:gd name="connsiteY112" fmla="*/ 917543 h 1433976"/>
                  <a:gd name="connsiteX113" fmla="*/ 169607 w 425246"/>
                  <a:gd name="connsiteY113" fmla="*/ 929833 h 1433976"/>
                  <a:gd name="connsiteX114" fmla="*/ 157316 w 425246"/>
                  <a:gd name="connsiteY114" fmla="*/ 937208 h 1433976"/>
                  <a:gd name="connsiteX115" fmla="*/ 152400 w 425246"/>
                  <a:gd name="connsiteY115" fmla="*/ 944582 h 1433976"/>
                  <a:gd name="connsiteX116" fmla="*/ 137652 w 425246"/>
                  <a:gd name="connsiteY116" fmla="*/ 954414 h 1433976"/>
                  <a:gd name="connsiteX117" fmla="*/ 130278 w 425246"/>
                  <a:gd name="connsiteY117" fmla="*/ 959330 h 1433976"/>
                  <a:gd name="connsiteX118" fmla="*/ 122904 w 425246"/>
                  <a:gd name="connsiteY118" fmla="*/ 964246 h 1433976"/>
                  <a:gd name="connsiteX119" fmla="*/ 110613 w 425246"/>
                  <a:gd name="connsiteY119" fmla="*/ 976537 h 1433976"/>
                  <a:gd name="connsiteX120" fmla="*/ 103239 w 425246"/>
                  <a:gd name="connsiteY120" fmla="*/ 981453 h 1433976"/>
                  <a:gd name="connsiteX121" fmla="*/ 88491 w 425246"/>
                  <a:gd name="connsiteY121" fmla="*/ 993743 h 1433976"/>
                  <a:gd name="connsiteX122" fmla="*/ 86033 w 425246"/>
                  <a:gd name="connsiteY122" fmla="*/ 1001117 h 1433976"/>
                  <a:gd name="connsiteX123" fmla="*/ 76200 w 425246"/>
                  <a:gd name="connsiteY123" fmla="*/ 1010950 h 1433976"/>
                  <a:gd name="connsiteX124" fmla="*/ 73742 w 425246"/>
                  <a:gd name="connsiteY124" fmla="*/ 1018324 h 1433976"/>
                  <a:gd name="connsiteX125" fmla="*/ 63910 w 425246"/>
                  <a:gd name="connsiteY125" fmla="*/ 1033072 h 1433976"/>
                  <a:gd name="connsiteX126" fmla="*/ 56536 w 425246"/>
                  <a:gd name="connsiteY126" fmla="*/ 1047820 h 1433976"/>
                  <a:gd name="connsiteX127" fmla="*/ 51620 w 425246"/>
                  <a:gd name="connsiteY127" fmla="*/ 1062569 h 1433976"/>
                  <a:gd name="connsiteX128" fmla="*/ 46704 w 425246"/>
                  <a:gd name="connsiteY128" fmla="*/ 1069943 h 1433976"/>
                  <a:gd name="connsiteX129" fmla="*/ 39329 w 425246"/>
                  <a:gd name="connsiteY129" fmla="*/ 1084691 h 1433976"/>
                  <a:gd name="connsiteX130" fmla="*/ 31955 w 425246"/>
                  <a:gd name="connsiteY130" fmla="*/ 1106814 h 1433976"/>
                  <a:gd name="connsiteX131" fmla="*/ 29497 w 425246"/>
                  <a:gd name="connsiteY131" fmla="*/ 1114188 h 1433976"/>
                  <a:gd name="connsiteX132" fmla="*/ 24581 w 425246"/>
                  <a:gd name="connsiteY132" fmla="*/ 1121562 h 1433976"/>
                  <a:gd name="connsiteX133" fmla="*/ 19665 w 425246"/>
                  <a:gd name="connsiteY133" fmla="*/ 1141227 h 1433976"/>
                  <a:gd name="connsiteX134" fmla="*/ 14749 w 425246"/>
                  <a:gd name="connsiteY134" fmla="*/ 1155975 h 1433976"/>
                  <a:gd name="connsiteX135" fmla="*/ 12291 w 425246"/>
                  <a:gd name="connsiteY135" fmla="*/ 1163350 h 1433976"/>
                  <a:gd name="connsiteX136" fmla="*/ 7375 w 425246"/>
                  <a:gd name="connsiteY136" fmla="*/ 1185472 h 1433976"/>
                  <a:gd name="connsiteX137" fmla="*/ 4916 w 425246"/>
                  <a:gd name="connsiteY137" fmla="*/ 1234633 h 1433976"/>
                  <a:gd name="connsiteX138" fmla="*/ 2458 w 425246"/>
                  <a:gd name="connsiteY138" fmla="*/ 1264130 h 1433976"/>
                  <a:gd name="connsiteX139" fmla="*/ 0 w 425246"/>
                  <a:gd name="connsiteY139" fmla="*/ 1305917 h 1433976"/>
                  <a:gd name="connsiteX140" fmla="*/ 2458 w 425246"/>
                  <a:gd name="connsiteY140" fmla="*/ 1350162 h 1433976"/>
                  <a:gd name="connsiteX141" fmla="*/ 4916 w 425246"/>
                  <a:gd name="connsiteY141" fmla="*/ 1357537 h 1433976"/>
                  <a:gd name="connsiteX142" fmla="*/ 31955 w 425246"/>
                  <a:gd name="connsiteY142" fmla="*/ 1433737 h 143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5246" h="1433976">
                    <a:moveTo>
                      <a:pt x="31955" y="1433737"/>
                    </a:moveTo>
                    <a:cubicBezTo>
                      <a:pt x="35642" y="1437424"/>
                      <a:pt x="29114" y="1397640"/>
                      <a:pt x="27039" y="1379659"/>
                    </a:cubicBezTo>
                    <a:cubicBezTo>
                      <a:pt x="26652" y="1376303"/>
                      <a:pt x="25000" y="1373179"/>
                      <a:pt x="24581" y="1369827"/>
                    </a:cubicBezTo>
                    <a:cubicBezTo>
                      <a:pt x="23357" y="1360037"/>
                      <a:pt x="23427" y="1350110"/>
                      <a:pt x="22123" y="1340330"/>
                    </a:cubicBezTo>
                    <a:cubicBezTo>
                      <a:pt x="21781" y="1337762"/>
                      <a:pt x="20293" y="1335470"/>
                      <a:pt x="19665" y="1332956"/>
                    </a:cubicBezTo>
                    <a:cubicBezTo>
                      <a:pt x="18652" y="1328903"/>
                      <a:pt x="17954" y="1324776"/>
                      <a:pt x="17207" y="1320666"/>
                    </a:cubicBezTo>
                    <a:cubicBezTo>
                      <a:pt x="13709" y="1301428"/>
                      <a:pt x="17299" y="1311018"/>
                      <a:pt x="9833" y="1296085"/>
                    </a:cubicBezTo>
                    <a:cubicBezTo>
                      <a:pt x="6132" y="1236873"/>
                      <a:pt x="5937" y="1253054"/>
                      <a:pt x="9833" y="1173182"/>
                    </a:cubicBezTo>
                    <a:cubicBezTo>
                      <a:pt x="10479" y="1159946"/>
                      <a:pt x="11433" y="1158549"/>
                      <a:pt x="14749" y="1148601"/>
                    </a:cubicBezTo>
                    <a:cubicBezTo>
                      <a:pt x="15568" y="1142046"/>
                      <a:pt x="15990" y="1135430"/>
                      <a:pt x="17207" y="1128937"/>
                    </a:cubicBezTo>
                    <a:cubicBezTo>
                      <a:pt x="21205" y="1107616"/>
                      <a:pt x="20912" y="1113831"/>
                      <a:pt x="27039" y="1096982"/>
                    </a:cubicBezTo>
                    <a:cubicBezTo>
                      <a:pt x="35139" y="1074706"/>
                      <a:pt x="28205" y="1089732"/>
                      <a:pt x="36871" y="1072401"/>
                    </a:cubicBezTo>
                    <a:cubicBezTo>
                      <a:pt x="42258" y="1045464"/>
                      <a:pt x="35521" y="1073543"/>
                      <a:pt x="44246" y="1050279"/>
                    </a:cubicBezTo>
                    <a:cubicBezTo>
                      <a:pt x="45432" y="1047116"/>
                      <a:pt x="45518" y="1043609"/>
                      <a:pt x="46704" y="1040446"/>
                    </a:cubicBezTo>
                    <a:cubicBezTo>
                      <a:pt x="53167" y="1023211"/>
                      <a:pt x="49406" y="1037501"/>
                      <a:pt x="56536" y="1023240"/>
                    </a:cubicBezTo>
                    <a:cubicBezTo>
                      <a:pt x="57695" y="1020923"/>
                      <a:pt x="57835" y="1018183"/>
                      <a:pt x="58994" y="1015866"/>
                    </a:cubicBezTo>
                    <a:cubicBezTo>
                      <a:pt x="71336" y="991179"/>
                      <a:pt x="55899" y="1028823"/>
                      <a:pt x="68826" y="998659"/>
                    </a:cubicBezTo>
                    <a:cubicBezTo>
                      <a:pt x="74735" y="984871"/>
                      <a:pt x="66883" y="997757"/>
                      <a:pt x="76200" y="981453"/>
                    </a:cubicBezTo>
                    <a:cubicBezTo>
                      <a:pt x="77666" y="978888"/>
                      <a:pt x="79795" y="976721"/>
                      <a:pt x="81116" y="974079"/>
                    </a:cubicBezTo>
                    <a:cubicBezTo>
                      <a:pt x="82275" y="971761"/>
                      <a:pt x="82138" y="968860"/>
                      <a:pt x="83575" y="966704"/>
                    </a:cubicBezTo>
                    <a:cubicBezTo>
                      <a:pt x="85503" y="963812"/>
                      <a:pt x="88491" y="961788"/>
                      <a:pt x="90949" y="959330"/>
                    </a:cubicBezTo>
                    <a:cubicBezTo>
                      <a:pt x="97747" y="938936"/>
                      <a:pt x="86333" y="971021"/>
                      <a:pt x="103239" y="937208"/>
                    </a:cubicBezTo>
                    <a:cubicBezTo>
                      <a:pt x="106964" y="929758"/>
                      <a:pt x="112000" y="917652"/>
                      <a:pt x="117987" y="910169"/>
                    </a:cubicBezTo>
                    <a:cubicBezTo>
                      <a:pt x="119435" y="908359"/>
                      <a:pt x="121513" y="907107"/>
                      <a:pt x="122904" y="905253"/>
                    </a:cubicBezTo>
                    <a:cubicBezTo>
                      <a:pt x="126449" y="900526"/>
                      <a:pt x="129459" y="895420"/>
                      <a:pt x="132736" y="890504"/>
                    </a:cubicBezTo>
                    <a:cubicBezTo>
                      <a:pt x="134375" y="888046"/>
                      <a:pt x="135563" y="885219"/>
                      <a:pt x="137652" y="883130"/>
                    </a:cubicBezTo>
                    <a:cubicBezTo>
                      <a:pt x="140110" y="880672"/>
                      <a:pt x="143006" y="878585"/>
                      <a:pt x="145026" y="875756"/>
                    </a:cubicBezTo>
                    <a:cubicBezTo>
                      <a:pt x="147156" y="872774"/>
                      <a:pt x="147812" y="868906"/>
                      <a:pt x="149942" y="865924"/>
                    </a:cubicBezTo>
                    <a:cubicBezTo>
                      <a:pt x="151962" y="863095"/>
                      <a:pt x="155091" y="861220"/>
                      <a:pt x="157316" y="858550"/>
                    </a:cubicBezTo>
                    <a:cubicBezTo>
                      <a:pt x="159208" y="856280"/>
                      <a:pt x="160270" y="853383"/>
                      <a:pt x="162233" y="851175"/>
                    </a:cubicBezTo>
                    <a:cubicBezTo>
                      <a:pt x="166852" y="845979"/>
                      <a:pt x="173125" y="842212"/>
                      <a:pt x="176981" y="836427"/>
                    </a:cubicBezTo>
                    <a:cubicBezTo>
                      <a:pt x="189190" y="818113"/>
                      <a:pt x="173495" y="840611"/>
                      <a:pt x="189271" y="821679"/>
                    </a:cubicBezTo>
                    <a:cubicBezTo>
                      <a:pt x="191162" y="819409"/>
                      <a:pt x="192341" y="816611"/>
                      <a:pt x="194187" y="814304"/>
                    </a:cubicBezTo>
                    <a:cubicBezTo>
                      <a:pt x="195635" y="812494"/>
                      <a:pt x="197656" y="811198"/>
                      <a:pt x="199104" y="809388"/>
                    </a:cubicBezTo>
                    <a:cubicBezTo>
                      <a:pt x="200950" y="807081"/>
                      <a:pt x="202129" y="804283"/>
                      <a:pt x="204020" y="802014"/>
                    </a:cubicBezTo>
                    <a:cubicBezTo>
                      <a:pt x="209934" y="794917"/>
                      <a:pt x="211517" y="794558"/>
                      <a:pt x="218768" y="789724"/>
                    </a:cubicBezTo>
                    <a:cubicBezTo>
                      <a:pt x="220407" y="786446"/>
                      <a:pt x="221338" y="782706"/>
                      <a:pt x="223684" y="779891"/>
                    </a:cubicBezTo>
                    <a:cubicBezTo>
                      <a:pt x="225575" y="777621"/>
                      <a:pt x="228751" y="776820"/>
                      <a:pt x="231058" y="774975"/>
                    </a:cubicBezTo>
                    <a:cubicBezTo>
                      <a:pt x="232868" y="773527"/>
                      <a:pt x="234527" y="771869"/>
                      <a:pt x="235975" y="770059"/>
                    </a:cubicBezTo>
                    <a:cubicBezTo>
                      <a:pt x="254858" y="746457"/>
                      <a:pt x="243054" y="755508"/>
                      <a:pt x="258097" y="745479"/>
                    </a:cubicBezTo>
                    <a:cubicBezTo>
                      <a:pt x="258916" y="743021"/>
                      <a:pt x="259297" y="740369"/>
                      <a:pt x="260555" y="738104"/>
                    </a:cubicBezTo>
                    <a:cubicBezTo>
                      <a:pt x="263424" y="732939"/>
                      <a:pt x="268518" y="728961"/>
                      <a:pt x="270387" y="723356"/>
                    </a:cubicBezTo>
                    <a:cubicBezTo>
                      <a:pt x="271207" y="720898"/>
                      <a:pt x="271340" y="718090"/>
                      <a:pt x="272846" y="715982"/>
                    </a:cubicBezTo>
                    <a:cubicBezTo>
                      <a:pt x="286736" y="696537"/>
                      <a:pt x="278852" y="714802"/>
                      <a:pt x="287594" y="698775"/>
                    </a:cubicBezTo>
                    <a:cubicBezTo>
                      <a:pt x="291103" y="692341"/>
                      <a:pt x="294149" y="685666"/>
                      <a:pt x="297426" y="679111"/>
                    </a:cubicBezTo>
                    <a:cubicBezTo>
                      <a:pt x="299065" y="675834"/>
                      <a:pt x="300310" y="672328"/>
                      <a:pt x="302342" y="669279"/>
                    </a:cubicBezTo>
                    <a:cubicBezTo>
                      <a:pt x="303981" y="666821"/>
                      <a:pt x="305937" y="664547"/>
                      <a:pt x="307258" y="661904"/>
                    </a:cubicBezTo>
                    <a:cubicBezTo>
                      <a:pt x="308417" y="659587"/>
                      <a:pt x="308557" y="656847"/>
                      <a:pt x="309716" y="654530"/>
                    </a:cubicBezTo>
                    <a:cubicBezTo>
                      <a:pt x="311037" y="651888"/>
                      <a:pt x="313218" y="649750"/>
                      <a:pt x="314633" y="647156"/>
                    </a:cubicBezTo>
                    <a:cubicBezTo>
                      <a:pt x="318142" y="640722"/>
                      <a:pt x="321188" y="634046"/>
                      <a:pt x="324465" y="627491"/>
                    </a:cubicBezTo>
                    <a:cubicBezTo>
                      <a:pt x="326104" y="624214"/>
                      <a:pt x="327348" y="620708"/>
                      <a:pt x="329381" y="617659"/>
                    </a:cubicBezTo>
                    <a:cubicBezTo>
                      <a:pt x="331020" y="615201"/>
                      <a:pt x="333097" y="612985"/>
                      <a:pt x="334297" y="610285"/>
                    </a:cubicBezTo>
                    <a:cubicBezTo>
                      <a:pt x="336402" y="605550"/>
                      <a:pt x="337574" y="600453"/>
                      <a:pt x="339213" y="595537"/>
                    </a:cubicBezTo>
                    <a:cubicBezTo>
                      <a:pt x="340032" y="593079"/>
                      <a:pt x="341043" y="590676"/>
                      <a:pt x="341671" y="588162"/>
                    </a:cubicBezTo>
                    <a:cubicBezTo>
                      <a:pt x="342490" y="584885"/>
                      <a:pt x="342618" y="581351"/>
                      <a:pt x="344129" y="578330"/>
                    </a:cubicBezTo>
                    <a:cubicBezTo>
                      <a:pt x="345166" y="576257"/>
                      <a:pt x="347407" y="575053"/>
                      <a:pt x="349046" y="573414"/>
                    </a:cubicBezTo>
                    <a:cubicBezTo>
                      <a:pt x="353437" y="560241"/>
                      <a:pt x="354434" y="559281"/>
                      <a:pt x="356420" y="546375"/>
                    </a:cubicBezTo>
                    <a:cubicBezTo>
                      <a:pt x="360390" y="520567"/>
                      <a:pt x="356322" y="534379"/>
                      <a:pt x="361336" y="519337"/>
                    </a:cubicBezTo>
                    <a:cubicBezTo>
                      <a:pt x="369229" y="464081"/>
                      <a:pt x="357148" y="550385"/>
                      <a:pt x="366252" y="477550"/>
                    </a:cubicBezTo>
                    <a:cubicBezTo>
                      <a:pt x="366870" y="472604"/>
                      <a:pt x="368197" y="467759"/>
                      <a:pt x="368710" y="462801"/>
                    </a:cubicBezTo>
                    <a:cubicBezTo>
                      <a:pt x="375264" y="399443"/>
                      <a:pt x="367451" y="424793"/>
                      <a:pt x="376084" y="398891"/>
                    </a:cubicBezTo>
                    <a:cubicBezTo>
                      <a:pt x="379185" y="374085"/>
                      <a:pt x="376453" y="385494"/>
                      <a:pt x="383458" y="364479"/>
                    </a:cubicBezTo>
                    <a:lnTo>
                      <a:pt x="383458" y="364479"/>
                    </a:lnTo>
                    <a:cubicBezTo>
                      <a:pt x="386424" y="349647"/>
                      <a:pt x="384594" y="356152"/>
                      <a:pt x="388375" y="344814"/>
                    </a:cubicBezTo>
                    <a:cubicBezTo>
                      <a:pt x="389194" y="338259"/>
                      <a:pt x="389853" y="331683"/>
                      <a:pt x="390833" y="325150"/>
                    </a:cubicBezTo>
                    <a:cubicBezTo>
                      <a:pt x="392312" y="315292"/>
                      <a:pt x="394757" y="305571"/>
                      <a:pt x="395749" y="295653"/>
                    </a:cubicBezTo>
                    <a:cubicBezTo>
                      <a:pt x="396696" y="286183"/>
                      <a:pt x="398925" y="261848"/>
                      <a:pt x="400665" y="251408"/>
                    </a:cubicBezTo>
                    <a:cubicBezTo>
                      <a:pt x="401220" y="248075"/>
                      <a:pt x="402304" y="244853"/>
                      <a:pt x="403123" y="241575"/>
                    </a:cubicBezTo>
                    <a:cubicBezTo>
                      <a:pt x="407457" y="167887"/>
                      <a:pt x="404214" y="228513"/>
                      <a:pt x="408039" y="130962"/>
                    </a:cubicBezTo>
                    <a:cubicBezTo>
                      <a:pt x="410392" y="70965"/>
                      <a:pt x="408295" y="92045"/>
                      <a:pt x="412955" y="54762"/>
                    </a:cubicBezTo>
                    <a:cubicBezTo>
                      <a:pt x="413774" y="36736"/>
                      <a:pt x="413420" y="18619"/>
                      <a:pt x="415413" y="685"/>
                    </a:cubicBezTo>
                    <a:cubicBezTo>
                      <a:pt x="415786" y="-2673"/>
                      <a:pt x="417138" y="7219"/>
                      <a:pt x="417871" y="10517"/>
                    </a:cubicBezTo>
                    <a:cubicBezTo>
                      <a:pt x="418777" y="14596"/>
                      <a:pt x="419738" y="18672"/>
                      <a:pt x="420329" y="22808"/>
                    </a:cubicBezTo>
                    <a:cubicBezTo>
                      <a:pt x="429340" y="85888"/>
                      <a:pt x="417534" y="13425"/>
                      <a:pt x="425246" y="59679"/>
                    </a:cubicBezTo>
                    <a:cubicBezTo>
                      <a:pt x="424426" y="89995"/>
                      <a:pt x="423419" y="120307"/>
                      <a:pt x="422787" y="150627"/>
                    </a:cubicBezTo>
                    <a:cubicBezTo>
                      <a:pt x="419642" y="301549"/>
                      <a:pt x="432099" y="248572"/>
                      <a:pt x="417871" y="305485"/>
                    </a:cubicBezTo>
                    <a:cubicBezTo>
                      <a:pt x="417052" y="316137"/>
                      <a:pt x="416593" y="326822"/>
                      <a:pt x="415413" y="337440"/>
                    </a:cubicBezTo>
                    <a:cubicBezTo>
                      <a:pt x="414952" y="341592"/>
                      <a:pt x="413546" y="345594"/>
                      <a:pt x="412955" y="349730"/>
                    </a:cubicBezTo>
                    <a:cubicBezTo>
                      <a:pt x="412175" y="355191"/>
                      <a:pt x="408364" y="392043"/>
                      <a:pt x="408039" y="396433"/>
                    </a:cubicBezTo>
                    <a:cubicBezTo>
                      <a:pt x="407008" y="410348"/>
                      <a:pt x="406541" y="424300"/>
                      <a:pt x="405581" y="438220"/>
                    </a:cubicBezTo>
                    <a:cubicBezTo>
                      <a:pt x="402007" y="490044"/>
                      <a:pt x="404588" y="446681"/>
                      <a:pt x="400665" y="489840"/>
                    </a:cubicBezTo>
                    <a:cubicBezTo>
                      <a:pt x="398217" y="516768"/>
                      <a:pt x="400173" y="514914"/>
                      <a:pt x="395749" y="534085"/>
                    </a:cubicBezTo>
                    <a:cubicBezTo>
                      <a:pt x="394230" y="540669"/>
                      <a:pt x="392472" y="547195"/>
                      <a:pt x="390833" y="553750"/>
                    </a:cubicBezTo>
                    <a:cubicBezTo>
                      <a:pt x="390014" y="557027"/>
                      <a:pt x="389444" y="560377"/>
                      <a:pt x="388375" y="563582"/>
                    </a:cubicBezTo>
                    <a:cubicBezTo>
                      <a:pt x="387555" y="566040"/>
                      <a:pt x="386628" y="568465"/>
                      <a:pt x="385916" y="570956"/>
                    </a:cubicBezTo>
                    <a:cubicBezTo>
                      <a:pt x="384471" y="576013"/>
                      <a:pt x="383267" y="583173"/>
                      <a:pt x="381000" y="588162"/>
                    </a:cubicBezTo>
                    <a:cubicBezTo>
                      <a:pt x="377967" y="594834"/>
                      <a:pt x="373486" y="600874"/>
                      <a:pt x="371168" y="607827"/>
                    </a:cubicBezTo>
                    <a:lnTo>
                      <a:pt x="358878" y="644698"/>
                    </a:lnTo>
                    <a:cubicBezTo>
                      <a:pt x="350620" y="669471"/>
                      <a:pt x="363217" y="631051"/>
                      <a:pt x="353962" y="661904"/>
                    </a:cubicBezTo>
                    <a:cubicBezTo>
                      <a:pt x="352473" y="666868"/>
                      <a:pt x="350685" y="671737"/>
                      <a:pt x="349046" y="676653"/>
                    </a:cubicBezTo>
                    <a:cubicBezTo>
                      <a:pt x="348227" y="679111"/>
                      <a:pt x="348024" y="681871"/>
                      <a:pt x="346587" y="684027"/>
                    </a:cubicBezTo>
                    <a:cubicBezTo>
                      <a:pt x="338796" y="695713"/>
                      <a:pt x="342605" y="688598"/>
                      <a:pt x="336755" y="706150"/>
                    </a:cubicBezTo>
                    <a:lnTo>
                      <a:pt x="331839" y="720898"/>
                    </a:lnTo>
                    <a:cubicBezTo>
                      <a:pt x="331020" y="723356"/>
                      <a:pt x="330818" y="726116"/>
                      <a:pt x="329381" y="728272"/>
                    </a:cubicBezTo>
                    <a:cubicBezTo>
                      <a:pt x="327742" y="730730"/>
                      <a:pt x="325786" y="733004"/>
                      <a:pt x="324465" y="735646"/>
                    </a:cubicBezTo>
                    <a:cubicBezTo>
                      <a:pt x="318083" y="748411"/>
                      <a:pt x="326694" y="738332"/>
                      <a:pt x="317091" y="747937"/>
                    </a:cubicBezTo>
                    <a:cubicBezTo>
                      <a:pt x="311442" y="764884"/>
                      <a:pt x="315840" y="759021"/>
                      <a:pt x="307258" y="767601"/>
                    </a:cubicBezTo>
                    <a:cubicBezTo>
                      <a:pt x="306439" y="770878"/>
                      <a:pt x="306311" y="774411"/>
                      <a:pt x="304800" y="777433"/>
                    </a:cubicBezTo>
                    <a:cubicBezTo>
                      <a:pt x="303764" y="779506"/>
                      <a:pt x="301170" y="780422"/>
                      <a:pt x="299884" y="782350"/>
                    </a:cubicBezTo>
                    <a:cubicBezTo>
                      <a:pt x="297852" y="785399"/>
                      <a:pt x="296786" y="789001"/>
                      <a:pt x="294968" y="792182"/>
                    </a:cubicBezTo>
                    <a:cubicBezTo>
                      <a:pt x="293502" y="794747"/>
                      <a:pt x="291373" y="796914"/>
                      <a:pt x="290052" y="799556"/>
                    </a:cubicBezTo>
                    <a:cubicBezTo>
                      <a:pt x="288893" y="801873"/>
                      <a:pt x="288852" y="804665"/>
                      <a:pt x="287594" y="806930"/>
                    </a:cubicBezTo>
                    <a:cubicBezTo>
                      <a:pt x="284725" y="812095"/>
                      <a:pt x="279630" y="816074"/>
                      <a:pt x="277762" y="821679"/>
                    </a:cubicBezTo>
                    <a:cubicBezTo>
                      <a:pt x="276943" y="824137"/>
                      <a:pt x="276637" y="826831"/>
                      <a:pt x="275304" y="829053"/>
                    </a:cubicBezTo>
                    <a:cubicBezTo>
                      <a:pt x="274111" y="831040"/>
                      <a:pt x="271835" y="832159"/>
                      <a:pt x="270387" y="833969"/>
                    </a:cubicBezTo>
                    <a:cubicBezTo>
                      <a:pt x="256692" y="851086"/>
                      <a:pt x="275622" y="831192"/>
                      <a:pt x="258097" y="848717"/>
                    </a:cubicBezTo>
                    <a:cubicBezTo>
                      <a:pt x="257278" y="851175"/>
                      <a:pt x="256972" y="853869"/>
                      <a:pt x="255639" y="856091"/>
                    </a:cubicBezTo>
                    <a:cubicBezTo>
                      <a:pt x="253303" y="859985"/>
                      <a:pt x="246701" y="863690"/>
                      <a:pt x="243349" y="865924"/>
                    </a:cubicBezTo>
                    <a:cubicBezTo>
                      <a:pt x="241710" y="868382"/>
                      <a:pt x="240522" y="871209"/>
                      <a:pt x="238433" y="873298"/>
                    </a:cubicBezTo>
                    <a:cubicBezTo>
                      <a:pt x="236344" y="875387"/>
                      <a:pt x="233462" y="876497"/>
                      <a:pt x="231058" y="878214"/>
                    </a:cubicBezTo>
                    <a:cubicBezTo>
                      <a:pt x="209698" y="893471"/>
                      <a:pt x="231244" y="878910"/>
                      <a:pt x="213852" y="890504"/>
                    </a:cubicBezTo>
                    <a:cubicBezTo>
                      <a:pt x="212213" y="892962"/>
                      <a:pt x="211025" y="895790"/>
                      <a:pt x="208936" y="897879"/>
                    </a:cubicBezTo>
                    <a:cubicBezTo>
                      <a:pt x="197195" y="909620"/>
                      <a:pt x="197127" y="894697"/>
                      <a:pt x="181897" y="917543"/>
                    </a:cubicBezTo>
                    <a:cubicBezTo>
                      <a:pt x="173468" y="930186"/>
                      <a:pt x="181313" y="920467"/>
                      <a:pt x="169607" y="929833"/>
                    </a:cubicBezTo>
                    <a:cubicBezTo>
                      <a:pt x="159966" y="937547"/>
                      <a:pt x="170124" y="932939"/>
                      <a:pt x="157316" y="937208"/>
                    </a:cubicBezTo>
                    <a:cubicBezTo>
                      <a:pt x="155677" y="939666"/>
                      <a:pt x="154623" y="942637"/>
                      <a:pt x="152400" y="944582"/>
                    </a:cubicBezTo>
                    <a:cubicBezTo>
                      <a:pt x="147954" y="948473"/>
                      <a:pt x="142568" y="951137"/>
                      <a:pt x="137652" y="954414"/>
                    </a:cubicBezTo>
                    <a:lnTo>
                      <a:pt x="130278" y="959330"/>
                    </a:lnTo>
                    <a:cubicBezTo>
                      <a:pt x="127820" y="960969"/>
                      <a:pt x="124993" y="962157"/>
                      <a:pt x="122904" y="964246"/>
                    </a:cubicBezTo>
                    <a:cubicBezTo>
                      <a:pt x="118807" y="968343"/>
                      <a:pt x="115434" y="973323"/>
                      <a:pt x="110613" y="976537"/>
                    </a:cubicBezTo>
                    <a:cubicBezTo>
                      <a:pt x="108155" y="978176"/>
                      <a:pt x="105508" y="979562"/>
                      <a:pt x="103239" y="981453"/>
                    </a:cubicBezTo>
                    <a:cubicBezTo>
                      <a:pt x="84313" y="997224"/>
                      <a:pt x="106799" y="981538"/>
                      <a:pt x="88491" y="993743"/>
                    </a:cubicBezTo>
                    <a:cubicBezTo>
                      <a:pt x="87672" y="996201"/>
                      <a:pt x="87539" y="999009"/>
                      <a:pt x="86033" y="1001117"/>
                    </a:cubicBezTo>
                    <a:cubicBezTo>
                      <a:pt x="83339" y="1004889"/>
                      <a:pt x="76200" y="1010950"/>
                      <a:pt x="76200" y="1010950"/>
                    </a:cubicBezTo>
                    <a:cubicBezTo>
                      <a:pt x="75381" y="1013408"/>
                      <a:pt x="75000" y="1016059"/>
                      <a:pt x="73742" y="1018324"/>
                    </a:cubicBezTo>
                    <a:cubicBezTo>
                      <a:pt x="70873" y="1023489"/>
                      <a:pt x="65778" y="1027467"/>
                      <a:pt x="63910" y="1033072"/>
                    </a:cubicBezTo>
                    <a:cubicBezTo>
                      <a:pt x="60518" y="1043249"/>
                      <a:pt x="62889" y="1038290"/>
                      <a:pt x="56536" y="1047820"/>
                    </a:cubicBezTo>
                    <a:cubicBezTo>
                      <a:pt x="54897" y="1052736"/>
                      <a:pt x="54495" y="1058257"/>
                      <a:pt x="51620" y="1062569"/>
                    </a:cubicBezTo>
                    <a:cubicBezTo>
                      <a:pt x="49981" y="1065027"/>
                      <a:pt x="48025" y="1067301"/>
                      <a:pt x="46704" y="1069943"/>
                    </a:cubicBezTo>
                    <a:cubicBezTo>
                      <a:pt x="36531" y="1090288"/>
                      <a:pt x="53415" y="1063567"/>
                      <a:pt x="39329" y="1084691"/>
                    </a:cubicBezTo>
                    <a:lnTo>
                      <a:pt x="31955" y="1106814"/>
                    </a:lnTo>
                    <a:cubicBezTo>
                      <a:pt x="31136" y="1109272"/>
                      <a:pt x="30934" y="1112032"/>
                      <a:pt x="29497" y="1114188"/>
                    </a:cubicBezTo>
                    <a:lnTo>
                      <a:pt x="24581" y="1121562"/>
                    </a:lnTo>
                    <a:cubicBezTo>
                      <a:pt x="17120" y="1143947"/>
                      <a:pt x="28567" y="1108586"/>
                      <a:pt x="19665" y="1141227"/>
                    </a:cubicBezTo>
                    <a:cubicBezTo>
                      <a:pt x="18302" y="1146226"/>
                      <a:pt x="16388" y="1151059"/>
                      <a:pt x="14749" y="1155975"/>
                    </a:cubicBezTo>
                    <a:cubicBezTo>
                      <a:pt x="13930" y="1158433"/>
                      <a:pt x="12717" y="1160794"/>
                      <a:pt x="12291" y="1163350"/>
                    </a:cubicBezTo>
                    <a:cubicBezTo>
                      <a:pt x="9407" y="1180654"/>
                      <a:pt x="11409" y="1173370"/>
                      <a:pt x="7375" y="1185472"/>
                    </a:cubicBezTo>
                    <a:cubicBezTo>
                      <a:pt x="6555" y="1201859"/>
                      <a:pt x="5940" y="1218257"/>
                      <a:pt x="4916" y="1234633"/>
                    </a:cubicBezTo>
                    <a:cubicBezTo>
                      <a:pt x="4300" y="1244480"/>
                      <a:pt x="3137" y="1254287"/>
                      <a:pt x="2458" y="1264130"/>
                    </a:cubicBezTo>
                    <a:cubicBezTo>
                      <a:pt x="1498" y="1278050"/>
                      <a:pt x="819" y="1291988"/>
                      <a:pt x="0" y="1305917"/>
                    </a:cubicBezTo>
                    <a:cubicBezTo>
                      <a:pt x="819" y="1320665"/>
                      <a:pt x="1058" y="1335457"/>
                      <a:pt x="2458" y="1350162"/>
                    </a:cubicBezTo>
                    <a:cubicBezTo>
                      <a:pt x="2704" y="1352742"/>
                      <a:pt x="4827" y="1354947"/>
                      <a:pt x="4916" y="1357537"/>
                    </a:cubicBezTo>
                    <a:cubicBezTo>
                      <a:pt x="5650" y="1378827"/>
                      <a:pt x="28268" y="1430050"/>
                      <a:pt x="31955" y="143373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4484402" y="1245496"/>
                <a:ext cx="363497" cy="1022553"/>
              </a:xfrm>
              <a:custGeom>
                <a:avLst/>
                <a:gdLst>
                  <a:gd name="connsiteX0" fmla="*/ 516194 w 523568"/>
                  <a:gd name="connsiteY0" fmla="*/ 1472381 h 1472850"/>
                  <a:gd name="connsiteX1" fmla="*/ 508820 w 523568"/>
                  <a:gd name="connsiteY1" fmla="*/ 1430594 h 1472850"/>
                  <a:gd name="connsiteX2" fmla="*/ 503903 w 523568"/>
                  <a:gd name="connsiteY2" fmla="*/ 1418303 h 1472850"/>
                  <a:gd name="connsiteX3" fmla="*/ 498987 w 523568"/>
                  <a:gd name="connsiteY3" fmla="*/ 1401097 h 1472850"/>
                  <a:gd name="connsiteX4" fmla="*/ 494071 w 523568"/>
                  <a:gd name="connsiteY4" fmla="*/ 1386349 h 1472850"/>
                  <a:gd name="connsiteX5" fmla="*/ 491613 w 523568"/>
                  <a:gd name="connsiteY5" fmla="*/ 1376516 h 1472850"/>
                  <a:gd name="connsiteX6" fmla="*/ 489155 w 523568"/>
                  <a:gd name="connsiteY6" fmla="*/ 1361768 h 1472850"/>
                  <a:gd name="connsiteX7" fmla="*/ 484239 w 523568"/>
                  <a:gd name="connsiteY7" fmla="*/ 1351936 h 1472850"/>
                  <a:gd name="connsiteX8" fmla="*/ 481781 w 523568"/>
                  <a:gd name="connsiteY8" fmla="*/ 1339645 h 1472850"/>
                  <a:gd name="connsiteX9" fmla="*/ 474407 w 523568"/>
                  <a:gd name="connsiteY9" fmla="*/ 1319981 h 1472850"/>
                  <a:gd name="connsiteX10" fmla="*/ 469491 w 523568"/>
                  <a:gd name="connsiteY10" fmla="*/ 1312607 h 1472850"/>
                  <a:gd name="connsiteX11" fmla="*/ 467033 w 523568"/>
                  <a:gd name="connsiteY11" fmla="*/ 1302774 h 1472850"/>
                  <a:gd name="connsiteX12" fmla="*/ 462116 w 523568"/>
                  <a:gd name="connsiteY12" fmla="*/ 1288026 h 1472850"/>
                  <a:gd name="connsiteX13" fmla="*/ 459658 w 523568"/>
                  <a:gd name="connsiteY13" fmla="*/ 1270820 h 1472850"/>
                  <a:gd name="connsiteX14" fmla="*/ 454742 w 523568"/>
                  <a:gd name="connsiteY14" fmla="*/ 1260987 h 1472850"/>
                  <a:gd name="connsiteX15" fmla="*/ 452284 w 523568"/>
                  <a:gd name="connsiteY15" fmla="*/ 1246239 h 1472850"/>
                  <a:gd name="connsiteX16" fmla="*/ 449826 w 523568"/>
                  <a:gd name="connsiteY16" fmla="*/ 1236407 h 1472850"/>
                  <a:gd name="connsiteX17" fmla="*/ 447368 w 523568"/>
                  <a:gd name="connsiteY17" fmla="*/ 1224116 h 1472850"/>
                  <a:gd name="connsiteX18" fmla="*/ 439994 w 523568"/>
                  <a:gd name="connsiteY18" fmla="*/ 1204452 h 1472850"/>
                  <a:gd name="connsiteX19" fmla="*/ 437536 w 523568"/>
                  <a:gd name="connsiteY19" fmla="*/ 1184787 h 1472850"/>
                  <a:gd name="connsiteX20" fmla="*/ 427703 w 523568"/>
                  <a:gd name="connsiteY20" fmla="*/ 1150374 h 1472850"/>
                  <a:gd name="connsiteX21" fmla="*/ 422787 w 523568"/>
                  <a:gd name="connsiteY21" fmla="*/ 1125794 h 1472850"/>
                  <a:gd name="connsiteX22" fmla="*/ 417871 w 523568"/>
                  <a:gd name="connsiteY22" fmla="*/ 1108587 h 1472850"/>
                  <a:gd name="connsiteX23" fmla="*/ 412955 w 523568"/>
                  <a:gd name="connsiteY23" fmla="*/ 1088923 h 1472850"/>
                  <a:gd name="connsiteX24" fmla="*/ 403123 w 523568"/>
                  <a:gd name="connsiteY24" fmla="*/ 1071716 h 1472850"/>
                  <a:gd name="connsiteX25" fmla="*/ 400665 w 523568"/>
                  <a:gd name="connsiteY25" fmla="*/ 1064342 h 1472850"/>
                  <a:gd name="connsiteX26" fmla="*/ 385916 w 523568"/>
                  <a:gd name="connsiteY26" fmla="*/ 1044678 h 1472850"/>
                  <a:gd name="connsiteX27" fmla="*/ 373626 w 523568"/>
                  <a:gd name="connsiteY27" fmla="*/ 1032387 h 1472850"/>
                  <a:gd name="connsiteX28" fmla="*/ 368710 w 523568"/>
                  <a:gd name="connsiteY28" fmla="*/ 1022555 h 1472850"/>
                  <a:gd name="connsiteX29" fmla="*/ 353962 w 523568"/>
                  <a:gd name="connsiteY29" fmla="*/ 1012723 h 1472850"/>
                  <a:gd name="connsiteX30" fmla="*/ 341671 w 523568"/>
                  <a:gd name="connsiteY30" fmla="*/ 1002891 h 1472850"/>
                  <a:gd name="connsiteX31" fmla="*/ 336755 w 523568"/>
                  <a:gd name="connsiteY31" fmla="*/ 997974 h 1472850"/>
                  <a:gd name="connsiteX32" fmla="*/ 329381 w 523568"/>
                  <a:gd name="connsiteY32" fmla="*/ 993058 h 1472850"/>
                  <a:gd name="connsiteX33" fmla="*/ 307258 w 523568"/>
                  <a:gd name="connsiteY33" fmla="*/ 975852 h 1472850"/>
                  <a:gd name="connsiteX34" fmla="*/ 299884 w 523568"/>
                  <a:gd name="connsiteY34" fmla="*/ 970936 h 1472850"/>
                  <a:gd name="connsiteX35" fmla="*/ 294968 w 523568"/>
                  <a:gd name="connsiteY35" fmla="*/ 963562 h 1472850"/>
                  <a:gd name="connsiteX36" fmla="*/ 287594 w 523568"/>
                  <a:gd name="connsiteY36" fmla="*/ 961103 h 1472850"/>
                  <a:gd name="connsiteX37" fmla="*/ 280220 w 523568"/>
                  <a:gd name="connsiteY37" fmla="*/ 956187 h 1472850"/>
                  <a:gd name="connsiteX38" fmla="*/ 275303 w 523568"/>
                  <a:gd name="connsiteY38" fmla="*/ 951271 h 1472850"/>
                  <a:gd name="connsiteX39" fmla="*/ 258097 w 523568"/>
                  <a:gd name="connsiteY39" fmla="*/ 938981 h 1472850"/>
                  <a:gd name="connsiteX40" fmla="*/ 238433 w 523568"/>
                  <a:gd name="connsiteY40" fmla="*/ 919316 h 1472850"/>
                  <a:gd name="connsiteX41" fmla="*/ 233516 w 523568"/>
                  <a:gd name="connsiteY41" fmla="*/ 914400 h 1472850"/>
                  <a:gd name="connsiteX42" fmla="*/ 218768 w 523568"/>
                  <a:gd name="connsiteY42" fmla="*/ 902110 h 1472850"/>
                  <a:gd name="connsiteX43" fmla="*/ 213852 w 523568"/>
                  <a:gd name="connsiteY43" fmla="*/ 894736 h 1472850"/>
                  <a:gd name="connsiteX44" fmla="*/ 206478 w 523568"/>
                  <a:gd name="connsiteY44" fmla="*/ 887362 h 1472850"/>
                  <a:gd name="connsiteX45" fmla="*/ 196645 w 523568"/>
                  <a:gd name="connsiteY45" fmla="*/ 872613 h 1472850"/>
                  <a:gd name="connsiteX46" fmla="*/ 189271 w 523568"/>
                  <a:gd name="connsiteY46" fmla="*/ 865239 h 1472850"/>
                  <a:gd name="connsiteX47" fmla="*/ 184355 w 523568"/>
                  <a:gd name="connsiteY47" fmla="*/ 855407 h 1472850"/>
                  <a:gd name="connsiteX48" fmla="*/ 172065 w 523568"/>
                  <a:gd name="connsiteY48" fmla="*/ 843116 h 1472850"/>
                  <a:gd name="connsiteX49" fmla="*/ 157316 w 523568"/>
                  <a:gd name="connsiteY49" fmla="*/ 820994 h 1472850"/>
                  <a:gd name="connsiteX50" fmla="*/ 142568 w 523568"/>
                  <a:gd name="connsiteY50" fmla="*/ 806245 h 1472850"/>
                  <a:gd name="connsiteX51" fmla="*/ 137652 w 523568"/>
                  <a:gd name="connsiteY51" fmla="*/ 798871 h 1472850"/>
                  <a:gd name="connsiteX52" fmla="*/ 135194 w 523568"/>
                  <a:gd name="connsiteY52" fmla="*/ 791497 h 1472850"/>
                  <a:gd name="connsiteX53" fmla="*/ 122903 w 523568"/>
                  <a:gd name="connsiteY53" fmla="*/ 776749 h 1472850"/>
                  <a:gd name="connsiteX54" fmla="*/ 117987 w 523568"/>
                  <a:gd name="connsiteY54" fmla="*/ 769374 h 1472850"/>
                  <a:gd name="connsiteX55" fmla="*/ 110613 w 523568"/>
                  <a:gd name="connsiteY55" fmla="*/ 762000 h 1472850"/>
                  <a:gd name="connsiteX56" fmla="*/ 100781 w 523568"/>
                  <a:gd name="connsiteY56" fmla="*/ 747252 h 1472850"/>
                  <a:gd name="connsiteX57" fmla="*/ 88491 w 523568"/>
                  <a:gd name="connsiteY57" fmla="*/ 730045 h 1472850"/>
                  <a:gd name="connsiteX58" fmla="*/ 83574 w 523568"/>
                  <a:gd name="connsiteY58" fmla="*/ 725129 h 1472850"/>
                  <a:gd name="connsiteX59" fmla="*/ 73742 w 523568"/>
                  <a:gd name="connsiteY59" fmla="*/ 703007 h 1472850"/>
                  <a:gd name="connsiteX60" fmla="*/ 68826 w 523568"/>
                  <a:gd name="connsiteY60" fmla="*/ 693174 h 1472850"/>
                  <a:gd name="connsiteX61" fmla="*/ 61452 w 523568"/>
                  <a:gd name="connsiteY61" fmla="*/ 685800 h 1472850"/>
                  <a:gd name="connsiteX62" fmla="*/ 58994 w 523568"/>
                  <a:gd name="connsiteY62" fmla="*/ 678426 h 1472850"/>
                  <a:gd name="connsiteX63" fmla="*/ 46703 w 523568"/>
                  <a:gd name="connsiteY63" fmla="*/ 663678 h 1472850"/>
                  <a:gd name="connsiteX64" fmla="*/ 44245 w 523568"/>
                  <a:gd name="connsiteY64" fmla="*/ 656303 h 1472850"/>
                  <a:gd name="connsiteX65" fmla="*/ 34413 w 523568"/>
                  <a:gd name="connsiteY65" fmla="*/ 641555 h 1472850"/>
                  <a:gd name="connsiteX66" fmla="*/ 29497 w 523568"/>
                  <a:gd name="connsiteY66" fmla="*/ 634181 h 1472850"/>
                  <a:gd name="connsiteX67" fmla="*/ 24581 w 523568"/>
                  <a:gd name="connsiteY67" fmla="*/ 626807 h 1472850"/>
                  <a:gd name="connsiteX68" fmla="*/ 17207 w 523568"/>
                  <a:gd name="connsiteY68" fmla="*/ 612058 h 1472850"/>
                  <a:gd name="connsiteX69" fmla="*/ 12291 w 523568"/>
                  <a:gd name="connsiteY69" fmla="*/ 589936 h 1472850"/>
                  <a:gd name="connsiteX70" fmla="*/ 4916 w 523568"/>
                  <a:gd name="connsiteY70" fmla="*/ 567813 h 1472850"/>
                  <a:gd name="connsiteX71" fmla="*/ 0 w 523568"/>
                  <a:gd name="connsiteY71" fmla="*/ 540774 h 1472850"/>
                  <a:gd name="connsiteX72" fmla="*/ 4916 w 523568"/>
                  <a:gd name="connsiteY72" fmla="*/ 469491 h 1472850"/>
                  <a:gd name="connsiteX73" fmla="*/ 9833 w 523568"/>
                  <a:gd name="connsiteY73" fmla="*/ 449826 h 1472850"/>
                  <a:gd name="connsiteX74" fmla="*/ 14749 w 523568"/>
                  <a:gd name="connsiteY74" fmla="*/ 439994 h 1472850"/>
                  <a:gd name="connsiteX75" fmla="*/ 24581 w 523568"/>
                  <a:gd name="connsiteY75" fmla="*/ 420329 h 1472850"/>
                  <a:gd name="connsiteX76" fmla="*/ 29497 w 523568"/>
                  <a:gd name="connsiteY76" fmla="*/ 410497 h 1472850"/>
                  <a:gd name="connsiteX77" fmla="*/ 41787 w 523568"/>
                  <a:gd name="connsiteY77" fmla="*/ 393291 h 1472850"/>
                  <a:gd name="connsiteX78" fmla="*/ 51620 w 523568"/>
                  <a:gd name="connsiteY78" fmla="*/ 373626 h 1472850"/>
                  <a:gd name="connsiteX79" fmla="*/ 68826 w 523568"/>
                  <a:gd name="connsiteY79" fmla="*/ 349045 h 1472850"/>
                  <a:gd name="connsiteX80" fmla="*/ 81116 w 523568"/>
                  <a:gd name="connsiteY80" fmla="*/ 331839 h 1472850"/>
                  <a:gd name="connsiteX81" fmla="*/ 86033 w 523568"/>
                  <a:gd name="connsiteY81" fmla="*/ 322007 h 1472850"/>
                  <a:gd name="connsiteX82" fmla="*/ 98323 w 523568"/>
                  <a:gd name="connsiteY82" fmla="*/ 309716 h 1472850"/>
                  <a:gd name="connsiteX83" fmla="*/ 103239 w 523568"/>
                  <a:gd name="connsiteY83" fmla="*/ 299884 h 1472850"/>
                  <a:gd name="connsiteX84" fmla="*/ 117987 w 523568"/>
                  <a:gd name="connsiteY84" fmla="*/ 280220 h 1472850"/>
                  <a:gd name="connsiteX85" fmla="*/ 132736 w 523568"/>
                  <a:gd name="connsiteY85" fmla="*/ 255639 h 1472850"/>
                  <a:gd name="connsiteX86" fmla="*/ 137652 w 523568"/>
                  <a:gd name="connsiteY86" fmla="*/ 248265 h 1472850"/>
                  <a:gd name="connsiteX87" fmla="*/ 142568 w 523568"/>
                  <a:gd name="connsiteY87" fmla="*/ 240891 h 1472850"/>
                  <a:gd name="connsiteX88" fmla="*/ 147484 w 523568"/>
                  <a:gd name="connsiteY88" fmla="*/ 235974 h 1472850"/>
                  <a:gd name="connsiteX89" fmla="*/ 154858 w 523568"/>
                  <a:gd name="connsiteY89" fmla="*/ 218768 h 1472850"/>
                  <a:gd name="connsiteX90" fmla="*/ 162233 w 523568"/>
                  <a:gd name="connsiteY90" fmla="*/ 211394 h 1472850"/>
                  <a:gd name="connsiteX91" fmla="*/ 172065 w 523568"/>
                  <a:gd name="connsiteY91" fmla="*/ 196645 h 1472850"/>
                  <a:gd name="connsiteX92" fmla="*/ 189271 w 523568"/>
                  <a:gd name="connsiteY92" fmla="*/ 172065 h 1472850"/>
                  <a:gd name="connsiteX93" fmla="*/ 194187 w 523568"/>
                  <a:gd name="connsiteY93" fmla="*/ 164691 h 1472850"/>
                  <a:gd name="connsiteX94" fmla="*/ 199103 w 523568"/>
                  <a:gd name="connsiteY94" fmla="*/ 157316 h 1472850"/>
                  <a:gd name="connsiteX95" fmla="*/ 211394 w 523568"/>
                  <a:gd name="connsiteY95" fmla="*/ 145026 h 1472850"/>
                  <a:gd name="connsiteX96" fmla="*/ 221226 w 523568"/>
                  <a:gd name="connsiteY96" fmla="*/ 130278 h 1472850"/>
                  <a:gd name="connsiteX97" fmla="*/ 223684 w 523568"/>
                  <a:gd name="connsiteY97" fmla="*/ 122903 h 1472850"/>
                  <a:gd name="connsiteX98" fmla="*/ 231058 w 523568"/>
                  <a:gd name="connsiteY98" fmla="*/ 115529 h 1472850"/>
                  <a:gd name="connsiteX99" fmla="*/ 240891 w 523568"/>
                  <a:gd name="connsiteY99" fmla="*/ 100781 h 1472850"/>
                  <a:gd name="connsiteX100" fmla="*/ 245807 w 523568"/>
                  <a:gd name="connsiteY100" fmla="*/ 93407 h 1472850"/>
                  <a:gd name="connsiteX101" fmla="*/ 253181 w 523568"/>
                  <a:gd name="connsiteY101" fmla="*/ 86033 h 1472850"/>
                  <a:gd name="connsiteX102" fmla="*/ 267929 w 523568"/>
                  <a:gd name="connsiteY102" fmla="*/ 66368 h 1472850"/>
                  <a:gd name="connsiteX103" fmla="*/ 277762 w 523568"/>
                  <a:gd name="connsiteY103" fmla="*/ 54078 h 1472850"/>
                  <a:gd name="connsiteX104" fmla="*/ 282678 w 523568"/>
                  <a:gd name="connsiteY104" fmla="*/ 44245 h 1472850"/>
                  <a:gd name="connsiteX105" fmla="*/ 294968 w 523568"/>
                  <a:gd name="connsiteY105" fmla="*/ 29497 h 1472850"/>
                  <a:gd name="connsiteX106" fmla="*/ 302342 w 523568"/>
                  <a:gd name="connsiteY106" fmla="*/ 24581 h 1472850"/>
                  <a:gd name="connsiteX107" fmla="*/ 314633 w 523568"/>
                  <a:gd name="connsiteY107" fmla="*/ 12291 h 1472850"/>
                  <a:gd name="connsiteX108" fmla="*/ 324465 w 523568"/>
                  <a:gd name="connsiteY108" fmla="*/ 0 h 1472850"/>
                  <a:gd name="connsiteX109" fmla="*/ 319549 w 523568"/>
                  <a:gd name="connsiteY109" fmla="*/ 19665 h 1472850"/>
                  <a:gd name="connsiteX110" fmla="*/ 312174 w 523568"/>
                  <a:gd name="connsiteY110" fmla="*/ 29497 h 1472850"/>
                  <a:gd name="connsiteX111" fmla="*/ 304800 w 523568"/>
                  <a:gd name="connsiteY111" fmla="*/ 44245 h 1472850"/>
                  <a:gd name="connsiteX112" fmla="*/ 299884 w 523568"/>
                  <a:gd name="connsiteY112" fmla="*/ 49162 h 1472850"/>
                  <a:gd name="connsiteX113" fmla="*/ 290052 w 523568"/>
                  <a:gd name="connsiteY113" fmla="*/ 63910 h 1472850"/>
                  <a:gd name="connsiteX114" fmla="*/ 287594 w 523568"/>
                  <a:gd name="connsiteY114" fmla="*/ 71284 h 1472850"/>
                  <a:gd name="connsiteX115" fmla="*/ 280220 w 523568"/>
                  <a:gd name="connsiteY115" fmla="*/ 73742 h 1472850"/>
                  <a:gd name="connsiteX116" fmla="*/ 272845 w 523568"/>
                  <a:gd name="connsiteY116" fmla="*/ 88491 h 1472850"/>
                  <a:gd name="connsiteX117" fmla="*/ 270387 w 523568"/>
                  <a:gd name="connsiteY117" fmla="*/ 95865 h 1472850"/>
                  <a:gd name="connsiteX118" fmla="*/ 260555 w 523568"/>
                  <a:gd name="connsiteY118" fmla="*/ 110613 h 1472850"/>
                  <a:gd name="connsiteX119" fmla="*/ 255639 w 523568"/>
                  <a:gd name="connsiteY119" fmla="*/ 117987 h 1472850"/>
                  <a:gd name="connsiteX120" fmla="*/ 248265 w 523568"/>
                  <a:gd name="connsiteY120" fmla="*/ 125362 h 1472850"/>
                  <a:gd name="connsiteX121" fmla="*/ 245807 w 523568"/>
                  <a:gd name="connsiteY121" fmla="*/ 132736 h 1472850"/>
                  <a:gd name="connsiteX122" fmla="*/ 235974 w 523568"/>
                  <a:gd name="connsiteY122" fmla="*/ 145026 h 1472850"/>
                  <a:gd name="connsiteX123" fmla="*/ 228600 w 523568"/>
                  <a:gd name="connsiteY123" fmla="*/ 159774 h 1472850"/>
                  <a:gd name="connsiteX124" fmla="*/ 226142 w 523568"/>
                  <a:gd name="connsiteY124" fmla="*/ 167149 h 1472850"/>
                  <a:gd name="connsiteX125" fmla="*/ 208936 w 523568"/>
                  <a:gd name="connsiteY125" fmla="*/ 189271 h 1472850"/>
                  <a:gd name="connsiteX126" fmla="*/ 204020 w 523568"/>
                  <a:gd name="connsiteY126" fmla="*/ 204020 h 1472850"/>
                  <a:gd name="connsiteX127" fmla="*/ 189271 w 523568"/>
                  <a:gd name="connsiteY127" fmla="*/ 223684 h 1472850"/>
                  <a:gd name="connsiteX128" fmla="*/ 186813 w 523568"/>
                  <a:gd name="connsiteY128" fmla="*/ 231058 h 1472850"/>
                  <a:gd name="connsiteX129" fmla="*/ 174523 w 523568"/>
                  <a:gd name="connsiteY129" fmla="*/ 248265 h 1472850"/>
                  <a:gd name="connsiteX130" fmla="*/ 169607 w 523568"/>
                  <a:gd name="connsiteY130" fmla="*/ 255639 h 1472850"/>
                  <a:gd name="connsiteX131" fmla="*/ 167149 w 523568"/>
                  <a:gd name="connsiteY131" fmla="*/ 263013 h 1472850"/>
                  <a:gd name="connsiteX132" fmla="*/ 157316 w 523568"/>
                  <a:gd name="connsiteY132" fmla="*/ 277762 h 1472850"/>
                  <a:gd name="connsiteX133" fmla="*/ 145026 w 523568"/>
                  <a:gd name="connsiteY133" fmla="*/ 299884 h 1472850"/>
                  <a:gd name="connsiteX134" fmla="*/ 140110 w 523568"/>
                  <a:gd name="connsiteY134" fmla="*/ 307258 h 1472850"/>
                  <a:gd name="connsiteX135" fmla="*/ 132736 w 523568"/>
                  <a:gd name="connsiteY135" fmla="*/ 322007 h 1472850"/>
                  <a:gd name="connsiteX136" fmla="*/ 130278 w 523568"/>
                  <a:gd name="connsiteY136" fmla="*/ 329381 h 1472850"/>
                  <a:gd name="connsiteX137" fmla="*/ 122903 w 523568"/>
                  <a:gd name="connsiteY137" fmla="*/ 334297 h 1472850"/>
                  <a:gd name="connsiteX138" fmla="*/ 115529 w 523568"/>
                  <a:gd name="connsiteY138" fmla="*/ 358878 h 1472850"/>
                  <a:gd name="connsiteX139" fmla="*/ 108155 w 523568"/>
                  <a:gd name="connsiteY139" fmla="*/ 363794 h 1472850"/>
                  <a:gd name="connsiteX140" fmla="*/ 103239 w 523568"/>
                  <a:gd name="connsiteY140" fmla="*/ 371168 h 1472850"/>
                  <a:gd name="connsiteX141" fmla="*/ 100781 w 523568"/>
                  <a:gd name="connsiteY141" fmla="*/ 378542 h 1472850"/>
                  <a:gd name="connsiteX142" fmla="*/ 93407 w 523568"/>
                  <a:gd name="connsiteY142" fmla="*/ 385916 h 1472850"/>
                  <a:gd name="connsiteX143" fmla="*/ 88491 w 523568"/>
                  <a:gd name="connsiteY143" fmla="*/ 395749 h 1472850"/>
                  <a:gd name="connsiteX144" fmla="*/ 86033 w 523568"/>
                  <a:gd name="connsiteY144" fmla="*/ 405581 h 1472850"/>
                  <a:gd name="connsiteX145" fmla="*/ 81116 w 523568"/>
                  <a:gd name="connsiteY145" fmla="*/ 420329 h 1472850"/>
                  <a:gd name="connsiteX146" fmla="*/ 78658 w 523568"/>
                  <a:gd name="connsiteY146" fmla="*/ 427703 h 1472850"/>
                  <a:gd name="connsiteX147" fmla="*/ 73742 w 523568"/>
                  <a:gd name="connsiteY147" fmla="*/ 432620 h 1472850"/>
                  <a:gd name="connsiteX148" fmla="*/ 71284 w 523568"/>
                  <a:gd name="connsiteY148" fmla="*/ 439994 h 1472850"/>
                  <a:gd name="connsiteX149" fmla="*/ 66368 w 523568"/>
                  <a:gd name="connsiteY149" fmla="*/ 457200 h 1472850"/>
                  <a:gd name="connsiteX150" fmla="*/ 61452 w 523568"/>
                  <a:gd name="connsiteY150" fmla="*/ 464574 h 1472850"/>
                  <a:gd name="connsiteX151" fmla="*/ 54078 w 523568"/>
                  <a:gd name="connsiteY151" fmla="*/ 479323 h 1472850"/>
                  <a:gd name="connsiteX152" fmla="*/ 49162 w 523568"/>
                  <a:gd name="connsiteY152" fmla="*/ 494071 h 1472850"/>
                  <a:gd name="connsiteX153" fmla="*/ 44245 w 523568"/>
                  <a:gd name="connsiteY153" fmla="*/ 508820 h 1472850"/>
                  <a:gd name="connsiteX154" fmla="*/ 41787 w 523568"/>
                  <a:gd name="connsiteY154" fmla="*/ 516194 h 1472850"/>
                  <a:gd name="connsiteX155" fmla="*/ 39329 w 523568"/>
                  <a:gd name="connsiteY155" fmla="*/ 523568 h 1472850"/>
                  <a:gd name="connsiteX156" fmla="*/ 36871 w 523568"/>
                  <a:gd name="connsiteY156" fmla="*/ 538316 h 1472850"/>
                  <a:gd name="connsiteX157" fmla="*/ 31955 w 523568"/>
                  <a:gd name="connsiteY157" fmla="*/ 555523 h 1472850"/>
                  <a:gd name="connsiteX158" fmla="*/ 29497 w 523568"/>
                  <a:gd name="connsiteY158" fmla="*/ 572729 h 1472850"/>
                  <a:gd name="connsiteX159" fmla="*/ 34413 w 523568"/>
                  <a:gd name="connsiteY159" fmla="*/ 646471 h 1472850"/>
                  <a:gd name="connsiteX160" fmla="*/ 39329 w 523568"/>
                  <a:gd name="connsiteY160" fmla="*/ 661220 h 1472850"/>
                  <a:gd name="connsiteX161" fmla="*/ 41787 w 523568"/>
                  <a:gd name="connsiteY161" fmla="*/ 668594 h 1472850"/>
                  <a:gd name="connsiteX162" fmla="*/ 44245 w 523568"/>
                  <a:gd name="connsiteY162" fmla="*/ 675968 h 1472850"/>
                  <a:gd name="connsiteX163" fmla="*/ 49162 w 523568"/>
                  <a:gd name="connsiteY163" fmla="*/ 680884 h 1472850"/>
                  <a:gd name="connsiteX164" fmla="*/ 58994 w 523568"/>
                  <a:gd name="connsiteY164" fmla="*/ 705465 h 1472850"/>
                  <a:gd name="connsiteX165" fmla="*/ 63910 w 523568"/>
                  <a:gd name="connsiteY165" fmla="*/ 712839 h 1472850"/>
                  <a:gd name="connsiteX166" fmla="*/ 71284 w 523568"/>
                  <a:gd name="connsiteY166" fmla="*/ 730045 h 1472850"/>
                  <a:gd name="connsiteX167" fmla="*/ 76200 w 523568"/>
                  <a:gd name="connsiteY167" fmla="*/ 734962 h 1472850"/>
                  <a:gd name="connsiteX168" fmla="*/ 81116 w 523568"/>
                  <a:gd name="connsiteY168" fmla="*/ 744794 h 1472850"/>
                  <a:gd name="connsiteX169" fmla="*/ 83574 w 523568"/>
                  <a:gd name="connsiteY169" fmla="*/ 752168 h 1472850"/>
                  <a:gd name="connsiteX170" fmla="*/ 88491 w 523568"/>
                  <a:gd name="connsiteY170" fmla="*/ 757084 h 1472850"/>
                  <a:gd name="connsiteX171" fmla="*/ 90949 w 523568"/>
                  <a:gd name="connsiteY171" fmla="*/ 764458 h 1472850"/>
                  <a:gd name="connsiteX172" fmla="*/ 113071 w 523568"/>
                  <a:gd name="connsiteY172" fmla="*/ 781665 h 1472850"/>
                  <a:gd name="connsiteX173" fmla="*/ 127820 w 523568"/>
                  <a:gd name="connsiteY173" fmla="*/ 791497 h 1472850"/>
                  <a:gd name="connsiteX174" fmla="*/ 142568 w 523568"/>
                  <a:gd name="connsiteY174" fmla="*/ 801329 h 1472850"/>
                  <a:gd name="connsiteX175" fmla="*/ 149942 w 523568"/>
                  <a:gd name="connsiteY175" fmla="*/ 806245 h 1472850"/>
                  <a:gd name="connsiteX176" fmla="*/ 154858 w 523568"/>
                  <a:gd name="connsiteY176" fmla="*/ 813620 h 1472850"/>
                  <a:gd name="connsiteX177" fmla="*/ 169607 w 523568"/>
                  <a:gd name="connsiteY177" fmla="*/ 823452 h 1472850"/>
                  <a:gd name="connsiteX178" fmla="*/ 184355 w 523568"/>
                  <a:gd name="connsiteY178" fmla="*/ 833284 h 1472850"/>
                  <a:gd name="connsiteX179" fmla="*/ 191729 w 523568"/>
                  <a:gd name="connsiteY179" fmla="*/ 838200 h 1472850"/>
                  <a:gd name="connsiteX180" fmla="*/ 199103 w 523568"/>
                  <a:gd name="connsiteY180" fmla="*/ 843116 h 1472850"/>
                  <a:gd name="connsiteX181" fmla="*/ 204020 w 523568"/>
                  <a:gd name="connsiteY181" fmla="*/ 848033 h 1472850"/>
                  <a:gd name="connsiteX182" fmla="*/ 218768 w 523568"/>
                  <a:gd name="connsiteY182" fmla="*/ 857865 h 1472850"/>
                  <a:gd name="connsiteX183" fmla="*/ 228600 w 523568"/>
                  <a:gd name="connsiteY183" fmla="*/ 865239 h 1472850"/>
                  <a:gd name="connsiteX184" fmla="*/ 235974 w 523568"/>
                  <a:gd name="connsiteY184" fmla="*/ 872613 h 1472850"/>
                  <a:gd name="connsiteX185" fmla="*/ 245807 w 523568"/>
                  <a:gd name="connsiteY185" fmla="*/ 877529 h 1472850"/>
                  <a:gd name="connsiteX186" fmla="*/ 263013 w 523568"/>
                  <a:gd name="connsiteY186" fmla="*/ 889820 h 1472850"/>
                  <a:gd name="connsiteX187" fmla="*/ 280220 w 523568"/>
                  <a:gd name="connsiteY187" fmla="*/ 899652 h 1472850"/>
                  <a:gd name="connsiteX188" fmla="*/ 292510 w 523568"/>
                  <a:gd name="connsiteY188" fmla="*/ 909484 h 1472850"/>
                  <a:gd name="connsiteX189" fmla="*/ 307258 w 523568"/>
                  <a:gd name="connsiteY189" fmla="*/ 919316 h 1472850"/>
                  <a:gd name="connsiteX190" fmla="*/ 312174 w 523568"/>
                  <a:gd name="connsiteY190" fmla="*/ 924233 h 1472850"/>
                  <a:gd name="connsiteX191" fmla="*/ 319549 w 523568"/>
                  <a:gd name="connsiteY191" fmla="*/ 926691 h 1472850"/>
                  <a:gd name="connsiteX192" fmla="*/ 334297 w 523568"/>
                  <a:gd name="connsiteY192" fmla="*/ 936523 h 1472850"/>
                  <a:gd name="connsiteX193" fmla="*/ 341671 w 523568"/>
                  <a:gd name="connsiteY193" fmla="*/ 943897 h 1472850"/>
                  <a:gd name="connsiteX194" fmla="*/ 363794 w 523568"/>
                  <a:gd name="connsiteY194" fmla="*/ 956187 h 1472850"/>
                  <a:gd name="connsiteX195" fmla="*/ 376084 w 523568"/>
                  <a:gd name="connsiteY195" fmla="*/ 966020 h 1472850"/>
                  <a:gd name="connsiteX196" fmla="*/ 390833 w 523568"/>
                  <a:gd name="connsiteY196" fmla="*/ 973394 h 1472850"/>
                  <a:gd name="connsiteX197" fmla="*/ 405581 w 523568"/>
                  <a:gd name="connsiteY197" fmla="*/ 983226 h 1472850"/>
                  <a:gd name="connsiteX198" fmla="*/ 422787 w 523568"/>
                  <a:gd name="connsiteY198" fmla="*/ 995516 h 1472850"/>
                  <a:gd name="connsiteX199" fmla="*/ 435078 w 523568"/>
                  <a:gd name="connsiteY199" fmla="*/ 1000433 h 1472850"/>
                  <a:gd name="connsiteX200" fmla="*/ 449826 w 523568"/>
                  <a:gd name="connsiteY200" fmla="*/ 1010265 h 1472850"/>
                  <a:gd name="connsiteX201" fmla="*/ 464574 w 523568"/>
                  <a:gd name="connsiteY201" fmla="*/ 1022555 h 1472850"/>
                  <a:gd name="connsiteX202" fmla="*/ 467033 w 523568"/>
                  <a:gd name="connsiteY202" fmla="*/ 1029929 h 1472850"/>
                  <a:gd name="connsiteX203" fmla="*/ 474407 w 523568"/>
                  <a:gd name="connsiteY203" fmla="*/ 1044678 h 1472850"/>
                  <a:gd name="connsiteX204" fmla="*/ 479323 w 523568"/>
                  <a:gd name="connsiteY204" fmla="*/ 1066800 h 1472850"/>
                  <a:gd name="connsiteX205" fmla="*/ 481781 w 523568"/>
                  <a:gd name="connsiteY205" fmla="*/ 1088923 h 1472850"/>
                  <a:gd name="connsiteX206" fmla="*/ 486697 w 523568"/>
                  <a:gd name="connsiteY206" fmla="*/ 1106129 h 1472850"/>
                  <a:gd name="connsiteX207" fmla="*/ 491613 w 523568"/>
                  <a:gd name="connsiteY207" fmla="*/ 1128252 h 1472850"/>
                  <a:gd name="connsiteX208" fmla="*/ 494071 w 523568"/>
                  <a:gd name="connsiteY208" fmla="*/ 1135626 h 1472850"/>
                  <a:gd name="connsiteX209" fmla="*/ 496529 w 523568"/>
                  <a:gd name="connsiteY209" fmla="*/ 1150374 h 1472850"/>
                  <a:gd name="connsiteX210" fmla="*/ 501445 w 523568"/>
                  <a:gd name="connsiteY210" fmla="*/ 1170039 h 1472850"/>
                  <a:gd name="connsiteX211" fmla="*/ 503903 w 523568"/>
                  <a:gd name="connsiteY211" fmla="*/ 1179871 h 1472850"/>
                  <a:gd name="connsiteX212" fmla="*/ 506362 w 523568"/>
                  <a:gd name="connsiteY212" fmla="*/ 1192162 h 1472850"/>
                  <a:gd name="connsiteX213" fmla="*/ 508820 w 523568"/>
                  <a:gd name="connsiteY213" fmla="*/ 1199536 h 1472850"/>
                  <a:gd name="connsiteX214" fmla="*/ 511278 w 523568"/>
                  <a:gd name="connsiteY214" fmla="*/ 1211826 h 1472850"/>
                  <a:gd name="connsiteX215" fmla="*/ 513736 w 523568"/>
                  <a:gd name="connsiteY215" fmla="*/ 1251155 h 1472850"/>
                  <a:gd name="connsiteX216" fmla="*/ 516194 w 523568"/>
                  <a:gd name="connsiteY216" fmla="*/ 1258529 h 1472850"/>
                  <a:gd name="connsiteX217" fmla="*/ 518652 w 523568"/>
                  <a:gd name="connsiteY217" fmla="*/ 1300316 h 1472850"/>
                  <a:gd name="connsiteX218" fmla="*/ 523568 w 523568"/>
                  <a:gd name="connsiteY218" fmla="*/ 1403555 h 1472850"/>
                  <a:gd name="connsiteX219" fmla="*/ 516194 w 523568"/>
                  <a:gd name="connsiteY219" fmla="*/ 1472381 h 1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523568" h="1472850">
                    <a:moveTo>
                      <a:pt x="516194" y="1472381"/>
                    </a:moveTo>
                    <a:cubicBezTo>
                      <a:pt x="513736" y="1476887"/>
                      <a:pt x="513758" y="1447876"/>
                      <a:pt x="508820" y="1430594"/>
                    </a:cubicBezTo>
                    <a:cubicBezTo>
                      <a:pt x="507608" y="1426351"/>
                      <a:pt x="505453" y="1422435"/>
                      <a:pt x="503903" y="1418303"/>
                    </a:cubicBezTo>
                    <a:cubicBezTo>
                      <a:pt x="499774" y="1407294"/>
                      <a:pt x="502859" y="1414004"/>
                      <a:pt x="498987" y="1401097"/>
                    </a:cubicBezTo>
                    <a:cubicBezTo>
                      <a:pt x="497498" y="1396134"/>
                      <a:pt x="495328" y="1391376"/>
                      <a:pt x="494071" y="1386349"/>
                    </a:cubicBezTo>
                    <a:cubicBezTo>
                      <a:pt x="493252" y="1383071"/>
                      <a:pt x="492276" y="1379829"/>
                      <a:pt x="491613" y="1376516"/>
                    </a:cubicBezTo>
                    <a:cubicBezTo>
                      <a:pt x="490636" y="1371629"/>
                      <a:pt x="490587" y="1366542"/>
                      <a:pt x="489155" y="1361768"/>
                    </a:cubicBezTo>
                    <a:cubicBezTo>
                      <a:pt x="488102" y="1358258"/>
                      <a:pt x="485878" y="1355213"/>
                      <a:pt x="484239" y="1351936"/>
                    </a:cubicBezTo>
                    <a:cubicBezTo>
                      <a:pt x="483420" y="1347839"/>
                      <a:pt x="482794" y="1343698"/>
                      <a:pt x="481781" y="1339645"/>
                    </a:cubicBezTo>
                    <a:cubicBezTo>
                      <a:pt x="480717" y="1335390"/>
                      <a:pt x="475535" y="1322236"/>
                      <a:pt x="474407" y="1319981"/>
                    </a:cubicBezTo>
                    <a:cubicBezTo>
                      <a:pt x="473086" y="1317339"/>
                      <a:pt x="471130" y="1315065"/>
                      <a:pt x="469491" y="1312607"/>
                    </a:cubicBezTo>
                    <a:cubicBezTo>
                      <a:pt x="468672" y="1309329"/>
                      <a:pt x="468004" y="1306010"/>
                      <a:pt x="467033" y="1302774"/>
                    </a:cubicBezTo>
                    <a:cubicBezTo>
                      <a:pt x="465544" y="1297811"/>
                      <a:pt x="462116" y="1288026"/>
                      <a:pt x="462116" y="1288026"/>
                    </a:cubicBezTo>
                    <a:cubicBezTo>
                      <a:pt x="461297" y="1282291"/>
                      <a:pt x="461182" y="1276409"/>
                      <a:pt x="459658" y="1270820"/>
                    </a:cubicBezTo>
                    <a:cubicBezTo>
                      <a:pt x="458694" y="1267285"/>
                      <a:pt x="455795" y="1264497"/>
                      <a:pt x="454742" y="1260987"/>
                    </a:cubicBezTo>
                    <a:cubicBezTo>
                      <a:pt x="453310" y="1256213"/>
                      <a:pt x="453261" y="1251126"/>
                      <a:pt x="452284" y="1246239"/>
                    </a:cubicBezTo>
                    <a:cubicBezTo>
                      <a:pt x="451621" y="1242926"/>
                      <a:pt x="450559" y="1239705"/>
                      <a:pt x="449826" y="1236407"/>
                    </a:cubicBezTo>
                    <a:cubicBezTo>
                      <a:pt x="448920" y="1232328"/>
                      <a:pt x="448689" y="1228080"/>
                      <a:pt x="447368" y="1224116"/>
                    </a:cubicBezTo>
                    <a:cubicBezTo>
                      <a:pt x="434513" y="1185548"/>
                      <a:pt x="449267" y="1241546"/>
                      <a:pt x="439994" y="1204452"/>
                    </a:cubicBezTo>
                    <a:cubicBezTo>
                      <a:pt x="439175" y="1197897"/>
                      <a:pt x="438753" y="1191280"/>
                      <a:pt x="437536" y="1184787"/>
                    </a:cubicBezTo>
                    <a:cubicBezTo>
                      <a:pt x="430639" y="1148002"/>
                      <a:pt x="435312" y="1180809"/>
                      <a:pt x="427703" y="1150374"/>
                    </a:cubicBezTo>
                    <a:cubicBezTo>
                      <a:pt x="425676" y="1142268"/>
                      <a:pt x="425429" y="1133721"/>
                      <a:pt x="422787" y="1125794"/>
                    </a:cubicBezTo>
                    <a:cubicBezTo>
                      <a:pt x="420049" y="1117580"/>
                      <a:pt x="419929" y="1117849"/>
                      <a:pt x="417871" y="1108587"/>
                    </a:cubicBezTo>
                    <a:cubicBezTo>
                      <a:pt x="416096" y="1100597"/>
                      <a:pt x="415996" y="1096018"/>
                      <a:pt x="412955" y="1088923"/>
                    </a:cubicBezTo>
                    <a:cubicBezTo>
                      <a:pt x="400028" y="1058759"/>
                      <a:pt x="415465" y="1096403"/>
                      <a:pt x="403123" y="1071716"/>
                    </a:cubicBezTo>
                    <a:cubicBezTo>
                      <a:pt x="401964" y="1069399"/>
                      <a:pt x="401923" y="1066607"/>
                      <a:pt x="400665" y="1064342"/>
                    </a:cubicBezTo>
                    <a:cubicBezTo>
                      <a:pt x="385065" y="1036262"/>
                      <a:pt x="396769" y="1058245"/>
                      <a:pt x="385916" y="1044678"/>
                    </a:cubicBezTo>
                    <a:cubicBezTo>
                      <a:pt x="376550" y="1032970"/>
                      <a:pt x="386270" y="1040816"/>
                      <a:pt x="373626" y="1032387"/>
                    </a:cubicBezTo>
                    <a:cubicBezTo>
                      <a:pt x="371987" y="1029110"/>
                      <a:pt x="371301" y="1025146"/>
                      <a:pt x="368710" y="1022555"/>
                    </a:cubicBezTo>
                    <a:cubicBezTo>
                      <a:pt x="364532" y="1018377"/>
                      <a:pt x="358140" y="1016900"/>
                      <a:pt x="353962" y="1012723"/>
                    </a:cubicBezTo>
                    <a:cubicBezTo>
                      <a:pt x="342081" y="1000844"/>
                      <a:pt x="357188" y="1015306"/>
                      <a:pt x="341671" y="1002891"/>
                    </a:cubicBezTo>
                    <a:cubicBezTo>
                      <a:pt x="339861" y="1001443"/>
                      <a:pt x="338565" y="999422"/>
                      <a:pt x="336755" y="997974"/>
                    </a:cubicBezTo>
                    <a:cubicBezTo>
                      <a:pt x="334448" y="996128"/>
                      <a:pt x="331589" y="995021"/>
                      <a:pt x="329381" y="993058"/>
                    </a:cubicBezTo>
                    <a:cubicBezTo>
                      <a:pt x="309485" y="975373"/>
                      <a:pt x="322464" y="980920"/>
                      <a:pt x="307258" y="975852"/>
                    </a:cubicBezTo>
                    <a:cubicBezTo>
                      <a:pt x="304800" y="974213"/>
                      <a:pt x="301973" y="973025"/>
                      <a:pt x="299884" y="970936"/>
                    </a:cubicBezTo>
                    <a:cubicBezTo>
                      <a:pt x="297795" y="968847"/>
                      <a:pt x="297275" y="965408"/>
                      <a:pt x="294968" y="963562"/>
                    </a:cubicBezTo>
                    <a:cubicBezTo>
                      <a:pt x="292945" y="961943"/>
                      <a:pt x="289911" y="962262"/>
                      <a:pt x="287594" y="961103"/>
                    </a:cubicBezTo>
                    <a:cubicBezTo>
                      <a:pt x="284952" y="959782"/>
                      <a:pt x="282527" y="958032"/>
                      <a:pt x="280220" y="956187"/>
                    </a:cubicBezTo>
                    <a:cubicBezTo>
                      <a:pt x="278410" y="954739"/>
                      <a:pt x="277113" y="952719"/>
                      <a:pt x="275303" y="951271"/>
                    </a:cubicBezTo>
                    <a:cubicBezTo>
                      <a:pt x="263343" y="941703"/>
                      <a:pt x="271926" y="951427"/>
                      <a:pt x="258097" y="938981"/>
                    </a:cubicBezTo>
                    <a:cubicBezTo>
                      <a:pt x="258037" y="938927"/>
                      <a:pt x="242822" y="923705"/>
                      <a:pt x="238433" y="919316"/>
                    </a:cubicBezTo>
                    <a:cubicBezTo>
                      <a:pt x="236794" y="917677"/>
                      <a:pt x="235444" y="915686"/>
                      <a:pt x="233516" y="914400"/>
                    </a:cubicBezTo>
                    <a:cubicBezTo>
                      <a:pt x="226265" y="909566"/>
                      <a:pt x="224682" y="909207"/>
                      <a:pt x="218768" y="902110"/>
                    </a:cubicBezTo>
                    <a:cubicBezTo>
                      <a:pt x="216877" y="899841"/>
                      <a:pt x="215743" y="897005"/>
                      <a:pt x="213852" y="894736"/>
                    </a:cubicBezTo>
                    <a:cubicBezTo>
                      <a:pt x="211627" y="892066"/>
                      <a:pt x="208612" y="890106"/>
                      <a:pt x="206478" y="887362"/>
                    </a:cubicBezTo>
                    <a:cubicBezTo>
                      <a:pt x="202850" y="882698"/>
                      <a:pt x="200823" y="876791"/>
                      <a:pt x="196645" y="872613"/>
                    </a:cubicBezTo>
                    <a:cubicBezTo>
                      <a:pt x="194187" y="870155"/>
                      <a:pt x="191291" y="868068"/>
                      <a:pt x="189271" y="865239"/>
                    </a:cubicBezTo>
                    <a:cubicBezTo>
                      <a:pt x="187141" y="862257"/>
                      <a:pt x="186605" y="858299"/>
                      <a:pt x="184355" y="855407"/>
                    </a:cubicBezTo>
                    <a:cubicBezTo>
                      <a:pt x="180798" y="850834"/>
                      <a:pt x="175046" y="848084"/>
                      <a:pt x="172065" y="843116"/>
                    </a:cubicBezTo>
                    <a:cubicBezTo>
                      <a:pt x="167357" y="835269"/>
                      <a:pt x="163464" y="827825"/>
                      <a:pt x="157316" y="820994"/>
                    </a:cubicBezTo>
                    <a:cubicBezTo>
                      <a:pt x="152665" y="815826"/>
                      <a:pt x="146425" y="812030"/>
                      <a:pt x="142568" y="806245"/>
                    </a:cubicBezTo>
                    <a:cubicBezTo>
                      <a:pt x="140929" y="803787"/>
                      <a:pt x="138973" y="801513"/>
                      <a:pt x="137652" y="798871"/>
                    </a:cubicBezTo>
                    <a:cubicBezTo>
                      <a:pt x="136493" y="796554"/>
                      <a:pt x="136479" y="793747"/>
                      <a:pt x="135194" y="791497"/>
                    </a:cubicBezTo>
                    <a:cubicBezTo>
                      <a:pt x="126822" y="776846"/>
                      <a:pt x="130495" y="786239"/>
                      <a:pt x="122903" y="776749"/>
                    </a:cubicBezTo>
                    <a:cubicBezTo>
                      <a:pt x="121057" y="774442"/>
                      <a:pt x="119878" y="771644"/>
                      <a:pt x="117987" y="769374"/>
                    </a:cubicBezTo>
                    <a:cubicBezTo>
                      <a:pt x="115762" y="766703"/>
                      <a:pt x="112747" y="764744"/>
                      <a:pt x="110613" y="762000"/>
                    </a:cubicBezTo>
                    <a:cubicBezTo>
                      <a:pt x="106986" y="757336"/>
                      <a:pt x="104058" y="752168"/>
                      <a:pt x="100781" y="747252"/>
                    </a:cubicBezTo>
                    <a:cubicBezTo>
                      <a:pt x="96527" y="740871"/>
                      <a:pt x="93568" y="736137"/>
                      <a:pt x="88491" y="730045"/>
                    </a:cubicBezTo>
                    <a:cubicBezTo>
                      <a:pt x="87007" y="728265"/>
                      <a:pt x="85213" y="726768"/>
                      <a:pt x="83574" y="725129"/>
                    </a:cubicBezTo>
                    <a:cubicBezTo>
                      <a:pt x="74989" y="699375"/>
                      <a:pt x="83091" y="719369"/>
                      <a:pt x="73742" y="703007"/>
                    </a:cubicBezTo>
                    <a:cubicBezTo>
                      <a:pt x="71924" y="699825"/>
                      <a:pt x="70956" y="696156"/>
                      <a:pt x="68826" y="693174"/>
                    </a:cubicBezTo>
                    <a:cubicBezTo>
                      <a:pt x="66806" y="690345"/>
                      <a:pt x="63910" y="688258"/>
                      <a:pt x="61452" y="685800"/>
                    </a:cubicBezTo>
                    <a:cubicBezTo>
                      <a:pt x="60633" y="683342"/>
                      <a:pt x="60279" y="680676"/>
                      <a:pt x="58994" y="678426"/>
                    </a:cubicBezTo>
                    <a:cubicBezTo>
                      <a:pt x="55097" y="671607"/>
                      <a:pt x="51763" y="668737"/>
                      <a:pt x="46703" y="663678"/>
                    </a:cubicBezTo>
                    <a:cubicBezTo>
                      <a:pt x="45884" y="661220"/>
                      <a:pt x="45503" y="658568"/>
                      <a:pt x="44245" y="656303"/>
                    </a:cubicBezTo>
                    <a:cubicBezTo>
                      <a:pt x="41376" y="651138"/>
                      <a:pt x="37690" y="646471"/>
                      <a:pt x="34413" y="641555"/>
                    </a:cubicBezTo>
                    <a:lnTo>
                      <a:pt x="29497" y="634181"/>
                    </a:lnTo>
                    <a:cubicBezTo>
                      <a:pt x="27858" y="631723"/>
                      <a:pt x="25515" y="629610"/>
                      <a:pt x="24581" y="626807"/>
                    </a:cubicBezTo>
                    <a:cubicBezTo>
                      <a:pt x="21189" y="616630"/>
                      <a:pt x="23560" y="621589"/>
                      <a:pt x="17207" y="612058"/>
                    </a:cubicBezTo>
                    <a:cubicBezTo>
                      <a:pt x="15927" y="605656"/>
                      <a:pt x="14274" y="596381"/>
                      <a:pt x="12291" y="589936"/>
                    </a:cubicBezTo>
                    <a:cubicBezTo>
                      <a:pt x="10005" y="582506"/>
                      <a:pt x="6440" y="575435"/>
                      <a:pt x="4916" y="567813"/>
                    </a:cubicBezTo>
                    <a:cubicBezTo>
                      <a:pt x="1481" y="550636"/>
                      <a:pt x="3145" y="559644"/>
                      <a:pt x="0" y="540774"/>
                    </a:cubicBezTo>
                    <a:cubicBezTo>
                      <a:pt x="885" y="521304"/>
                      <a:pt x="496" y="491590"/>
                      <a:pt x="4916" y="469491"/>
                    </a:cubicBezTo>
                    <a:cubicBezTo>
                      <a:pt x="6241" y="462865"/>
                      <a:pt x="6811" y="455869"/>
                      <a:pt x="9833" y="449826"/>
                    </a:cubicBezTo>
                    <a:lnTo>
                      <a:pt x="14749" y="439994"/>
                    </a:lnTo>
                    <a:cubicBezTo>
                      <a:pt x="19268" y="417398"/>
                      <a:pt x="13105" y="436395"/>
                      <a:pt x="24581" y="420329"/>
                    </a:cubicBezTo>
                    <a:cubicBezTo>
                      <a:pt x="26711" y="417347"/>
                      <a:pt x="27679" y="413678"/>
                      <a:pt x="29497" y="410497"/>
                    </a:cubicBezTo>
                    <a:cubicBezTo>
                      <a:pt x="32372" y="405465"/>
                      <a:pt x="38622" y="397511"/>
                      <a:pt x="41787" y="393291"/>
                    </a:cubicBezTo>
                    <a:cubicBezTo>
                      <a:pt x="46543" y="379021"/>
                      <a:pt x="41460" y="392493"/>
                      <a:pt x="51620" y="373626"/>
                    </a:cubicBezTo>
                    <a:cubicBezTo>
                      <a:pt x="64113" y="350426"/>
                      <a:pt x="54815" y="358388"/>
                      <a:pt x="68826" y="349045"/>
                    </a:cubicBezTo>
                    <a:cubicBezTo>
                      <a:pt x="82296" y="322105"/>
                      <a:pt x="64511" y="355084"/>
                      <a:pt x="81116" y="331839"/>
                    </a:cubicBezTo>
                    <a:cubicBezTo>
                      <a:pt x="83246" y="328857"/>
                      <a:pt x="83783" y="324899"/>
                      <a:pt x="86033" y="322007"/>
                    </a:cubicBezTo>
                    <a:cubicBezTo>
                      <a:pt x="89590" y="317434"/>
                      <a:pt x="95732" y="314898"/>
                      <a:pt x="98323" y="309716"/>
                    </a:cubicBezTo>
                    <a:cubicBezTo>
                      <a:pt x="99962" y="306439"/>
                      <a:pt x="101206" y="302933"/>
                      <a:pt x="103239" y="299884"/>
                    </a:cubicBezTo>
                    <a:cubicBezTo>
                      <a:pt x="107784" y="293067"/>
                      <a:pt x="114323" y="287548"/>
                      <a:pt x="117987" y="280220"/>
                    </a:cubicBezTo>
                    <a:cubicBezTo>
                      <a:pt x="125546" y="265101"/>
                      <a:pt x="120869" y="273438"/>
                      <a:pt x="132736" y="255639"/>
                    </a:cubicBezTo>
                    <a:lnTo>
                      <a:pt x="137652" y="248265"/>
                    </a:lnTo>
                    <a:cubicBezTo>
                      <a:pt x="139291" y="245807"/>
                      <a:pt x="140479" y="242980"/>
                      <a:pt x="142568" y="240891"/>
                    </a:cubicBezTo>
                    <a:lnTo>
                      <a:pt x="147484" y="235974"/>
                    </a:lnTo>
                    <a:cubicBezTo>
                      <a:pt x="149490" y="229957"/>
                      <a:pt x="151062" y="224083"/>
                      <a:pt x="154858" y="218768"/>
                    </a:cubicBezTo>
                    <a:cubicBezTo>
                      <a:pt x="156879" y="215939"/>
                      <a:pt x="160099" y="214138"/>
                      <a:pt x="162233" y="211394"/>
                    </a:cubicBezTo>
                    <a:cubicBezTo>
                      <a:pt x="165861" y="206730"/>
                      <a:pt x="168520" y="201372"/>
                      <a:pt x="172065" y="196645"/>
                    </a:cubicBezTo>
                    <a:cubicBezTo>
                      <a:pt x="182984" y="182086"/>
                      <a:pt x="177167" y="190222"/>
                      <a:pt x="189271" y="172065"/>
                    </a:cubicBezTo>
                    <a:lnTo>
                      <a:pt x="194187" y="164691"/>
                    </a:lnTo>
                    <a:cubicBezTo>
                      <a:pt x="195826" y="162233"/>
                      <a:pt x="197014" y="159405"/>
                      <a:pt x="199103" y="157316"/>
                    </a:cubicBezTo>
                    <a:lnTo>
                      <a:pt x="211394" y="145026"/>
                    </a:lnTo>
                    <a:cubicBezTo>
                      <a:pt x="217239" y="127491"/>
                      <a:pt x="208950" y="148693"/>
                      <a:pt x="221226" y="130278"/>
                    </a:cubicBezTo>
                    <a:cubicBezTo>
                      <a:pt x="222663" y="128122"/>
                      <a:pt x="222247" y="125059"/>
                      <a:pt x="223684" y="122903"/>
                    </a:cubicBezTo>
                    <a:cubicBezTo>
                      <a:pt x="225612" y="120011"/>
                      <a:pt x="228924" y="118273"/>
                      <a:pt x="231058" y="115529"/>
                    </a:cubicBezTo>
                    <a:cubicBezTo>
                      <a:pt x="234686" y="110865"/>
                      <a:pt x="237613" y="105697"/>
                      <a:pt x="240891" y="100781"/>
                    </a:cubicBezTo>
                    <a:cubicBezTo>
                      <a:pt x="242530" y="98323"/>
                      <a:pt x="243718" y="95496"/>
                      <a:pt x="245807" y="93407"/>
                    </a:cubicBezTo>
                    <a:lnTo>
                      <a:pt x="253181" y="86033"/>
                    </a:lnTo>
                    <a:cubicBezTo>
                      <a:pt x="262134" y="68126"/>
                      <a:pt x="253022" y="83760"/>
                      <a:pt x="267929" y="66368"/>
                    </a:cubicBezTo>
                    <a:cubicBezTo>
                      <a:pt x="286519" y="44680"/>
                      <a:pt x="261037" y="70800"/>
                      <a:pt x="277762" y="54078"/>
                    </a:cubicBezTo>
                    <a:cubicBezTo>
                      <a:pt x="279401" y="50800"/>
                      <a:pt x="280860" y="47427"/>
                      <a:pt x="282678" y="44245"/>
                    </a:cubicBezTo>
                    <a:cubicBezTo>
                      <a:pt x="286193" y="38093"/>
                      <a:pt x="289423" y="34118"/>
                      <a:pt x="294968" y="29497"/>
                    </a:cubicBezTo>
                    <a:cubicBezTo>
                      <a:pt x="297237" y="27606"/>
                      <a:pt x="299884" y="26220"/>
                      <a:pt x="302342" y="24581"/>
                    </a:cubicBezTo>
                    <a:cubicBezTo>
                      <a:pt x="310771" y="11937"/>
                      <a:pt x="302925" y="21657"/>
                      <a:pt x="314633" y="12291"/>
                    </a:cubicBezTo>
                    <a:cubicBezTo>
                      <a:pt x="319634" y="8290"/>
                      <a:pt x="320817" y="5472"/>
                      <a:pt x="324465" y="0"/>
                    </a:cubicBezTo>
                    <a:cubicBezTo>
                      <a:pt x="323843" y="3111"/>
                      <a:pt x="321875" y="15595"/>
                      <a:pt x="319549" y="19665"/>
                    </a:cubicBezTo>
                    <a:cubicBezTo>
                      <a:pt x="317516" y="23222"/>
                      <a:pt x="314632" y="26220"/>
                      <a:pt x="312174" y="29497"/>
                    </a:cubicBezTo>
                    <a:cubicBezTo>
                      <a:pt x="309578" y="37286"/>
                      <a:pt x="310246" y="37437"/>
                      <a:pt x="304800" y="44245"/>
                    </a:cubicBezTo>
                    <a:cubicBezTo>
                      <a:pt x="303352" y="46055"/>
                      <a:pt x="301275" y="47308"/>
                      <a:pt x="299884" y="49162"/>
                    </a:cubicBezTo>
                    <a:cubicBezTo>
                      <a:pt x="296339" y="53889"/>
                      <a:pt x="291920" y="58305"/>
                      <a:pt x="290052" y="63910"/>
                    </a:cubicBezTo>
                    <a:cubicBezTo>
                      <a:pt x="289233" y="66368"/>
                      <a:pt x="289426" y="69452"/>
                      <a:pt x="287594" y="71284"/>
                    </a:cubicBezTo>
                    <a:cubicBezTo>
                      <a:pt x="285762" y="73116"/>
                      <a:pt x="282678" y="72923"/>
                      <a:pt x="280220" y="73742"/>
                    </a:cubicBezTo>
                    <a:cubicBezTo>
                      <a:pt x="274158" y="97989"/>
                      <a:pt x="282238" y="72837"/>
                      <a:pt x="272845" y="88491"/>
                    </a:cubicBezTo>
                    <a:cubicBezTo>
                      <a:pt x="271512" y="90713"/>
                      <a:pt x="271645" y="93600"/>
                      <a:pt x="270387" y="95865"/>
                    </a:cubicBezTo>
                    <a:cubicBezTo>
                      <a:pt x="267518" y="101030"/>
                      <a:pt x="263832" y="105697"/>
                      <a:pt x="260555" y="110613"/>
                    </a:cubicBezTo>
                    <a:cubicBezTo>
                      <a:pt x="258916" y="113071"/>
                      <a:pt x="257728" y="115898"/>
                      <a:pt x="255639" y="117987"/>
                    </a:cubicBezTo>
                    <a:lnTo>
                      <a:pt x="248265" y="125362"/>
                    </a:lnTo>
                    <a:cubicBezTo>
                      <a:pt x="247446" y="127820"/>
                      <a:pt x="246966" y="130419"/>
                      <a:pt x="245807" y="132736"/>
                    </a:cubicBezTo>
                    <a:cubicBezTo>
                      <a:pt x="242706" y="138939"/>
                      <a:pt x="240548" y="140453"/>
                      <a:pt x="235974" y="145026"/>
                    </a:cubicBezTo>
                    <a:cubicBezTo>
                      <a:pt x="229795" y="163564"/>
                      <a:pt x="238131" y="140711"/>
                      <a:pt x="228600" y="159774"/>
                    </a:cubicBezTo>
                    <a:cubicBezTo>
                      <a:pt x="227441" y="162092"/>
                      <a:pt x="227579" y="164993"/>
                      <a:pt x="226142" y="167149"/>
                    </a:cubicBezTo>
                    <a:cubicBezTo>
                      <a:pt x="217659" y="179875"/>
                      <a:pt x="215481" y="169635"/>
                      <a:pt x="208936" y="189271"/>
                    </a:cubicBezTo>
                    <a:cubicBezTo>
                      <a:pt x="207297" y="194187"/>
                      <a:pt x="207685" y="200356"/>
                      <a:pt x="204020" y="204020"/>
                    </a:cubicBezTo>
                    <a:cubicBezTo>
                      <a:pt x="198195" y="209844"/>
                      <a:pt x="192051" y="215343"/>
                      <a:pt x="189271" y="223684"/>
                    </a:cubicBezTo>
                    <a:cubicBezTo>
                      <a:pt x="188452" y="226142"/>
                      <a:pt x="187972" y="228741"/>
                      <a:pt x="186813" y="231058"/>
                    </a:cubicBezTo>
                    <a:cubicBezTo>
                      <a:pt x="184880" y="234924"/>
                      <a:pt x="176383" y="245662"/>
                      <a:pt x="174523" y="248265"/>
                    </a:cubicBezTo>
                    <a:cubicBezTo>
                      <a:pt x="172806" y="250669"/>
                      <a:pt x="170928" y="252997"/>
                      <a:pt x="169607" y="255639"/>
                    </a:cubicBezTo>
                    <a:cubicBezTo>
                      <a:pt x="168448" y="257956"/>
                      <a:pt x="168407" y="260748"/>
                      <a:pt x="167149" y="263013"/>
                    </a:cubicBezTo>
                    <a:cubicBezTo>
                      <a:pt x="164279" y="268178"/>
                      <a:pt x="157316" y="277762"/>
                      <a:pt x="157316" y="277762"/>
                    </a:cubicBezTo>
                    <a:cubicBezTo>
                      <a:pt x="152990" y="290741"/>
                      <a:pt x="156295" y="282980"/>
                      <a:pt x="145026" y="299884"/>
                    </a:cubicBezTo>
                    <a:lnTo>
                      <a:pt x="140110" y="307258"/>
                    </a:lnTo>
                    <a:cubicBezTo>
                      <a:pt x="133933" y="325793"/>
                      <a:pt x="142265" y="302949"/>
                      <a:pt x="132736" y="322007"/>
                    </a:cubicBezTo>
                    <a:cubicBezTo>
                      <a:pt x="131577" y="324324"/>
                      <a:pt x="131897" y="327358"/>
                      <a:pt x="130278" y="329381"/>
                    </a:cubicBezTo>
                    <a:cubicBezTo>
                      <a:pt x="128432" y="331688"/>
                      <a:pt x="125361" y="332658"/>
                      <a:pt x="122903" y="334297"/>
                    </a:cubicBezTo>
                    <a:cubicBezTo>
                      <a:pt x="121919" y="338233"/>
                      <a:pt x="117324" y="357681"/>
                      <a:pt x="115529" y="358878"/>
                    </a:cubicBezTo>
                    <a:lnTo>
                      <a:pt x="108155" y="363794"/>
                    </a:lnTo>
                    <a:cubicBezTo>
                      <a:pt x="106516" y="366252"/>
                      <a:pt x="104560" y="368526"/>
                      <a:pt x="103239" y="371168"/>
                    </a:cubicBezTo>
                    <a:cubicBezTo>
                      <a:pt x="102080" y="373485"/>
                      <a:pt x="102218" y="376386"/>
                      <a:pt x="100781" y="378542"/>
                    </a:cubicBezTo>
                    <a:cubicBezTo>
                      <a:pt x="98853" y="381434"/>
                      <a:pt x="95865" y="383458"/>
                      <a:pt x="93407" y="385916"/>
                    </a:cubicBezTo>
                    <a:cubicBezTo>
                      <a:pt x="91768" y="389194"/>
                      <a:pt x="89778" y="392318"/>
                      <a:pt x="88491" y="395749"/>
                    </a:cubicBezTo>
                    <a:cubicBezTo>
                      <a:pt x="87305" y="398912"/>
                      <a:pt x="87004" y="402345"/>
                      <a:pt x="86033" y="405581"/>
                    </a:cubicBezTo>
                    <a:cubicBezTo>
                      <a:pt x="84544" y="410544"/>
                      <a:pt x="82755" y="415413"/>
                      <a:pt x="81116" y="420329"/>
                    </a:cubicBezTo>
                    <a:cubicBezTo>
                      <a:pt x="80297" y="422787"/>
                      <a:pt x="80490" y="425871"/>
                      <a:pt x="78658" y="427703"/>
                    </a:cubicBezTo>
                    <a:lnTo>
                      <a:pt x="73742" y="432620"/>
                    </a:lnTo>
                    <a:cubicBezTo>
                      <a:pt x="72923" y="435078"/>
                      <a:pt x="71996" y="437503"/>
                      <a:pt x="71284" y="439994"/>
                    </a:cubicBezTo>
                    <a:cubicBezTo>
                      <a:pt x="70234" y="443669"/>
                      <a:pt x="68332" y="453271"/>
                      <a:pt x="66368" y="457200"/>
                    </a:cubicBezTo>
                    <a:cubicBezTo>
                      <a:pt x="65047" y="459842"/>
                      <a:pt x="63091" y="462116"/>
                      <a:pt x="61452" y="464574"/>
                    </a:cubicBezTo>
                    <a:cubicBezTo>
                      <a:pt x="52490" y="491464"/>
                      <a:pt x="66781" y="450741"/>
                      <a:pt x="54078" y="479323"/>
                    </a:cubicBezTo>
                    <a:cubicBezTo>
                      <a:pt x="51973" y="484058"/>
                      <a:pt x="50801" y="489155"/>
                      <a:pt x="49162" y="494071"/>
                    </a:cubicBezTo>
                    <a:lnTo>
                      <a:pt x="44245" y="508820"/>
                    </a:lnTo>
                    <a:lnTo>
                      <a:pt x="41787" y="516194"/>
                    </a:lnTo>
                    <a:cubicBezTo>
                      <a:pt x="40968" y="518652"/>
                      <a:pt x="39755" y="521012"/>
                      <a:pt x="39329" y="523568"/>
                    </a:cubicBezTo>
                    <a:cubicBezTo>
                      <a:pt x="38510" y="528484"/>
                      <a:pt x="37952" y="533451"/>
                      <a:pt x="36871" y="538316"/>
                    </a:cubicBezTo>
                    <a:cubicBezTo>
                      <a:pt x="31607" y="562004"/>
                      <a:pt x="37307" y="526088"/>
                      <a:pt x="31955" y="555523"/>
                    </a:cubicBezTo>
                    <a:cubicBezTo>
                      <a:pt x="30919" y="561223"/>
                      <a:pt x="30316" y="566994"/>
                      <a:pt x="29497" y="572729"/>
                    </a:cubicBezTo>
                    <a:cubicBezTo>
                      <a:pt x="30135" y="588689"/>
                      <a:pt x="28339" y="624200"/>
                      <a:pt x="34413" y="646471"/>
                    </a:cubicBezTo>
                    <a:cubicBezTo>
                      <a:pt x="35776" y="651471"/>
                      <a:pt x="37690" y="656304"/>
                      <a:pt x="39329" y="661220"/>
                    </a:cubicBezTo>
                    <a:lnTo>
                      <a:pt x="41787" y="668594"/>
                    </a:lnTo>
                    <a:cubicBezTo>
                      <a:pt x="42606" y="671052"/>
                      <a:pt x="42413" y="674136"/>
                      <a:pt x="44245" y="675968"/>
                    </a:cubicBezTo>
                    <a:lnTo>
                      <a:pt x="49162" y="680884"/>
                    </a:lnTo>
                    <a:cubicBezTo>
                      <a:pt x="53191" y="692971"/>
                      <a:pt x="53207" y="695338"/>
                      <a:pt x="58994" y="705465"/>
                    </a:cubicBezTo>
                    <a:cubicBezTo>
                      <a:pt x="60460" y="708030"/>
                      <a:pt x="62589" y="710197"/>
                      <a:pt x="63910" y="712839"/>
                    </a:cubicBezTo>
                    <a:cubicBezTo>
                      <a:pt x="70466" y="725951"/>
                      <a:pt x="61052" y="714696"/>
                      <a:pt x="71284" y="730045"/>
                    </a:cubicBezTo>
                    <a:cubicBezTo>
                      <a:pt x="72570" y="731973"/>
                      <a:pt x="74914" y="733034"/>
                      <a:pt x="76200" y="734962"/>
                    </a:cubicBezTo>
                    <a:cubicBezTo>
                      <a:pt x="78232" y="738011"/>
                      <a:pt x="79673" y="741426"/>
                      <a:pt x="81116" y="744794"/>
                    </a:cubicBezTo>
                    <a:cubicBezTo>
                      <a:pt x="82137" y="747175"/>
                      <a:pt x="82241" y="749946"/>
                      <a:pt x="83574" y="752168"/>
                    </a:cubicBezTo>
                    <a:cubicBezTo>
                      <a:pt x="84767" y="754155"/>
                      <a:pt x="86852" y="755445"/>
                      <a:pt x="88491" y="757084"/>
                    </a:cubicBezTo>
                    <a:cubicBezTo>
                      <a:pt x="89310" y="759542"/>
                      <a:pt x="89512" y="762302"/>
                      <a:pt x="90949" y="764458"/>
                    </a:cubicBezTo>
                    <a:cubicBezTo>
                      <a:pt x="95571" y="771391"/>
                      <a:pt x="107208" y="777756"/>
                      <a:pt x="113071" y="781665"/>
                    </a:cubicBezTo>
                    <a:lnTo>
                      <a:pt x="127820" y="791497"/>
                    </a:lnTo>
                    <a:lnTo>
                      <a:pt x="142568" y="801329"/>
                    </a:lnTo>
                    <a:lnTo>
                      <a:pt x="149942" y="806245"/>
                    </a:lnTo>
                    <a:cubicBezTo>
                      <a:pt x="151581" y="808703"/>
                      <a:pt x="152635" y="811674"/>
                      <a:pt x="154858" y="813620"/>
                    </a:cubicBezTo>
                    <a:cubicBezTo>
                      <a:pt x="159305" y="817511"/>
                      <a:pt x="164691" y="820175"/>
                      <a:pt x="169607" y="823452"/>
                    </a:cubicBezTo>
                    <a:lnTo>
                      <a:pt x="184355" y="833284"/>
                    </a:lnTo>
                    <a:lnTo>
                      <a:pt x="191729" y="838200"/>
                    </a:lnTo>
                    <a:cubicBezTo>
                      <a:pt x="194187" y="839839"/>
                      <a:pt x="197014" y="841027"/>
                      <a:pt x="199103" y="843116"/>
                    </a:cubicBezTo>
                    <a:cubicBezTo>
                      <a:pt x="200742" y="844755"/>
                      <a:pt x="202166" y="846642"/>
                      <a:pt x="204020" y="848033"/>
                    </a:cubicBezTo>
                    <a:cubicBezTo>
                      <a:pt x="208747" y="851578"/>
                      <a:pt x="214041" y="854320"/>
                      <a:pt x="218768" y="857865"/>
                    </a:cubicBezTo>
                    <a:cubicBezTo>
                      <a:pt x="222045" y="860323"/>
                      <a:pt x="225490" y="862573"/>
                      <a:pt x="228600" y="865239"/>
                    </a:cubicBezTo>
                    <a:cubicBezTo>
                      <a:pt x="231239" y="867501"/>
                      <a:pt x="233145" y="870593"/>
                      <a:pt x="235974" y="872613"/>
                    </a:cubicBezTo>
                    <a:cubicBezTo>
                      <a:pt x="238956" y="874743"/>
                      <a:pt x="242529" y="875890"/>
                      <a:pt x="245807" y="877529"/>
                    </a:cubicBezTo>
                    <a:cubicBezTo>
                      <a:pt x="259863" y="891585"/>
                      <a:pt x="245759" y="879036"/>
                      <a:pt x="263013" y="889820"/>
                    </a:cubicBezTo>
                    <a:cubicBezTo>
                      <a:pt x="280016" y="900448"/>
                      <a:pt x="265734" y="894824"/>
                      <a:pt x="280220" y="899652"/>
                    </a:cubicBezTo>
                    <a:cubicBezTo>
                      <a:pt x="289303" y="913277"/>
                      <a:pt x="279939" y="902500"/>
                      <a:pt x="292510" y="909484"/>
                    </a:cubicBezTo>
                    <a:cubicBezTo>
                      <a:pt x="297675" y="912353"/>
                      <a:pt x="303081" y="915138"/>
                      <a:pt x="307258" y="919316"/>
                    </a:cubicBezTo>
                    <a:cubicBezTo>
                      <a:pt x="308897" y="920955"/>
                      <a:pt x="310187" y="923041"/>
                      <a:pt x="312174" y="924233"/>
                    </a:cubicBezTo>
                    <a:cubicBezTo>
                      <a:pt x="314396" y="925566"/>
                      <a:pt x="317091" y="925872"/>
                      <a:pt x="319549" y="926691"/>
                    </a:cubicBezTo>
                    <a:cubicBezTo>
                      <a:pt x="343073" y="950215"/>
                      <a:pt x="312953" y="922294"/>
                      <a:pt x="334297" y="936523"/>
                    </a:cubicBezTo>
                    <a:cubicBezTo>
                      <a:pt x="337189" y="938451"/>
                      <a:pt x="338927" y="941763"/>
                      <a:pt x="341671" y="943897"/>
                    </a:cubicBezTo>
                    <a:cubicBezTo>
                      <a:pt x="369574" y="965598"/>
                      <a:pt x="345992" y="947286"/>
                      <a:pt x="363794" y="956187"/>
                    </a:cubicBezTo>
                    <a:cubicBezTo>
                      <a:pt x="373884" y="961232"/>
                      <a:pt x="368461" y="959921"/>
                      <a:pt x="376084" y="966020"/>
                    </a:cubicBezTo>
                    <a:cubicBezTo>
                      <a:pt x="382890" y="971466"/>
                      <a:pt x="383045" y="970798"/>
                      <a:pt x="390833" y="973394"/>
                    </a:cubicBezTo>
                    <a:cubicBezTo>
                      <a:pt x="395749" y="976671"/>
                      <a:pt x="400854" y="979681"/>
                      <a:pt x="405581" y="983226"/>
                    </a:cubicBezTo>
                    <a:cubicBezTo>
                      <a:pt x="407808" y="984896"/>
                      <a:pt x="419192" y="993719"/>
                      <a:pt x="422787" y="995516"/>
                    </a:cubicBezTo>
                    <a:cubicBezTo>
                      <a:pt x="426734" y="997489"/>
                      <a:pt x="430981" y="998794"/>
                      <a:pt x="435078" y="1000433"/>
                    </a:cubicBezTo>
                    <a:cubicBezTo>
                      <a:pt x="449057" y="1014412"/>
                      <a:pt x="435597" y="1003150"/>
                      <a:pt x="449826" y="1010265"/>
                    </a:cubicBezTo>
                    <a:cubicBezTo>
                      <a:pt x="456670" y="1013687"/>
                      <a:pt x="459138" y="1017119"/>
                      <a:pt x="464574" y="1022555"/>
                    </a:cubicBezTo>
                    <a:cubicBezTo>
                      <a:pt x="465394" y="1025013"/>
                      <a:pt x="465874" y="1027612"/>
                      <a:pt x="467033" y="1029929"/>
                    </a:cubicBezTo>
                    <a:cubicBezTo>
                      <a:pt x="474214" y="1044290"/>
                      <a:pt x="470289" y="1030263"/>
                      <a:pt x="474407" y="1044678"/>
                    </a:cubicBezTo>
                    <a:cubicBezTo>
                      <a:pt x="475941" y="1050046"/>
                      <a:pt x="478599" y="1061731"/>
                      <a:pt x="479323" y="1066800"/>
                    </a:cubicBezTo>
                    <a:cubicBezTo>
                      <a:pt x="480372" y="1074145"/>
                      <a:pt x="480653" y="1081590"/>
                      <a:pt x="481781" y="1088923"/>
                    </a:cubicBezTo>
                    <a:cubicBezTo>
                      <a:pt x="483062" y="1097248"/>
                      <a:pt x="484556" y="1098634"/>
                      <a:pt x="486697" y="1106129"/>
                    </a:cubicBezTo>
                    <a:cubicBezTo>
                      <a:pt x="491743" y="1123792"/>
                      <a:pt x="486545" y="1107978"/>
                      <a:pt x="491613" y="1128252"/>
                    </a:cubicBezTo>
                    <a:cubicBezTo>
                      <a:pt x="492241" y="1130766"/>
                      <a:pt x="493509" y="1133097"/>
                      <a:pt x="494071" y="1135626"/>
                    </a:cubicBezTo>
                    <a:cubicBezTo>
                      <a:pt x="495152" y="1140491"/>
                      <a:pt x="495485" y="1145501"/>
                      <a:pt x="496529" y="1150374"/>
                    </a:cubicBezTo>
                    <a:cubicBezTo>
                      <a:pt x="497945" y="1156981"/>
                      <a:pt x="499806" y="1163484"/>
                      <a:pt x="501445" y="1170039"/>
                    </a:cubicBezTo>
                    <a:cubicBezTo>
                      <a:pt x="502264" y="1173316"/>
                      <a:pt x="503240" y="1176558"/>
                      <a:pt x="503903" y="1179871"/>
                    </a:cubicBezTo>
                    <a:cubicBezTo>
                      <a:pt x="504723" y="1183968"/>
                      <a:pt x="505348" y="1188109"/>
                      <a:pt x="506362" y="1192162"/>
                    </a:cubicBezTo>
                    <a:cubicBezTo>
                      <a:pt x="506990" y="1194676"/>
                      <a:pt x="508192" y="1197022"/>
                      <a:pt x="508820" y="1199536"/>
                    </a:cubicBezTo>
                    <a:cubicBezTo>
                      <a:pt x="509833" y="1203589"/>
                      <a:pt x="510459" y="1207729"/>
                      <a:pt x="511278" y="1211826"/>
                    </a:cubicBezTo>
                    <a:cubicBezTo>
                      <a:pt x="512097" y="1224936"/>
                      <a:pt x="512361" y="1238092"/>
                      <a:pt x="513736" y="1251155"/>
                    </a:cubicBezTo>
                    <a:cubicBezTo>
                      <a:pt x="514007" y="1253732"/>
                      <a:pt x="515936" y="1255951"/>
                      <a:pt x="516194" y="1258529"/>
                    </a:cubicBezTo>
                    <a:cubicBezTo>
                      <a:pt x="517582" y="1272413"/>
                      <a:pt x="518094" y="1286374"/>
                      <a:pt x="518652" y="1300316"/>
                    </a:cubicBezTo>
                    <a:cubicBezTo>
                      <a:pt x="522676" y="1400921"/>
                      <a:pt x="517755" y="1351236"/>
                      <a:pt x="523568" y="1403555"/>
                    </a:cubicBezTo>
                    <a:cubicBezTo>
                      <a:pt x="522749" y="1424858"/>
                      <a:pt x="518652" y="1467875"/>
                      <a:pt x="516194" y="147238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4752025" y="1221230"/>
                <a:ext cx="177789" cy="1044889"/>
              </a:xfrm>
              <a:custGeom>
                <a:avLst/>
                <a:gdLst>
                  <a:gd name="connsiteX0" fmla="*/ 179881 w 256081"/>
                  <a:gd name="connsiteY0" fmla="*/ 1504874 h 1505022"/>
                  <a:gd name="connsiteX1" fmla="*/ 189713 w 256081"/>
                  <a:gd name="connsiteY1" fmla="*/ 1485209 h 1505022"/>
                  <a:gd name="connsiteX2" fmla="*/ 194629 w 256081"/>
                  <a:gd name="connsiteY2" fmla="*/ 1463087 h 1505022"/>
                  <a:gd name="connsiteX3" fmla="*/ 199546 w 256081"/>
                  <a:gd name="connsiteY3" fmla="*/ 1453254 h 1505022"/>
                  <a:gd name="connsiteX4" fmla="*/ 204462 w 256081"/>
                  <a:gd name="connsiteY4" fmla="*/ 1433590 h 1505022"/>
                  <a:gd name="connsiteX5" fmla="*/ 209378 w 256081"/>
                  <a:gd name="connsiteY5" fmla="*/ 1423758 h 1505022"/>
                  <a:gd name="connsiteX6" fmla="*/ 216752 w 256081"/>
                  <a:gd name="connsiteY6" fmla="*/ 1399177 h 1505022"/>
                  <a:gd name="connsiteX7" fmla="*/ 219210 w 256081"/>
                  <a:gd name="connsiteY7" fmla="*/ 1391803 h 1505022"/>
                  <a:gd name="connsiteX8" fmla="*/ 221668 w 256081"/>
                  <a:gd name="connsiteY8" fmla="*/ 1364764 h 1505022"/>
                  <a:gd name="connsiteX9" fmla="*/ 224126 w 256081"/>
                  <a:gd name="connsiteY9" fmla="*/ 1342642 h 1505022"/>
                  <a:gd name="connsiteX10" fmla="*/ 229042 w 256081"/>
                  <a:gd name="connsiteY10" fmla="*/ 1268900 h 1505022"/>
                  <a:gd name="connsiteX11" fmla="*/ 231500 w 256081"/>
                  <a:gd name="connsiteY11" fmla="*/ 1236945 h 1505022"/>
                  <a:gd name="connsiteX12" fmla="*/ 229042 w 256081"/>
                  <a:gd name="connsiteY12" fmla="*/ 1163203 h 1505022"/>
                  <a:gd name="connsiteX13" fmla="*/ 224126 w 256081"/>
                  <a:gd name="connsiteY13" fmla="*/ 1131248 h 1505022"/>
                  <a:gd name="connsiteX14" fmla="*/ 219210 w 256081"/>
                  <a:gd name="connsiteY14" fmla="*/ 1116500 h 1505022"/>
                  <a:gd name="connsiteX15" fmla="*/ 214294 w 256081"/>
                  <a:gd name="connsiteY15" fmla="*/ 1094377 h 1505022"/>
                  <a:gd name="connsiteX16" fmla="*/ 211836 w 256081"/>
                  <a:gd name="connsiteY16" fmla="*/ 1087003 h 1505022"/>
                  <a:gd name="connsiteX17" fmla="*/ 206920 w 256081"/>
                  <a:gd name="connsiteY17" fmla="*/ 1069796 h 1505022"/>
                  <a:gd name="connsiteX18" fmla="*/ 202004 w 256081"/>
                  <a:gd name="connsiteY18" fmla="*/ 1059964 h 1505022"/>
                  <a:gd name="connsiteX19" fmla="*/ 197088 w 256081"/>
                  <a:gd name="connsiteY19" fmla="*/ 1037842 h 1505022"/>
                  <a:gd name="connsiteX20" fmla="*/ 187255 w 256081"/>
                  <a:gd name="connsiteY20" fmla="*/ 1015719 h 1505022"/>
                  <a:gd name="connsiteX21" fmla="*/ 179881 w 256081"/>
                  <a:gd name="connsiteY21" fmla="*/ 1000971 h 1505022"/>
                  <a:gd name="connsiteX22" fmla="*/ 167591 w 256081"/>
                  <a:gd name="connsiteY22" fmla="*/ 978848 h 1505022"/>
                  <a:gd name="connsiteX23" fmla="*/ 162675 w 256081"/>
                  <a:gd name="connsiteY23" fmla="*/ 971474 h 1505022"/>
                  <a:gd name="connsiteX24" fmla="*/ 155300 w 256081"/>
                  <a:gd name="connsiteY24" fmla="*/ 964100 h 1505022"/>
                  <a:gd name="connsiteX25" fmla="*/ 145468 w 256081"/>
                  <a:gd name="connsiteY25" fmla="*/ 949351 h 1505022"/>
                  <a:gd name="connsiteX26" fmla="*/ 140552 w 256081"/>
                  <a:gd name="connsiteY26" fmla="*/ 941977 h 1505022"/>
                  <a:gd name="connsiteX27" fmla="*/ 133178 w 256081"/>
                  <a:gd name="connsiteY27" fmla="*/ 934603 h 1505022"/>
                  <a:gd name="connsiteX28" fmla="*/ 123346 w 256081"/>
                  <a:gd name="connsiteY28" fmla="*/ 919854 h 1505022"/>
                  <a:gd name="connsiteX29" fmla="*/ 118429 w 256081"/>
                  <a:gd name="connsiteY29" fmla="*/ 912480 h 1505022"/>
                  <a:gd name="connsiteX30" fmla="*/ 106139 w 256081"/>
                  <a:gd name="connsiteY30" fmla="*/ 895274 h 1505022"/>
                  <a:gd name="connsiteX31" fmla="*/ 98765 w 256081"/>
                  <a:gd name="connsiteY31" fmla="*/ 875609 h 1505022"/>
                  <a:gd name="connsiteX32" fmla="*/ 96307 w 256081"/>
                  <a:gd name="connsiteY32" fmla="*/ 868235 h 1505022"/>
                  <a:gd name="connsiteX33" fmla="*/ 86475 w 256081"/>
                  <a:gd name="connsiteY33" fmla="*/ 853487 h 1505022"/>
                  <a:gd name="connsiteX34" fmla="*/ 79100 w 256081"/>
                  <a:gd name="connsiteY34" fmla="*/ 836280 h 1505022"/>
                  <a:gd name="connsiteX35" fmla="*/ 69268 w 256081"/>
                  <a:gd name="connsiteY35" fmla="*/ 811700 h 1505022"/>
                  <a:gd name="connsiteX36" fmla="*/ 61894 w 256081"/>
                  <a:gd name="connsiteY36" fmla="*/ 796951 h 1505022"/>
                  <a:gd name="connsiteX37" fmla="*/ 54520 w 256081"/>
                  <a:gd name="connsiteY37" fmla="*/ 772371 h 1505022"/>
                  <a:gd name="connsiteX38" fmla="*/ 49604 w 256081"/>
                  <a:gd name="connsiteY38" fmla="*/ 762538 h 1505022"/>
                  <a:gd name="connsiteX39" fmla="*/ 39771 w 256081"/>
                  <a:gd name="connsiteY39" fmla="*/ 737958 h 1505022"/>
                  <a:gd name="connsiteX40" fmla="*/ 37313 w 256081"/>
                  <a:gd name="connsiteY40" fmla="*/ 725667 h 1505022"/>
                  <a:gd name="connsiteX41" fmla="*/ 32397 w 256081"/>
                  <a:gd name="connsiteY41" fmla="*/ 715835 h 1505022"/>
                  <a:gd name="connsiteX42" fmla="*/ 29939 w 256081"/>
                  <a:gd name="connsiteY42" fmla="*/ 701087 h 1505022"/>
                  <a:gd name="connsiteX43" fmla="*/ 22565 w 256081"/>
                  <a:gd name="connsiteY43" fmla="*/ 678964 h 1505022"/>
                  <a:gd name="connsiteX44" fmla="*/ 20107 w 256081"/>
                  <a:gd name="connsiteY44" fmla="*/ 671590 h 1505022"/>
                  <a:gd name="connsiteX45" fmla="*/ 17649 w 256081"/>
                  <a:gd name="connsiteY45" fmla="*/ 659300 h 1505022"/>
                  <a:gd name="connsiteX46" fmla="*/ 15191 w 256081"/>
                  <a:gd name="connsiteY46" fmla="*/ 651925 h 1505022"/>
                  <a:gd name="connsiteX47" fmla="*/ 10275 w 256081"/>
                  <a:gd name="connsiteY47" fmla="*/ 624887 h 1505022"/>
                  <a:gd name="connsiteX48" fmla="*/ 7817 w 256081"/>
                  <a:gd name="connsiteY48" fmla="*/ 615054 h 1505022"/>
                  <a:gd name="connsiteX49" fmla="*/ 2900 w 256081"/>
                  <a:gd name="connsiteY49" fmla="*/ 592932 h 1505022"/>
                  <a:gd name="connsiteX50" fmla="*/ 2900 w 256081"/>
                  <a:gd name="connsiteY50" fmla="*/ 398745 h 1505022"/>
                  <a:gd name="connsiteX51" fmla="*/ 5359 w 256081"/>
                  <a:gd name="connsiteY51" fmla="*/ 383996 h 1505022"/>
                  <a:gd name="connsiteX52" fmla="*/ 7817 w 256081"/>
                  <a:gd name="connsiteY52" fmla="*/ 366790 h 1505022"/>
                  <a:gd name="connsiteX53" fmla="*/ 10275 w 256081"/>
                  <a:gd name="connsiteY53" fmla="*/ 342209 h 1505022"/>
                  <a:gd name="connsiteX54" fmla="*/ 12733 w 256081"/>
                  <a:gd name="connsiteY54" fmla="*/ 329919 h 1505022"/>
                  <a:gd name="connsiteX55" fmla="*/ 17649 w 256081"/>
                  <a:gd name="connsiteY55" fmla="*/ 300422 h 1505022"/>
                  <a:gd name="connsiteX56" fmla="*/ 22565 w 256081"/>
                  <a:gd name="connsiteY56" fmla="*/ 261093 h 1505022"/>
                  <a:gd name="connsiteX57" fmla="*/ 25023 w 256081"/>
                  <a:gd name="connsiteY57" fmla="*/ 246345 h 1505022"/>
                  <a:gd name="connsiteX58" fmla="*/ 29939 w 256081"/>
                  <a:gd name="connsiteY58" fmla="*/ 219306 h 1505022"/>
                  <a:gd name="connsiteX59" fmla="*/ 32397 w 256081"/>
                  <a:gd name="connsiteY59" fmla="*/ 199642 h 1505022"/>
                  <a:gd name="connsiteX60" fmla="*/ 34855 w 256081"/>
                  <a:gd name="connsiteY60" fmla="*/ 192267 h 1505022"/>
                  <a:gd name="connsiteX61" fmla="*/ 37313 w 256081"/>
                  <a:gd name="connsiteY61" fmla="*/ 165229 h 1505022"/>
                  <a:gd name="connsiteX62" fmla="*/ 42229 w 256081"/>
                  <a:gd name="connsiteY62" fmla="*/ 133274 h 1505022"/>
                  <a:gd name="connsiteX63" fmla="*/ 44688 w 256081"/>
                  <a:gd name="connsiteY63" fmla="*/ 113609 h 1505022"/>
                  <a:gd name="connsiteX64" fmla="*/ 49604 w 256081"/>
                  <a:gd name="connsiteY64" fmla="*/ 91487 h 1505022"/>
                  <a:gd name="connsiteX65" fmla="*/ 52062 w 256081"/>
                  <a:gd name="connsiteY65" fmla="*/ 69364 h 1505022"/>
                  <a:gd name="connsiteX66" fmla="*/ 54520 w 256081"/>
                  <a:gd name="connsiteY66" fmla="*/ 538 h 1505022"/>
                  <a:gd name="connsiteX67" fmla="*/ 56978 w 256081"/>
                  <a:gd name="connsiteY67" fmla="*/ 7913 h 1505022"/>
                  <a:gd name="connsiteX68" fmla="*/ 61894 w 256081"/>
                  <a:gd name="connsiteY68" fmla="*/ 37409 h 1505022"/>
                  <a:gd name="connsiteX69" fmla="*/ 64352 w 256081"/>
                  <a:gd name="connsiteY69" fmla="*/ 52158 h 1505022"/>
                  <a:gd name="connsiteX70" fmla="*/ 61894 w 256081"/>
                  <a:gd name="connsiteY70" fmla="*/ 155396 h 1505022"/>
                  <a:gd name="connsiteX71" fmla="*/ 56978 w 256081"/>
                  <a:gd name="connsiteY71" fmla="*/ 216848 h 1505022"/>
                  <a:gd name="connsiteX72" fmla="*/ 52062 w 256081"/>
                  <a:gd name="connsiteY72" fmla="*/ 280758 h 1505022"/>
                  <a:gd name="connsiteX73" fmla="*/ 49604 w 256081"/>
                  <a:gd name="connsiteY73" fmla="*/ 354500 h 1505022"/>
                  <a:gd name="connsiteX74" fmla="*/ 47146 w 256081"/>
                  <a:gd name="connsiteY74" fmla="*/ 371706 h 1505022"/>
                  <a:gd name="connsiteX75" fmla="*/ 52062 w 256081"/>
                  <a:gd name="connsiteY75" fmla="*/ 541313 h 1505022"/>
                  <a:gd name="connsiteX76" fmla="*/ 56978 w 256081"/>
                  <a:gd name="connsiteY76" fmla="*/ 605222 h 1505022"/>
                  <a:gd name="connsiteX77" fmla="*/ 59436 w 256081"/>
                  <a:gd name="connsiteY77" fmla="*/ 612596 h 1505022"/>
                  <a:gd name="connsiteX78" fmla="*/ 61894 w 256081"/>
                  <a:gd name="connsiteY78" fmla="*/ 622429 h 1505022"/>
                  <a:gd name="connsiteX79" fmla="*/ 64352 w 256081"/>
                  <a:gd name="connsiteY79" fmla="*/ 629803 h 1505022"/>
                  <a:gd name="connsiteX80" fmla="*/ 66810 w 256081"/>
                  <a:gd name="connsiteY80" fmla="*/ 639635 h 1505022"/>
                  <a:gd name="connsiteX81" fmla="*/ 71726 w 256081"/>
                  <a:gd name="connsiteY81" fmla="*/ 647009 h 1505022"/>
                  <a:gd name="connsiteX82" fmla="*/ 74184 w 256081"/>
                  <a:gd name="connsiteY82" fmla="*/ 661758 h 1505022"/>
                  <a:gd name="connsiteX83" fmla="*/ 81559 w 256081"/>
                  <a:gd name="connsiteY83" fmla="*/ 683880 h 1505022"/>
                  <a:gd name="connsiteX84" fmla="*/ 84017 w 256081"/>
                  <a:gd name="connsiteY84" fmla="*/ 691254 h 1505022"/>
                  <a:gd name="connsiteX85" fmla="*/ 86475 w 256081"/>
                  <a:gd name="connsiteY85" fmla="*/ 698629 h 1505022"/>
                  <a:gd name="connsiteX86" fmla="*/ 91391 w 256081"/>
                  <a:gd name="connsiteY86" fmla="*/ 708461 h 1505022"/>
                  <a:gd name="connsiteX87" fmla="*/ 96307 w 256081"/>
                  <a:gd name="connsiteY87" fmla="*/ 723209 h 1505022"/>
                  <a:gd name="connsiteX88" fmla="*/ 98765 w 256081"/>
                  <a:gd name="connsiteY88" fmla="*/ 730584 h 1505022"/>
                  <a:gd name="connsiteX89" fmla="*/ 101223 w 256081"/>
                  <a:gd name="connsiteY89" fmla="*/ 737958 h 1505022"/>
                  <a:gd name="connsiteX90" fmla="*/ 103681 w 256081"/>
                  <a:gd name="connsiteY90" fmla="*/ 747790 h 1505022"/>
                  <a:gd name="connsiteX91" fmla="*/ 108597 w 256081"/>
                  <a:gd name="connsiteY91" fmla="*/ 755164 h 1505022"/>
                  <a:gd name="connsiteX92" fmla="*/ 111055 w 256081"/>
                  <a:gd name="connsiteY92" fmla="*/ 764996 h 1505022"/>
                  <a:gd name="connsiteX93" fmla="*/ 113513 w 256081"/>
                  <a:gd name="connsiteY93" fmla="*/ 772371 h 1505022"/>
                  <a:gd name="connsiteX94" fmla="*/ 118429 w 256081"/>
                  <a:gd name="connsiteY94" fmla="*/ 792035 h 1505022"/>
                  <a:gd name="connsiteX95" fmla="*/ 120888 w 256081"/>
                  <a:gd name="connsiteY95" fmla="*/ 801867 h 1505022"/>
                  <a:gd name="connsiteX96" fmla="*/ 125804 w 256081"/>
                  <a:gd name="connsiteY96" fmla="*/ 819074 h 1505022"/>
                  <a:gd name="connsiteX97" fmla="*/ 128262 w 256081"/>
                  <a:gd name="connsiteY97" fmla="*/ 826448 h 1505022"/>
                  <a:gd name="connsiteX98" fmla="*/ 133178 w 256081"/>
                  <a:gd name="connsiteY98" fmla="*/ 846113 h 1505022"/>
                  <a:gd name="connsiteX99" fmla="*/ 135636 w 256081"/>
                  <a:gd name="connsiteY99" fmla="*/ 853487 h 1505022"/>
                  <a:gd name="connsiteX100" fmla="*/ 138094 w 256081"/>
                  <a:gd name="connsiteY100" fmla="*/ 863319 h 1505022"/>
                  <a:gd name="connsiteX101" fmla="*/ 147926 w 256081"/>
                  <a:gd name="connsiteY101" fmla="*/ 873151 h 1505022"/>
                  <a:gd name="connsiteX102" fmla="*/ 155300 w 256081"/>
                  <a:gd name="connsiteY102" fmla="*/ 897732 h 1505022"/>
                  <a:gd name="connsiteX103" fmla="*/ 157759 w 256081"/>
                  <a:gd name="connsiteY103" fmla="*/ 905106 h 1505022"/>
                  <a:gd name="connsiteX104" fmla="*/ 160217 w 256081"/>
                  <a:gd name="connsiteY104" fmla="*/ 914938 h 1505022"/>
                  <a:gd name="connsiteX105" fmla="*/ 165133 w 256081"/>
                  <a:gd name="connsiteY105" fmla="*/ 929687 h 1505022"/>
                  <a:gd name="connsiteX106" fmla="*/ 167591 w 256081"/>
                  <a:gd name="connsiteY106" fmla="*/ 944435 h 1505022"/>
                  <a:gd name="connsiteX107" fmla="*/ 172507 w 256081"/>
                  <a:gd name="connsiteY107" fmla="*/ 959184 h 1505022"/>
                  <a:gd name="connsiteX108" fmla="*/ 174965 w 256081"/>
                  <a:gd name="connsiteY108" fmla="*/ 966558 h 1505022"/>
                  <a:gd name="connsiteX109" fmla="*/ 177423 w 256081"/>
                  <a:gd name="connsiteY109" fmla="*/ 976390 h 1505022"/>
                  <a:gd name="connsiteX110" fmla="*/ 182339 w 256081"/>
                  <a:gd name="connsiteY110" fmla="*/ 983764 h 1505022"/>
                  <a:gd name="connsiteX111" fmla="*/ 189713 w 256081"/>
                  <a:gd name="connsiteY111" fmla="*/ 1010803 h 1505022"/>
                  <a:gd name="connsiteX112" fmla="*/ 194629 w 256081"/>
                  <a:gd name="connsiteY112" fmla="*/ 1025551 h 1505022"/>
                  <a:gd name="connsiteX113" fmla="*/ 199546 w 256081"/>
                  <a:gd name="connsiteY113" fmla="*/ 1032925 h 1505022"/>
                  <a:gd name="connsiteX114" fmla="*/ 206920 w 256081"/>
                  <a:gd name="connsiteY114" fmla="*/ 1055048 h 1505022"/>
                  <a:gd name="connsiteX115" fmla="*/ 209378 w 256081"/>
                  <a:gd name="connsiteY115" fmla="*/ 1062422 h 1505022"/>
                  <a:gd name="connsiteX116" fmla="*/ 211836 w 256081"/>
                  <a:gd name="connsiteY116" fmla="*/ 1069796 h 1505022"/>
                  <a:gd name="connsiteX117" fmla="*/ 216752 w 256081"/>
                  <a:gd name="connsiteY117" fmla="*/ 1074713 h 1505022"/>
                  <a:gd name="connsiteX118" fmla="*/ 219210 w 256081"/>
                  <a:gd name="connsiteY118" fmla="*/ 1084545 h 1505022"/>
                  <a:gd name="connsiteX119" fmla="*/ 224126 w 256081"/>
                  <a:gd name="connsiteY119" fmla="*/ 1099293 h 1505022"/>
                  <a:gd name="connsiteX120" fmla="*/ 229042 w 256081"/>
                  <a:gd name="connsiteY120" fmla="*/ 1118958 h 1505022"/>
                  <a:gd name="connsiteX121" fmla="*/ 231500 w 256081"/>
                  <a:gd name="connsiteY121" fmla="*/ 1128790 h 1505022"/>
                  <a:gd name="connsiteX122" fmla="*/ 236417 w 256081"/>
                  <a:gd name="connsiteY122" fmla="*/ 1133706 h 1505022"/>
                  <a:gd name="connsiteX123" fmla="*/ 241333 w 256081"/>
                  <a:gd name="connsiteY123" fmla="*/ 1160745 h 1505022"/>
                  <a:gd name="connsiteX124" fmla="*/ 243791 w 256081"/>
                  <a:gd name="connsiteY124" fmla="*/ 1170577 h 1505022"/>
                  <a:gd name="connsiteX125" fmla="*/ 248707 w 256081"/>
                  <a:gd name="connsiteY125" fmla="*/ 1177951 h 1505022"/>
                  <a:gd name="connsiteX126" fmla="*/ 253623 w 256081"/>
                  <a:gd name="connsiteY126" fmla="*/ 1229571 h 1505022"/>
                  <a:gd name="connsiteX127" fmla="*/ 256081 w 256081"/>
                  <a:gd name="connsiteY127" fmla="*/ 1254151 h 1505022"/>
                  <a:gd name="connsiteX128" fmla="*/ 253623 w 256081"/>
                  <a:gd name="connsiteY128" fmla="*/ 1300854 h 1505022"/>
                  <a:gd name="connsiteX129" fmla="*/ 251165 w 256081"/>
                  <a:gd name="connsiteY129" fmla="*/ 1315603 h 1505022"/>
                  <a:gd name="connsiteX130" fmla="*/ 248707 w 256081"/>
                  <a:gd name="connsiteY130" fmla="*/ 1332809 h 1505022"/>
                  <a:gd name="connsiteX131" fmla="*/ 246249 w 256081"/>
                  <a:gd name="connsiteY131" fmla="*/ 1340184 h 1505022"/>
                  <a:gd name="connsiteX132" fmla="*/ 238875 w 256081"/>
                  <a:gd name="connsiteY132" fmla="*/ 1364764 h 1505022"/>
                  <a:gd name="connsiteX133" fmla="*/ 219210 w 256081"/>
                  <a:gd name="connsiteY133" fmla="*/ 1423758 h 1505022"/>
                  <a:gd name="connsiteX134" fmla="*/ 211836 w 256081"/>
                  <a:gd name="connsiteY134" fmla="*/ 1445880 h 1505022"/>
                  <a:gd name="connsiteX135" fmla="*/ 209378 w 256081"/>
                  <a:gd name="connsiteY135" fmla="*/ 1453254 h 1505022"/>
                  <a:gd name="connsiteX136" fmla="*/ 204462 w 256081"/>
                  <a:gd name="connsiteY136" fmla="*/ 1460629 h 1505022"/>
                  <a:gd name="connsiteX137" fmla="*/ 199546 w 256081"/>
                  <a:gd name="connsiteY137" fmla="*/ 1475377 h 1505022"/>
                  <a:gd name="connsiteX138" fmla="*/ 179881 w 256081"/>
                  <a:gd name="connsiteY138" fmla="*/ 1504874 h 150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56081" h="1505022">
                    <a:moveTo>
                      <a:pt x="179881" y="1504874"/>
                    </a:moveTo>
                    <a:cubicBezTo>
                      <a:pt x="178242" y="1506513"/>
                      <a:pt x="187445" y="1494283"/>
                      <a:pt x="189713" y="1485209"/>
                    </a:cubicBezTo>
                    <a:cubicBezTo>
                      <a:pt x="190880" y="1480539"/>
                      <a:pt x="192737" y="1468132"/>
                      <a:pt x="194629" y="1463087"/>
                    </a:cubicBezTo>
                    <a:cubicBezTo>
                      <a:pt x="195916" y="1459656"/>
                      <a:pt x="198102" y="1456622"/>
                      <a:pt x="199546" y="1453254"/>
                    </a:cubicBezTo>
                    <a:cubicBezTo>
                      <a:pt x="205063" y="1440382"/>
                      <a:pt x="198694" y="1450895"/>
                      <a:pt x="204462" y="1433590"/>
                    </a:cubicBezTo>
                    <a:cubicBezTo>
                      <a:pt x="205621" y="1430114"/>
                      <a:pt x="208017" y="1427160"/>
                      <a:pt x="209378" y="1423758"/>
                    </a:cubicBezTo>
                    <a:cubicBezTo>
                      <a:pt x="215219" y="1409155"/>
                      <a:pt x="213131" y="1411852"/>
                      <a:pt x="216752" y="1399177"/>
                    </a:cubicBezTo>
                    <a:cubicBezTo>
                      <a:pt x="217464" y="1396686"/>
                      <a:pt x="218391" y="1394261"/>
                      <a:pt x="219210" y="1391803"/>
                    </a:cubicBezTo>
                    <a:cubicBezTo>
                      <a:pt x="220029" y="1382790"/>
                      <a:pt x="220767" y="1373769"/>
                      <a:pt x="221668" y="1364764"/>
                    </a:cubicBezTo>
                    <a:cubicBezTo>
                      <a:pt x="222406" y="1357381"/>
                      <a:pt x="223454" y="1350031"/>
                      <a:pt x="224126" y="1342642"/>
                    </a:cubicBezTo>
                    <a:cubicBezTo>
                      <a:pt x="227071" y="1310246"/>
                      <a:pt x="226718" y="1303758"/>
                      <a:pt x="229042" y="1268900"/>
                    </a:cubicBezTo>
                    <a:cubicBezTo>
                      <a:pt x="229753" y="1258241"/>
                      <a:pt x="230681" y="1247597"/>
                      <a:pt x="231500" y="1236945"/>
                    </a:cubicBezTo>
                    <a:cubicBezTo>
                      <a:pt x="230681" y="1212364"/>
                      <a:pt x="230335" y="1187763"/>
                      <a:pt x="229042" y="1163203"/>
                    </a:cubicBezTo>
                    <a:cubicBezTo>
                      <a:pt x="228717" y="1157027"/>
                      <a:pt x="226203" y="1138863"/>
                      <a:pt x="224126" y="1131248"/>
                    </a:cubicBezTo>
                    <a:cubicBezTo>
                      <a:pt x="222763" y="1126249"/>
                      <a:pt x="220226" y="1121581"/>
                      <a:pt x="219210" y="1116500"/>
                    </a:cubicBezTo>
                    <a:cubicBezTo>
                      <a:pt x="217520" y="1108051"/>
                      <a:pt x="216609" y="1102478"/>
                      <a:pt x="214294" y="1094377"/>
                    </a:cubicBezTo>
                    <a:cubicBezTo>
                      <a:pt x="213582" y="1091886"/>
                      <a:pt x="212548" y="1089494"/>
                      <a:pt x="211836" y="1087003"/>
                    </a:cubicBezTo>
                    <a:cubicBezTo>
                      <a:pt x="210055" y="1080769"/>
                      <a:pt x="209445" y="1075688"/>
                      <a:pt x="206920" y="1069796"/>
                    </a:cubicBezTo>
                    <a:cubicBezTo>
                      <a:pt x="205477" y="1066428"/>
                      <a:pt x="203291" y="1063395"/>
                      <a:pt x="202004" y="1059964"/>
                    </a:cubicBezTo>
                    <a:cubicBezTo>
                      <a:pt x="199796" y="1054077"/>
                      <a:pt x="198646" y="1043554"/>
                      <a:pt x="197088" y="1037842"/>
                    </a:cubicBezTo>
                    <a:cubicBezTo>
                      <a:pt x="189477" y="1009938"/>
                      <a:pt x="196049" y="1033307"/>
                      <a:pt x="187255" y="1015719"/>
                    </a:cubicBezTo>
                    <a:cubicBezTo>
                      <a:pt x="177078" y="995366"/>
                      <a:pt x="193970" y="1022104"/>
                      <a:pt x="179881" y="1000971"/>
                    </a:cubicBezTo>
                    <a:cubicBezTo>
                      <a:pt x="175555" y="987991"/>
                      <a:pt x="178860" y="995752"/>
                      <a:pt x="167591" y="978848"/>
                    </a:cubicBezTo>
                    <a:cubicBezTo>
                      <a:pt x="165952" y="976390"/>
                      <a:pt x="164764" y="973563"/>
                      <a:pt x="162675" y="971474"/>
                    </a:cubicBezTo>
                    <a:cubicBezTo>
                      <a:pt x="160217" y="969016"/>
                      <a:pt x="157434" y="966844"/>
                      <a:pt x="155300" y="964100"/>
                    </a:cubicBezTo>
                    <a:cubicBezTo>
                      <a:pt x="151672" y="959436"/>
                      <a:pt x="148745" y="954267"/>
                      <a:pt x="145468" y="949351"/>
                    </a:cubicBezTo>
                    <a:cubicBezTo>
                      <a:pt x="143829" y="946893"/>
                      <a:pt x="142641" y="944066"/>
                      <a:pt x="140552" y="941977"/>
                    </a:cubicBezTo>
                    <a:cubicBezTo>
                      <a:pt x="138094" y="939519"/>
                      <a:pt x="135312" y="937347"/>
                      <a:pt x="133178" y="934603"/>
                    </a:cubicBezTo>
                    <a:cubicBezTo>
                      <a:pt x="129551" y="929939"/>
                      <a:pt x="126624" y="924770"/>
                      <a:pt x="123346" y="919854"/>
                    </a:cubicBezTo>
                    <a:cubicBezTo>
                      <a:pt x="121707" y="917396"/>
                      <a:pt x="120518" y="914569"/>
                      <a:pt x="118429" y="912480"/>
                    </a:cubicBezTo>
                    <a:cubicBezTo>
                      <a:pt x="108464" y="902515"/>
                      <a:pt x="112610" y="908215"/>
                      <a:pt x="106139" y="895274"/>
                    </a:cubicBezTo>
                    <a:cubicBezTo>
                      <a:pt x="101397" y="871564"/>
                      <a:pt x="107204" y="892487"/>
                      <a:pt x="98765" y="875609"/>
                    </a:cubicBezTo>
                    <a:cubicBezTo>
                      <a:pt x="97606" y="873292"/>
                      <a:pt x="97565" y="870500"/>
                      <a:pt x="96307" y="868235"/>
                    </a:cubicBezTo>
                    <a:cubicBezTo>
                      <a:pt x="93438" y="863070"/>
                      <a:pt x="86475" y="853487"/>
                      <a:pt x="86475" y="853487"/>
                    </a:cubicBezTo>
                    <a:cubicBezTo>
                      <a:pt x="78125" y="820083"/>
                      <a:pt x="90417" y="864570"/>
                      <a:pt x="79100" y="836280"/>
                    </a:cubicBezTo>
                    <a:cubicBezTo>
                      <a:pt x="67642" y="807638"/>
                      <a:pt x="80331" y="828294"/>
                      <a:pt x="69268" y="811700"/>
                    </a:cubicBezTo>
                    <a:cubicBezTo>
                      <a:pt x="60306" y="784810"/>
                      <a:pt x="74597" y="825533"/>
                      <a:pt x="61894" y="796951"/>
                    </a:cubicBezTo>
                    <a:cubicBezTo>
                      <a:pt x="48451" y="766705"/>
                      <a:pt x="63097" y="795244"/>
                      <a:pt x="54520" y="772371"/>
                    </a:cubicBezTo>
                    <a:cubicBezTo>
                      <a:pt x="53233" y="768940"/>
                      <a:pt x="50965" y="765940"/>
                      <a:pt x="49604" y="762538"/>
                    </a:cubicBezTo>
                    <a:cubicBezTo>
                      <a:pt x="37462" y="732181"/>
                      <a:pt x="51296" y="761004"/>
                      <a:pt x="39771" y="737958"/>
                    </a:cubicBezTo>
                    <a:cubicBezTo>
                      <a:pt x="38952" y="733861"/>
                      <a:pt x="38634" y="729631"/>
                      <a:pt x="37313" y="725667"/>
                    </a:cubicBezTo>
                    <a:cubicBezTo>
                      <a:pt x="36154" y="722191"/>
                      <a:pt x="33450" y="719345"/>
                      <a:pt x="32397" y="715835"/>
                    </a:cubicBezTo>
                    <a:cubicBezTo>
                      <a:pt x="30965" y="711061"/>
                      <a:pt x="31148" y="705922"/>
                      <a:pt x="29939" y="701087"/>
                    </a:cubicBezTo>
                    <a:cubicBezTo>
                      <a:pt x="29938" y="701082"/>
                      <a:pt x="23795" y="682654"/>
                      <a:pt x="22565" y="678964"/>
                    </a:cubicBezTo>
                    <a:cubicBezTo>
                      <a:pt x="21746" y="676506"/>
                      <a:pt x="20615" y="674131"/>
                      <a:pt x="20107" y="671590"/>
                    </a:cubicBezTo>
                    <a:cubicBezTo>
                      <a:pt x="19288" y="667493"/>
                      <a:pt x="18662" y="663353"/>
                      <a:pt x="17649" y="659300"/>
                    </a:cubicBezTo>
                    <a:cubicBezTo>
                      <a:pt x="17021" y="656786"/>
                      <a:pt x="15734" y="654459"/>
                      <a:pt x="15191" y="651925"/>
                    </a:cubicBezTo>
                    <a:cubicBezTo>
                      <a:pt x="13272" y="642968"/>
                      <a:pt x="12071" y="633870"/>
                      <a:pt x="10275" y="624887"/>
                    </a:cubicBezTo>
                    <a:cubicBezTo>
                      <a:pt x="9612" y="621574"/>
                      <a:pt x="8550" y="618352"/>
                      <a:pt x="7817" y="615054"/>
                    </a:cubicBezTo>
                    <a:cubicBezTo>
                      <a:pt x="1589" y="587025"/>
                      <a:pt x="8886" y="616865"/>
                      <a:pt x="2900" y="592932"/>
                    </a:cubicBezTo>
                    <a:cubicBezTo>
                      <a:pt x="-753" y="501609"/>
                      <a:pt x="-1176" y="521010"/>
                      <a:pt x="2900" y="398745"/>
                    </a:cubicBezTo>
                    <a:cubicBezTo>
                      <a:pt x="3066" y="393764"/>
                      <a:pt x="4601" y="388922"/>
                      <a:pt x="5359" y="383996"/>
                    </a:cubicBezTo>
                    <a:cubicBezTo>
                      <a:pt x="6240" y="378270"/>
                      <a:pt x="7140" y="372544"/>
                      <a:pt x="7817" y="366790"/>
                    </a:cubicBezTo>
                    <a:cubicBezTo>
                      <a:pt x="8779" y="358612"/>
                      <a:pt x="9187" y="350371"/>
                      <a:pt x="10275" y="342209"/>
                    </a:cubicBezTo>
                    <a:cubicBezTo>
                      <a:pt x="10827" y="338068"/>
                      <a:pt x="12007" y="334033"/>
                      <a:pt x="12733" y="329919"/>
                    </a:cubicBezTo>
                    <a:cubicBezTo>
                      <a:pt x="14465" y="320103"/>
                      <a:pt x="16094" y="310268"/>
                      <a:pt x="17649" y="300422"/>
                    </a:cubicBezTo>
                    <a:cubicBezTo>
                      <a:pt x="22263" y="271200"/>
                      <a:pt x="18050" y="294955"/>
                      <a:pt x="22565" y="261093"/>
                    </a:cubicBezTo>
                    <a:cubicBezTo>
                      <a:pt x="23224" y="256153"/>
                      <a:pt x="24318" y="251279"/>
                      <a:pt x="25023" y="246345"/>
                    </a:cubicBezTo>
                    <a:cubicBezTo>
                      <a:pt x="28497" y="222024"/>
                      <a:pt x="25119" y="233765"/>
                      <a:pt x="29939" y="219306"/>
                    </a:cubicBezTo>
                    <a:cubicBezTo>
                      <a:pt x="30758" y="212751"/>
                      <a:pt x="31215" y="206141"/>
                      <a:pt x="32397" y="199642"/>
                    </a:cubicBezTo>
                    <a:cubicBezTo>
                      <a:pt x="32861" y="197093"/>
                      <a:pt x="34489" y="194832"/>
                      <a:pt x="34855" y="192267"/>
                    </a:cubicBezTo>
                    <a:cubicBezTo>
                      <a:pt x="36135" y="183308"/>
                      <a:pt x="36366" y="174229"/>
                      <a:pt x="37313" y="165229"/>
                    </a:cubicBezTo>
                    <a:cubicBezTo>
                      <a:pt x="41766" y="122925"/>
                      <a:pt x="37541" y="163738"/>
                      <a:pt x="42229" y="133274"/>
                    </a:cubicBezTo>
                    <a:cubicBezTo>
                      <a:pt x="43234" y="126745"/>
                      <a:pt x="43602" y="120125"/>
                      <a:pt x="44688" y="113609"/>
                    </a:cubicBezTo>
                    <a:cubicBezTo>
                      <a:pt x="50049" y="81449"/>
                      <a:pt x="44147" y="129690"/>
                      <a:pt x="49604" y="91487"/>
                    </a:cubicBezTo>
                    <a:cubicBezTo>
                      <a:pt x="50653" y="84142"/>
                      <a:pt x="51243" y="76738"/>
                      <a:pt x="52062" y="69364"/>
                    </a:cubicBezTo>
                    <a:cubicBezTo>
                      <a:pt x="52881" y="46422"/>
                      <a:pt x="52689" y="23422"/>
                      <a:pt x="54520" y="538"/>
                    </a:cubicBezTo>
                    <a:cubicBezTo>
                      <a:pt x="54727" y="-2045"/>
                      <a:pt x="56470" y="5372"/>
                      <a:pt x="56978" y="7913"/>
                    </a:cubicBezTo>
                    <a:cubicBezTo>
                      <a:pt x="58933" y="17687"/>
                      <a:pt x="60255" y="27577"/>
                      <a:pt x="61894" y="37409"/>
                    </a:cubicBezTo>
                    <a:lnTo>
                      <a:pt x="64352" y="52158"/>
                    </a:lnTo>
                    <a:cubicBezTo>
                      <a:pt x="63533" y="86571"/>
                      <a:pt x="63123" y="120996"/>
                      <a:pt x="61894" y="155396"/>
                    </a:cubicBezTo>
                    <a:cubicBezTo>
                      <a:pt x="60856" y="184456"/>
                      <a:pt x="58852" y="189672"/>
                      <a:pt x="56978" y="216848"/>
                    </a:cubicBezTo>
                    <a:cubicBezTo>
                      <a:pt x="52633" y="279856"/>
                      <a:pt x="57032" y="240994"/>
                      <a:pt x="52062" y="280758"/>
                    </a:cubicBezTo>
                    <a:cubicBezTo>
                      <a:pt x="51243" y="305339"/>
                      <a:pt x="50931" y="329942"/>
                      <a:pt x="49604" y="354500"/>
                    </a:cubicBezTo>
                    <a:cubicBezTo>
                      <a:pt x="49291" y="360285"/>
                      <a:pt x="47146" y="365912"/>
                      <a:pt x="47146" y="371706"/>
                    </a:cubicBezTo>
                    <a:cubicBezTo>
                      <a:pt x="47146" y="516324"/>
                      <a:pt x="41362" y="477110"/>
                      <a:pt x="52062" y="541313"/>
                    </a:cubicBezTo>
                    <a:cubicBezTo>
                      <a:pt x="52968" y="557618"/>
                      <a:pt x="53546" y="586345"/>
                      <a:pt x="56978" y="605222"/>
                    </a:cubicBezTo>
                    <a:cubicBezTo>
                      <a:pt x="57441" y="607771"/>
                      <a:pt x="58724" y="610105"/>
                      <a:pt x="59436" y="612596"/>
                    </a:cubicBezTo>
                    <a:cubicBezTo>
                      <a:pt x="60364" y="615845"/>
                      <a:pt x="60966" y="619180"/>
                      <a:pt x="61894" y="622429"/>
                    </a:cubicBezTo>
                    <a:cubicBezTo>
                      <a:pt x="62606" y="624920"/>
                      <a:pt x="63640" y="627312"/>
                      <a:pt x="64352" y="629803"/>
                    </a:cubicBezTo>
                    <a:cubicBezTo>
                      <a:pt x="65280" y="633051"/>
                      <a:pt x="65479" y="636530"/>
                      <a:pt x="66810" y="639635"/>
                    </a:cubicBezTo>
                    <a:cubicBezTo>
                      <a:pt x="67974" y="642350"/>
                      <a:pt x="70087" y="644551"/>
                      <a:pt x="71726" y="647009"/>
                    </a:cubicBezTo>
                    <a:cubicBezTo>
                      <a:pt x="72545" y="651925"/>
                      <a:pt x="72975" y="656923"/>
                      <a:pt x="74184" y="661758"/>
                    </a:cubicBezTo>
                    <a:cubicBezTo>
                      <a:pt x="74192" y="661792"/>
                      <a:pt x="80324" y="680177"/>
                      <a:pt x="81559" y="683880"/>
                    </a:cubicBezTo>
                    <a:lnTo>
                      <a:pt x="84017" y="691254"/>
                    </a:lnTo>
                    <a:cubicBezTo>
                      <a:pt x="84836" y="693712"/>
                      <a:pt x="85316" y="696311"/>
                      <a:pt x="86475" y="698629"/>
                    </a:cubicBezTo>
                    <a:cubicBezTo>
                      <a:pt x="88114" y="701906"/>
                      <a:pt x="90030" y="705059"/>
                      <a:pt x="91391" y="708461"/>
                    </a:cubicBezTo>
                    <a:cubicBezTo>
                      <a:pt x="93316" y="713272"/>
                      <a:pt x="94668" y="718293"/>
                      <a:pt x="96307" y="723209"/>
                    </a:cubicBezTo>
                    <a:lnTo>
                      <a:pt x="98765" y="730584"/>
                    </a:lnTo>
                    <a:cubicBezTo>
                      <a:pt x="99584" y="733042"/>
                      <a:pt x="100595" y="735444"/>
                      <a:pt x="101223" y="737958"/>
                    </a:cubicBezTo>
                    <a:cubicBezTo>
                      <a:pt x="102042" y="741235"/>
                      <a:pt x="102350" y="744685"/>
                      <a:pt x="103681" y="747790"/>
                    </a:cubicBezTo>
                    <a:cubicBezTo>
                      <a:pt x="104845" y="750505"/>
                      <a:pt x="106958" y="752706"/>
                      <a:pt x="108597" y="755164"/>
                    </a:cubicBezTo>
                    <a:cubicBezTo>
                      <a:pt x="109416" y="758441"/>
                      <a:pt x="110127" y="761748"/>
                      <a:pt x="111055" y="764996"/>
                    </a:cubicBezTo>
                    <a:cubicBezTo>
                      <a:pt x="111767" y="767488"/>
                      <a:pt x="112831" y="769871"/>
                      <a:pt x="113513" y="772371"/>
                    </a:cubicBezTo>
                    <a:cubicBezTo>
                      <a:pt x="115291" y="778889"/>
                      <a:pt x="116790" y="785480"/>
                      <a:pt x="118429" y="792035"/>
                    </a:cubicBezTo>
                    <a:cubicBezTo>
                      <a:pt x="119248" y="795312"/>
                      <a:pt x="119820" y="798662"/>
                      <a:pt x="120888" y="801867"/>
                    </a:cubicBezTo>
                    <a:cubicBezTo>
                      <a:pt x="126784" y="819556"/>
                      <a:pt x="119629" y="797460"/>
                      <a:pt x="125804" y="819074"/>
                    </a:cubicBezTo>
                    <a:cubicBezTo>
                      <a:pt x="126516" y="821565"/>
                      <a:pt x="127580" y="823948"/>
                      <a:pt x="128262" y="826448"/>
                    </a:cubicBezTo>
                    <a:cubicBezTo>
                      <a:pt x="130040" y="832967"/>
                      <a:pt x="131041" y="839703"/>
                      <a:pt x="133178" y="846113"/>
                    </a:cubicBezTo>
                    <a:cubicBezTo>
                      <a:pt x="133997" y="848571"/>
                      <a:pt x="134924" y="850996"/>
                      <a:pt x="135636" y="853487"/>
                    </a:cubicBezTo>
                    <a:cubicBezTo>
                      <a:pt x="136564" y="856735"/>
                      <a:pt x="136304" y="860454"/>
                      <a:pt x="138094" y="863319"/>
                    </a:cubicBezTo>
                    <a:cubicBezTo>
                      <a:pt x="140550" y="867249"/>
                      <a:pt x="144649" y="869874"/>
                      <a:pt x="147926" y="873151"/>
                    </a:cubicBezTo>
                    <a:cubicBezTo>
                      <a:pt x="159628" y="908258"/>
                      <a:pt x="147858" y="871691"/>
                      <a:pt x="155300" y="897732"/>
                    </a:cubicBezTo>
                    <a:cubicBezTo>
                      <a:pt x="156012" y="900223"/>
                      <a:pt x="157047" y="902615"/>
                      <a:pt x="157759" y="905106"/>
                    </a:cubicBezTo>
                    <a:cubicBezTo>
                      <a:pt x="158687" y="908354"/>
                      <a:pt x="159246" y="911702"/>
                      <a:pt x="160217" y="914938"/>
                    </a:cubicBezTo>
                    <a:cubicBezTo>
                      <a:pt x="161706" y="919902"/>
                      <a:pt x="164281" y="924575"/>
                      <a:pt x="165133" y="929687"/>
                    </a:cubicBezTo>
                    <a:cubicBezTo>
                      <a:pt x="165952" y="934603"/>
                      <a:pt x="166382" y="939600"/>
                      <a:pt x="167591" y="944435"/>
                    </a:cubicBezTo>
                    <a:cubicBezTo>
                      <a:pt x="168848" y="949463"/>
                      <a:pt x="170868" y="954268"/>
                      <a:pt x="172507" y="959184"/>
                    </a:cubicBezTo>
                    <a:cubicBezTo>
                      <a:pt x="173326" y="961642"/>
                      <a:pt x="174337" y="964044"/>
                      <a:pt x="174965" y="966558"/>
                    </a:cubicBezTo>
                    <a:cubicBezTo>
                      <a:pt x="175784" y="969835"/>
                      <a:pt x="176092" y="973285"/>
                      <a:pt x="177423" y="976390"/>
                    </a:cubicBezTo>
                    <a:cubicBezTo>
                      <a:pt x="178587" y="979105"/>
                      <a:pt x="181139" y="981064"/>
                      <a:pt x="182339" y="983764"/>
                    </a:cubicBezTo>
                    <a:cubicBezTo>
                      <a:pt x="189330" y="999494"/>
                      <a:pt x="185631" y="995836"/>
                      <a:pt x="189713" y="1010803"/>
                    </a:cubicBezTo>
                    <a:cubicBezTo>
                      <a:pt x="191076" y="1015802"/>
                      <a:pt x="191754" y="1021240"/>
                      <a:pt x="194629" y="1025551"/>
                    </a:cubicBezTo>
                    <a:lnTo>
                      <a:pt x="199546" y="1032925"/>
                    </a:lnTo>
                    <a:lnTo>
                      <a:pt x="206920" y="1055048"/>
                    </a:lnTo>
                    <a:lnTo>
                      <a:pt x="209378" y="1062422"/>
                    </a:lnTo>
                    <a:cubicBezTo>
                      <a:pt x="210197" y="1064880"/>
                      <a:pt x="210004" y="1067964"/>
                      <a:pt x="211836" y="1069796"/>
                    </a:cubicBezTo>
                    <a:lnTo>
                      <a:pt x="216752" y="1074713"/>
                    </a:lnTo>
                    <a:cubicBezTo>
                      <a:pt x="217571" y="1077990"/>
                      <a:pt x="218239" y="1081309"/>
                      <a:pt x="219210" y="1084545"/>
                    </a:cubicBezTo>
                    <a:cubicBezTo>
                      <a:pt x="220699" y="1089508"/>
                      <a:pt x="222869" y="1094266"/>
                      <a:pt x="224126" y="1099293"/>
                    </a:cubicBezTo>
                    <a:lnTo>
                      <a:pt x="229042" y="1118958"/>
                    </a:lnTo>
                    <a:cubicBezTo>
                      <a:pt x="229861" y="1122235"/>
                      <a:pt x="229111" y="1126401"/>
                      <a:pt x="231500" y="1128790"/>
                    </a:cubicBezTo>
                    <a:lnTo>
                      <a:pt x="236417" y="1133706"/>
                    </a:lnTo>
                    <a:cubicBezTo>
                      <a:pt x="238195" y="1144375"/>
                      <a:pt x="239043" y="1150441"/>
                      <a:pt x="241333" y="1160745"/>
                    </a:cubicBezTo>
                    <a:cubicBezTo>
                      <a:pt x="242066" y="1164043"/>
                      <a:pt x="242460" y="1167472"/>
                      <a:pt x="243791" y="1170577"/>
                    </a:cubicBezTo>
                    <a:cubicBezTo>
                      <a:pt x="244955" y="1173292"/>
                      <a:pt x="247068" y="1175493"/>
                      <a:pt x="248707" y="1177951"/>
                    </a:cubicBezTo>
                    <a:cubicBezTo>
                      <a:pt x="253624" y="1207455"/>
                      <a:pt x="249760" y="1181288"/>
                      <a:pt x="253623" y="1229571"/>
                    </a:cubicBezTo>
                    <a:cubicBezTo>
                      <a:pt x="254280" y="1237779"/>
                      <a:pt x="255262" y="1245958"/>
                      <a:pt x="256081" y="1254151"/>
                    </a:cubicBezTo>
                    <a:cubicBezTo>
                      <a:pt x="255262" y="1269719"/>
                      <a:pt x="254866" y="1285314"/>
                      <a:pt x="253623" y="1300854"/>
                    </a:cubicBezTo>
                    <a:cubicBezTo>
                      <a:pt x="253226" y="1305822"/>
                      <a:pt x="251923" y="1310677"/>
                      <a:pt x="251165" y="1315603"/>
                    </a:cubicBezTo>
                    <a:cubicBezTo>
                      <a:pt x="250284" y="1321329"/>
                      <a:pt x="249843" y="1327128"/>
                      <a:pt x="248707" y="1332809"/>
                    </a:cubicBezTo>
                    <a:cubicBezTo>
                      <a:pt x="248199" y="1335350"/>
                      <a:pt x="246961" y="1337692"/>
                      <a:pt x="246249" y="1340184"/>
                    </a:cubicBezTo>
                    <a:cubicBezTo>
                      <a:pt x="238822" y="1366179"/>
                      <a:pt x="250553" y="1329730"/>
                      <a:pt x="238875" y="1364764"/>
                    </a:cubicBezTo>
                    <a:lnTo>
                      <a:pt x="219210" y="1423758"/>
                    </a:lnTo>
                    <a:lnTo>
                      <a:pt x="211836" y="1445880"/>
                    </a:lnTo>
                    <a:cubicBezTo>
                      <a:pt x="211017" y="1448338"/>
                      <a:pt x="210815" y="1451098"/>
                      <a:pt x="209378" y="1453254"/>
                    </a:cubicBezTo>
                    <a:cubicBezTo>
                      <a:pt x="207739" y="1455712"/>
                      <a:pt x="205662" y="1457929"/>
                      <a:pt x="204462" y="1460629"/>
                    </a:cubicBezTo>
                    <a:cubicBezTo>
                      <a:pt x="202358" y="1465364"/>
                      <a:pt x="201185" y="1470461"/>
                      <a:pt x="199546" y="1475377"/>
                    </a:cubicBezTo>
                    <a:cubicBezTo>
                      <a:pt x="196722" y="1483850"/>
                      <a:pt x="181520" y="1503235"/>
                      <a:pt x="179881" y="150487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4909179" y="1203642"/>
                <a:ext cx="266530" cy="1092313"/>
              </a:xfrm>
              <a:custGeom>
                <a:avLst/>
                <a:gdLst>
                  <a:gd name="connsiteX0" fmla="*/ 224 w 383900"/>
                  <a:gd name="connsiteY0" fmla="*/ 1567078 h 1573330"/>
                  <a:gd name="connsiteX1" fmla="*/ 7599 w 383900"/>
                  <a:gd name="connsiteY1" fmla="*/ 1463839 h 1573330"/>
                  <a:gd name="connsiteX2" fmla="*/ 12515 w 383900"/>
                  <a:gd name="connsiteY2" fmla="*/ 1441717 h 1573330"/>
                  <a:gd name="connsiteX3" fmla="*/ 14973 w 383900"/>
                  <a:gd name="connsiteY3" fmla="*/ 1429426 h 1573330"/>
                  <a:gd name="connsiteX4" fmla="*/ 19889 w 383900"/>
                  <a:gd name="connsiteY4" fmla="*/ 1409762 h 1573330"/>
                  <a:gd name="connsiteX5" fmla="*/ 27263 w 383900"/>
                  <a:gd name="connsiteY5" fmla="*/ 1385181 h 1573330"/>
                  <a:gd name="connsiteX6" fmla="*/ 29721 w 383900"/>
                  <a:gd name="connsiteY6" fmla="*/ 1377807 h 1573330"/>
                  <a:gd name="connsiteX7" fmla="*/ 34637 w 383900"/>
                  <a:gd name="connsiteY7" fmla="*/ 1358142 h 1573330"/>
                  <a:gd name="connsiteX8" fmla="*/ 42011 w 383900"/>
                  <a:gd name="connsiteY8" fmla="*/ 1348310 h 1573330"/>
                  <a:gd name="connsiteX9" fmla="*/ 49386 w 383900"/>
                  <a:gd name="connsiteY9" fmla="*/ 1328646 h 1573330"/>
                  <a:gd name="connsiteX10" fmla="*/ 54302 w 383900"/>
                  <a:gd name="connsiteY10" fmla="*/ 1313897 h 1573330"/>
                  <a:gd name="connsiteX11" fmla="*/ 59218 w 383900"/>
                  <a:gd name="connsiteY11" fmla="*/ 1304065 h 1573330"/>
                  <a:gd name="connsiteX12" fmla="*/ 64134 w 383900"/>
                  <a:gd name="connsiteY12" fmla="*/ 1289317 h 1573330"/>
                  <a:gd name="connsiteX13" fmla="*/ 69050 w 383900"/>
                  <a:gd name="connsiteY13" fmla="*/ 1281942 h 1573330"/>
                  <a:gd name="connsiteX14" fmla="*/ 71508 w 383900"/>
                  <a:gd name="connsiteY14" fmla="*/ 1274568 h 1573330"/>
                  <a:gd name="connsiteX15" fmla="*/ 76424 w 383900"/>
                  <a:gd name="connsiteY15" fmla="*/ 1264736 h 1573330"/>
                  <a:gd name="connsiteX16" fmla="*/ 78882 w 383900"/>
                  <a:gd name="connsiteY16" fmla="*/ 1257362 h 1573330"/>
                  <a:gd name="connsiteX17" fmla="*/ 83799 w 383900"/>
                  <a:gd name="connsiteY17" fmla="*/ 1252446 h 1573330"/>
                  <a:gd name="connsiteX18" fmla="*/ 88715 w 383900"/>
                  <a:gd name="connsiteY18" fmla="*/ 1245071 h 1573330"/>
                  <a:gd name="connsiteX19" fmla="*/ 91173 w 383900"/>
                  <a:gd name="connsiteY19" fmla="*/ 1237697 h 1573330"/>
                  <a:gd name="connsiteX20" fmla="*/ 96089 w 383900"/>
                  <a:gd name="connsiteY20" fmla="*/ 1230323 h 1573330"/>
                  <a:gd name="connsiteX21" fmla="*/ 98547 w 383900"/>
                  <a:gd name="connsiteY21" fmla="*/ 1222949 h 1573330"/>
                  <a:gd name="connsiteX22" fmla="*/ 108379 w 383900"/>
                  <a:gd name="connsiteY22" fmla="*/ 1208200 h 1573330"/>
                  <a:gd name="connsiteX23" fmla="*/ 113295 w 383900"/>
                  <a:gd name="connsiteY23" fmla="*/ 1200826 h 1573330"/>
                  <a:gd name="connsiteX24" fmla="*/ 120669 w 383900"/>
                  <a:gd name="connsiteY24" fmla="*/ 1183620 h 1573330"/>
                  <a:gd name="connsiteX25" fmla="*/ 130502 w 383900"/>
                  <a:gd name="connsiteY25" fmla="*/ 1161497 h 1573330"/>
                  <a:gd name="connsiteX26" fmla="*/ 135418 w 383900"/>
                  <a:gd name="connsiteY26" fmla="*/ 1144291 h 1573330"/>
                  <a:gd name="connsiteX27" fmla="*/ 145250 w 383900"/>
                  <a:gd name="connsiteY27" fmla="*/ 1127084 h 1573330"/>
                  <a:gd name="connsiteX28" fmla="*/ 152624 w 383900"/>
                  <a:gd name="connsiteY28" fmla="*/ 1097587 h 1573330"/>
                  <a:gd name="connsiteX29" fmla="*/ 155082 w 383900"/>
                  <a:gd name="connsiteY29" fmla="*/ 1090213 h 1573330"/>
                  <a:gd name="connsiteX30" fmla="*/ 162457 w 383900"/>
                  <a:gd name="connsiteY30" fmla="*/ 1045968 h 1573330"/>
                  <a:gd name="connsiteX31" fmla="*/ 164915 w 383900"/>
                  <a:gd name="connsiteY31" fmla="*/ 1038594 h 1573330"/>
                  <a:gd name="connsiteX32" fmla="*/ 172289 w 383900"/>
                  <a:gd name="connsiteY32" fmla="*/ 1001723 h 1573330"/>
                  <a:gd name="connsiteX33" fmla="*/ 177205 w 383900"/>
                  <a:gd name="connsiteY33" fmla="*/ 964852 h 1573330"/>
                  <a:gd name="connsiteX34" fmla="*/ 182121 w 383900"/>
                  <a:gd name="connsiteY34" fmla="*/ 950104 h 1573330"/>
                  <a:gd name="connsiteX35" fmla="*/ 184579 w 383900"/>
                  <a:gd name="connsiteY35" fmla="*/ 930439 h 1573330"/>
                  <a:gd name="connsiteX36" fmla="*/ 187037 w 383900"/>
                  <a:gd name="connsiteY36" fmla="*/ 908317 h 1573330"/>
                  <a:gd name="connsiteX37" fmla="*/ 189495 w 383900"/>
                  <a:gd name="connsiteY37" fmla="*/ 893568 h 1573330"/>
                  <a:gd name="connsiteX38" fmla="*/ 191953 w 383900"/>
                  <a:gd name="connsiteY38" fmla="*/ 866529 h 1573330"/>
                  <a:gd name="connsiteX39" fmla="*/ 196869 w 383900"/>
                  <a:gd name="connsiteY39" fmla="*/ 846865 h 1573330"/>
                  <a:gd name="connsiteX40" fmla="*/ 199328 w 383900"/>
                  <a:gd name="connsiteY40" fmla="*/ 817368 h 1573330"/>
                  <a:gd name="connsiteX41" fmla="*/ 201786 w 383900"/>
                  <a:gd name="connsiteY41" fmla="*/ 809994 h 1573330"/>
                  <a:gd name="connsiteX42" fmla="*/ 204244 w 383900"/>
                  <a:gd name="connsiteY42" fmla="*/ 790329 h 1573330"/>
                  <a:gd name="connsiteX43" fmla="*/ 209160 w 383900"/>
                  <a:gd name="connsiteY43" fmla="*/ 763291 h 1573330"/>
                  <a:gd name="connsiteX44" fmla="*/ 211618 w 383900"/>
                  <a:gd name="connsiteY44" fmla="*/ 736252 h 1573330"/>
                  <a:gd name="connsiteX45" fmla="*/ 216534 w 383900"/>
                  <a:gd name="connsiteY45" fmla="*/ 721504 h 1573330"/>
                  <a:gd name="connsiteX46" fmla="*/ 218992 w 383900"/>
                  <a:gd name="connsiteY46" fmla="*/ 689549 h 1573330"/>
                  <a:gd name="connsiteX47" fmla="*/ 221450 w 383900"/>
                  <a:gd name="connsiteY47" fmla="*/ 682175 h 1573330"/>
                  <a:gd name="connsiteX48" fmla="*/ 228824 w 383900"/>
                  <a:gd name="connsiteY48" fmla="*/ 640387 h 1573330"/>
                  <a:gd name="connsiteX49" fmla="*/ 231282 w 383900"/>
                  <a:gd name="connsiteY49" fmla="*/ 625639 h 1573330"/>
                  <a:gd name="connsiteX50" fmla="*/ 241115 w 383900"/>
                  <a:gd name="connsiteY50" fmla="*/ 601058 h 1573330"/>
                  <a:gd name="connsiteX51" fmla="*/ 248489 w 383900"/>
                  <a:gd name="connsiteY51" fmla="*/ 571562 h 1573330"/>
                  <a:gd name="connsiteX52" fmla="*/ 253405 w 383900"/>
                  <a:gd name="connsiteY52" fmla="*/ 564187 h 1573330"/>
                  <a:gd name="connsiteX53" fmla="*/ 260779 w 383900"/>
                  <a:gd name="connsiteY53" fmla="*/ 544523 h 1573330"/>
                  <a:gd name="connsiteX54" fmla="*/ 265695 w 383900"/>
                  <a:gd name="connsiteY54" fmla="*/ 532233 h 1573330"/>
                  <a:gd name="connsiteX55" fmla="*/ 275528 w 383900"/>
                  <a:gd name="connsiteY55" fmla="*/ 517484 h 1573330"/>
                  <a:gd name="connsiteX56" fmla="*/ 290276 w 383900"/>
                  <a:gd name="connsiteY56" fmla="*/ 485529 h 1573330"/>
                  <a:gd name="connsiteX57" fmla="*/ 295192 w 383900"/>
                  <a:gd name="connsiteY57" fmla="*/ 475697 h 1573330"/>
                  <a:gd name="connsiteX58" fmla="*/ 305024 w 383900"/>
                  <a:gd name="connsiteY58" fmla="*/ 448658 h 1573330"/>
                  <a:gd name="connsiteX59" fmla="*/ 307482 w 383900"/>
                  <a:gd name="connsiteY59" fmla="*/ 436368 h 1573330"/>
                  <a:gd name="connsiteX60" fmla="*/ 312399 w 383900"/>
                  <a:gd name="connsiteY60" fmla="*/ 424078 h 1573330"/>
                  <a:gd name="connsiteX61" fmla="*/ 317315 w 383900"/>
                  <a:gd name="connsiteY61" fmla="*/ 409329 h 1573330"/>
                  <a:gd name="connsiteX62" fmla="*/ 324689 w 383900"/>
                  <a:gd name="connsiteY62" fmla="*/ 379833 h 1573330"/>
                  <a:gd name="connsiteX63" fmla="*/ 332063 w 383900"/>
                  <a:gd name="connsiteY63" fmla="*/ 355252 h 1573330"/>
                  <a:gd name="connsiteX64" fmla="*/ 334521 w 383900"/>
                  <a:gd name="connsiteY64" fmla="*/ 330671 h 1573330"/>
                  <a:gd name="connsiteX65" fmla="*/ 339437 w 383900"/>
                  <a:gd name="connsiteY65" fmla="*/ 311007 h 1573330"/>
                  <a:gd name="connsiteX66" fmla="*/ 346811 w 383900"/>
                  <a:gd name="connsiteY66" fmla="*/ 279052 h 1573330"/>
                  <a:gd name="connsiteX67" fmla="*/ 349269 w 383900"/>
                  <a:gd name="connsiteY67" fmla="*/ 254471 h 1573330"/>
                  <a:gd name="connsiteX68" fmla="*/ 351728 w 383900"/>
                  <a:gd name="connsiteY68" fmla="*/ 244639 h 1573330"/>
                  <a:gd name="connsiteX69" fmla="*/ 354186 w 383900"/>
                  <a:gd name="connsiteY69" fmla="*/ 173355 h 1573330"/>
                  <a:gd name="connsiteX70" fmla="*/ 359102 w 383900"/>
                  <a:gd name="connsiteY70" fmla="*/ 151233 h 1573330"/>
                  <a:gd name="connsiteX71" fmla="*/ 361560 w 383900"/>
                  <a:gd name="connsiteY71" fmla="*/ 129110 h 1573330"/>
                  <a:gd name="connsiteX72" fmla="*/ 364018 w 383900"/>
                  <a:gd name="connsiteY72" fmla="*/ 121736 h 1573330"/>
                  <a:gd name="connsiteX73" fmla="*/ 368934 w 383900"/>
                  <a:gd name="connsiteY73" fmla="*/ 62742 h 1573330"/>
                  <a:gd name="connsiteX74" fmla="*/ 366476 w 383900"/>
                  <a:gd name="connsiteY74" fmla="*/ 3749 h 1573330"/>
                  <a:gd name="connsiteX75" fmla="*/ 361560 w 383900"/>
                  <a:gd name="connsiteY75" fmla="*/ 89781 h 1573330"/>
                  <a:gd name="connsiteX76" fmla="*/ 368934 w 383900"/>
                  <a:gd name="connsiteY76" fmla="*/ 161065 h 1573330"/>
                  <a:gd name="connsiteX77" fmla="*/ 371392 w 383900"/>
                  <a:gd name="connsiteY77" fmla="*/ 193020 h 1573330"/>
                  <a:gd name="connsiteX78" fmla="*/ 373850 w 383900"/>
                  <a:gd name="connsiteY78" fmla="*/ 200394 h 1573330"/>
                  <a:gd name="connsiteX79" fmla="*/ 378766 w 383900"/>
                  <a:gd name="connsiteY79" fmla="*/ 237265 h 1573330"/>
                  <a:gd name="connsiteX80" fmla="*/ 381224 w 383900"/>
                  <a:gd name="connsiteY80" fmla="*/ 244639 h 1573330"/>
                  <a:gd name="connsiteX81" fmla="*/ 381224 w 383900"/>
                  <a:gd name="connsiteY81" fmla="*/ 333129 h 1573330"/>
                  <a:gd name="connsiteX82" fmla="*/ 376308 w 383900"/>
                  <a:gd name="connsiteY82" fmla="*/ 384749 h 1573330"/>
                  <a:gd name="connsiteX83" fmla="*/ 373850 w 383900"/>
                  <a:gd name="connsiteY83" fmla="*/ 409329 h 1573330"/>
                  <a:gd name="connsiteX84" fmla="*/ 371392 w 383900"/>
                  <a:gd name="connsiteY84" fmla="*/ 419162 h 1573330"/>
                  <a:gd name="connsiteX85" fmla="*/ 366476 w 383900"/>
                  <a:gd name="connsiteY85" fmla="*/ 446200 h 1573330"/>
                  <a:gd name="connsiteX86" fmla="*/ 364018 w 383900"/>
                  <a:gd name="connsiteY86" fmla="*/ 453575 h 1573330"/>
                  <a:gd name="connsiteX87" fmla="*/ 356644 w 383900"/>
                  <a:gd name="connsiteY87" fmla="*/ 478155 h 1573330"/>
                  <a:gd name="connsiteX88" fmla="*/ 354186 w 383900"/>
                  <a:gd name="connsiteY88" fmla="*/ 485529 h 1573330"/>
                  <a:gd name="connsiteX89" fmla="*/ 349269 w 383900"/>
                  <a:gd name="connsiteY89" fmla="*/ 492904 h 1573330"/>
                  <a:gd name="connsiteX90" fmla="*/ 346811 w 383900"/>
                  <a:gd name="connsiteY90" fmla="*/ 507652 h 1573330"/>
                  <a:gd name="connsiteX91" fmla="*/ 344353 w 383900"/>
                  <a:gd name="connsiteY91" fmla="*/ 515026 h 1573330"/>
                  <a:gd name="connsiteX92" fmla="*/ 341895 w 383900"/>
                  <a:gd name="connsiteY92" fmla="*/ 524858 h 1573330"/>
                  <a:gd name="connsiteX93" fmla="*/ 339437 w 383900"/>
                  <a:gd name="connsiteY93" fmla="*/ 532233 h 1573330"/>
                  <a:gd name="connsiteX94" fmla="*/ 332063 w 383900"/>
                  <a:gd name="connsiteY94" fmla="*/ 556813 h 1573330"/>
                  <a:gd name="connsiteX95" fmla="*/ 327147 w 383900"/>
                  <a:gd name="connsiteY95" fmla="*/ 574020 h 1573330"/>
                  <a:gd name="connsiteX96" fmla="*/ 324689 w 383900"/>
                  <a:gd name="connsiteY96" fmla="*/ 581394 h 1573330"/>
                  <a:gd name="connsiteX97" fmla="*/ 314857 w 383900"/>
                  <a:gd name="connsiteY97" fmla="*/ 596142 h 1573330"/>
                  <a:gd name="connsiteX98" fmla="*/ 309940 w 383900"/>
                  <a:gd name="connsiteY98" fmla="*/ 605975 h 1573330"/>
                  <a:gd name="connsiteX99" fmla="*/ 305024 w 383900"/>
                  <a:gd name="connsiteY99" fmla="*/ 613349 h 1573330"/>
                  <a:gd name="connsiteX100" fmla="*/ 302566 w 383900"/>
                  <a:gd name="connsiteY100" fmla="*/ 620723 h 1573330"/>
                  <a:gd name="connsiteX101" fmla="*/ 297650 w 383900"/>
                  <a:gd name="connsiteY101" fmla="*/ 630555 h 1573330"/>
                  <a:gd name="connsiteX102" fmla="*/ 295192 w 383900"/>
                  <a:gd name="connsiteY102" fmla="*/ 637929 h 1573330"/>
                  <a:gd name="connsiteX103" fmla="*/ 290276 w 383900"/>
                  <a:gd name="connsiteY103" fmla="*/ 642846 h 1573330"/>
                  <a:gd name="connsiteX104" fmla="*/ 287818 w 383900"/>
                  <a:gd name="connsiteY104" fmla="*/ 650220 h 1573330"/>
                  <a:gd name="connsiteX105" fmla="*/ 275528 w 383900"/>
                  <a:gd name="connsiteY105" fmla="*/ 667426 h 1573330"/>
                  <a:gd name="connsiteX106" fmla="*/ 273069 w 383900"/>
                  <a:gd name="connsiteY106" fmla="*/ 674800 h 1573330"/>
                  <a:gd name="connsiteX107" fmla="*/ 268153 w 383900"/>
                  <a:gd name="connsiteY107" fmla="*/ 682175 h 1573330"/>
                  <a:gd name="connsiteX108" fmla="*/ 265695 w 383900"/>
                  <a:gd name="connsiteY108" fmla="*/ 689549 h 1573330"/>
                  <a:gd name="connsiteX109" fmla="*/ 260779 w 383900"/>
                  <a:gd name="connsiteY109" fmla="*/ 696923 h 1573330"/>
                  <a:gd name="connsiteX110" fmla="*/ 253405 w 383900"/>
                  <a:gd name="connsiteY110" fmla="*/ 711671 h 1573330"/>
                  <a:gd name="connsiteX111" fmla="*/ 246031 w 383900"/>
                  <a:gd name="connsiteY111" fmla="*/ 726420 h 1573330"/>
                  <a:gd name="connsiteX112" fmla="*/ 238657 w 383900"/>
                  <a:gd name="connsiteY112" fmla="*/ 741168 h 1573330"/>
                  <a:gd name="connsiteX113" fmla="*/ 233740 w 383900"/>
                  <a:gd name="connsiteY113" fmla="*/ 758375 h 1573330"/>
                  <a:gd name="connsiteX114" fmla="*/ 228824 w 383900"/>
                  <a:gd name="connsiteY114" fmla="*/ 765749 h 1573330"/>
                  <a:gd name="connsiteX115" fmla="*/ 226366 w 383900"/>
                  <a:gd name="connsiteY115" fmla="*/ 773123 h 1573330"/>
                  <a:gd name="connsiteX116" fmla="*/ 221450 w 383900"/>
                  <a:gd name="connsiteY116" fmla="*/ 780497 h 1573330"/>
                  <a:gd name="connsiteX117" fmla="*/ 216534 w 383900"/>
                  <a:gd name="connsiteY117" fmla="*/ 795246 h 1573330"/>
                  <a:gd name="connsiteX118" fmla="*/ 211618 w 383900"/>
                  <a:gd name="connsiteY118" fmla="*/ 809994 h 1573330"/>
                  <a:gd name="connsiteX119" fmla="*/ 209160 w 383900"/>
                  <a:gd name="connsiteY119" fmla="*/ 817368 h 1573330"/>
                  <a:gd name="connsiteX120" fmla="*/ 201786 w 383900"/>
                  <a:gd name="connsiteY120" fmla="*/ 837033 h 1573330"/>
                  <a:gd name="connsiteX121" fmla="*/ 196869 w 383900"/>
                  <a:gd name="connsiteY121" fmla="*/ 854239 h 1573330"/>
                  <a:gd name="connsiteX122" fmla="*/ 194411 w 383900"/>
                  <a:gd name="connsiteY122" fmla="*/ 866529 h 1573330"/>
                  <a:gd name="connsiteX123" fmla="*/ 189495 w 383900"/>
                  <a:gd name="connsiteY123" fmla="*/ 876362 h 1573330"/>
                  <a:gd name="connsiteX124" fmla="*/ 187037 w 383900"/>
                  <a:gd name="connsiteY124" fmla="*/ 888652 h 1573330"/>
                  <a:gd name="connsiteX125" fmla="*/ 182121 w 383900"/>
                  <a:gd name="connsiteY125" fmla="*/ 908317 h 1573330"/>
                  <a:gd name="connsiteX126" fmla="*/ 179663 w 383900"/>
                  <a:gd name="connsiteY126" fmla="*/ 955020 h 1573330"/>
                  <a:gd name="connsiteX127" fmla="*/ 177205 w 383900"/>
                  <a:gd name="connsiteY127" fmla="*/ 1053342 h 1573330"/>
                  <a:gd name="connsiteX128" fmla="*/ 174747 w 383900"/>
                  <a:gd name="connsiteY128" fmla="*/ 1068091 h 1573330"/>
                  <a:gd name="connsiteX129" fmla="*/ 169831 w 383900"/>
                  <a:gd name="connsiteY129" fmla="*/ 1102504 h 1573330"/>
                  <a:gd name="connsiteX130" fmla="*/ 167373 w 383900"/>
                  <a:gd name="connsiteY130" fmla="*/ 1132000 h 1573330"/>
                  <a:gd name="connsiteX131" fmla="*/ 164915 w 383900"/>
                  <a:gd name="connsiteY131" fmla="*/ 1141833 h 1573330"/>
                  <a:gd name="connsiteX132" fmla="*/ 159999 w 383900"/>
                  <a:gd name="connsiteY132" fmla="*/ 1186078 h 1573330"/>
                  <a:gd name="connsiteX133" fmla="*/ 157540 w 383900"/>
                  <a:gd name="connsiteY133" fmla="*/ 1195910 h 1573330"/>
                  <a:gd name="connsiteX134" fmla="*/ 150166 w 383900"/>
                  <a:gd name="connsiteY134" fmla="*/ 1249987 h 1573330"/>
                  <a:gd name="connsiteX135" fmla="*/ 147708 w 383900"/>
                  <a:gd name="connsiteY135" fmla="*/ 1264736 h 1573330"/>
                  <a:gd name="connsiteX136" fmla="*/ 145250 w 383900"/>
                  <a:gd name="connsiteY136" fmla="*/ 1274568 h 1573330"/>
                  <a:gd name="connsiteX137" fmla="*/ 142792 w 383900"/>
                  <a:gd name="connsiteY137" fmla="*/ 1286858 h 1573330"/>
                  <a:gd name="connsiteX138" fmla="*/ 140334 w 383900"/>
                  <a:gd name="connsiteY138" fmla="*/ 1294233 h 1573330"/>
                  <a:gd name="connsiteX139" fmla="*/ 137876 w 383900"/>
                  <a:gd name="connsiteY139" fmla="*/ 1306523 h 1573330"/>
                  <a:gd name="connsiteX140" fmla="*/ 132960 w 383900"/>
                  <a:gd name="connsiteY140" fmla="*/ 1321271 h 1573330"/>
                  <a:gd name="connsiteX141" fmla="*/ 128044 w 383900"/>
                  <a:gd name="connsiteY141" fmla="*/ 1338478 h 1573330"/>
                  <a:gd name="connsiteX142" fmla="*/ 120669 w 383900"/>
                  <a:gd name="connsiteY142" fmla="*/ 1345852 h 1573330"/>
                  <a:gd name="connsiteX143" fmla="*/ 115753 w 383900"/>
                  <a:gd name="connsiteY143" fmla="*/ 1358142 h 1573330"/>
                  <a:gd name="connsiteX144" fmla="*/ 113295 w 383900"/>
                  <a:gd name="connsiteY144" fmla="*/ 1372891 h 1573330"/>
                  <a:gd name="connsiteX145" fmla="*/ 108379 w 383900"/>
                  <a:gd name="connsiteY145" fmla="*/ 1387639 h 1573330"/>
                  <a:gd name="connsiteX146" fmla="*/ 105921 w 383900"/>
                  <a:gd name="connsiteY146" fmla="*/ 1395013 h 1573330"/>
                  <a:gd name="connsiteX147" fmla="*/ 103463 w 383900"/>
                  <a:gd name="connsiteY147" fmla="*/ 1402387 h 1573330"/>
                  <a:gd name="connsiteX148" fmla="*/ 98547 w 383900"/>
                  <a:gd name="connsiteY148" fmla="*/ 1407304 h 1573330"/>
                  <a:gd name="connsiteX149" fmla="*/ 88715 w 383900"/>
                  <a:gd name="connsiteY149" fmla="*/ 1424510 h 1573330"/>
                  <a:gd name="connsiteX150" fmla="*/ 76424 w 383900"/>
                  <a:gd name="connsiteY150" fmla="*/ 1441717 h 1573330"/>
                  <a:gd name="connsiteX151" fmla="*/ 69050 w 383900"/>
                  <a:gd name="connsiteY151" fmla="*/ 1458923 h 1573330"/>
                  <a:gd name="connsiteX152" fmla="*/ 59218 w 383900"/>
                  <a:gd name="connsiteY152" fmla="*/ 1473671 h 1573330"/>
                  <a:gd name="connsiteX153" fmla="*/ 54302 w 383900"/>
                  <a:gd name="connsiteY153" fmla="*/ 1481046 h 1573330"/>
                  <a:gd name="connsiteX154" fmla="*/ 51844 w 383900"/>
                  <a:gd name="connsiteY154" fmla="*/ 1488420 h 1573330"/>
                  <a:gd name="connsiteX155" fmla="*/ 42011 w 383900"/>
                  <a:gd name="connsiteY155" fmla="*/ 1500710 h 1573330"/>
                  <a:gd name="connsiteX156" fmla="*/ 39553 w 383900"/>
                  <a:gd name="connsiteY156" fmla="*/ 1508084 h 1573330"/>
                  <a:gd name="connsiteX157" fmla="*/ 29721 w 383900"/>
                  <a:gd name="connsiteY157" fmla="*/ 1520375 h 1573330"/>
                  <a:gd name="connsiteX158" fmla="*/ 22347 w 383900"/>
                  <a:gd name="connsiteY158" fmla="*/ 1537581 h 1573330"/>
                  <a:gd name="connsiteX159" fmla="*/ 14973 w 383900"/>
                  <a:gd name="connsiteY159" fmla="*/ 1552329 h 1573330"/>
                  <a:gd name="connsiteX160" fmla="*/ 224 w 383900"/>
                  <a:gd name="connsiteY160" fmla="*/ 1567078 h 157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83900" h="1573330">
                    <a:moveTo>
                      <a:pt x="224" y="1567078"/>
                    </a:moveTo>
                    <a:cubicBezTo>
                      <a:pt x="-1005" y="1552330"/>
                      <a:pt x="3013" y="1491357"/>
                      <a:pt x="7599" y="1463839"/>
                    </a:cubicBezTo>
                    <a:cubicBezTo>
                      <a:pt x="14364" y="1423249"/>
                      <a:pt x="6463" y="1465925"/>
                      <a:pt x="12515" y="1441717"/>
                    </a:cubicBezTo>
                    <a:cubicBezTo>
                      <a:pt x="13528" y="1437664"/>
                      <a:pt x="14034" y="1433497"/>
                      <a:pt x="14973" y="1429426"/>
                    </a:cubicBezTo>
                    <a:cubicBezTo>
                      <a:pt x="16492" y="1422843"/>
                      <a:pt x="18250" y="1416317"/>
                      <a:pt x="19889" y="1409762"/>
                    </a:cubicBezTo>
                    <a:cubicBezTo>
                      <a:pt x="23605" y="1394899"/>
                      <a:pt x="21277" y="1403139"/>
                      <a:pt x="27263" y="1385181"/>
                    </a:cubicBezTo>
                    <a:cubicBezTo>
                      <a:pt x="28082" y="1382723"/>
                      <a:pt x="29213" y="1380348"/>
                      <a:pt x="29721" y="1377807"/>
                    </a:cubicBezTo>
                    <a:cubicBezTo>
                      <a:pt x="30343" y="1374696"/>
                      <a:pt x="32312" y="1362211"/>
                      <a:pt x="34637" y="1358142"/>
                    </a:cubicBezTo>
                    <a:cubicBezTo>
                      <a:pt x="36669" y="1354585"/>
                      <a:pt x="39553" y="1351587"/>
                      <a:pt x="42011" y="1348310"/>
                    </a:cubicBezTo>
                    <a:cubicBezTo>
                      <a:pt x="47839" y="1319169"/>
                      <a:pt x="40178" y="1349363"/>
                      <a:pt x="49386" y="1328646"/>
                    </a:cubicBezTo>
                    <a:cubicBezTo>
                      <a:pt x="51491" y="1323910"/>
                      <a:pt x="51984" y="1318532"/>
                      <a:pt x="54302" y="1313897"/>
                    </a:cubicBezTo>
                    <a:cubicBezTo>
                      <a:pt x="55941" y="1310620"/>
                      <a:pt x="57857" y="1307467"/>
                      <a:pt x="59218" y="1304065"/>
                    </a:cubicBezTo>
                    <a:cubicBezTo>
                      <a:pt x="61143" y="1299254"/>
                      <a:pt x="61260" y="1293629"/>
                      <a:pt x="64134" y="1289317"/>
                    </a:cubicBezTo>
                    <a:cubicBezTo>
                      <a:pt x="65773" y="1286859"/>
                      <a:pt x="67729" y="1284585"/>
                      <a:pt x="69050" y="1281942"/>
                    </a:cubicBezTo>
                    <a:cubicBezTo>
                      <a:pt x="70209" y="1279625"/>
                      <a:pt x="70487" y="1276949"/>
                      <a:pt x="71508" y="1274568"/>
                    </a:cubicBezTo>
                    <a:cubicBezTo>
                      <a:pt x="72951" y="1271200"/>
                      <a:pt x="74981" y="1268104"/>
                      <a:pt x="76424" y="1264736"/>
                    </a:cubicBezTo>
                    <a:cubicBezTo>
                      <a:pt x="77445" y="1262355"/>
                      <a:pt x="77549" y="1259584"/>
                      <a:pt x="78882" y="1257362"/>
                    </a:cubicBezTo>
                    <a:cubicBezTo>
                      <a:pt x="80075" y="1255375"/>
                      <a:pt x="82351" y="1254256"/>
                      <a:pt x="83799" y="1252446"/>
                    </a:cubicBezTo>
                    <a:cubicBezTo>
                      <a:pt x="85645" y="1250139"/>
                      <a:pt x="87394" y="1247714"/>
                      <a:pt x="88715" y="1245071"/>
                    </a:cubicBezTo>
                    <a:cubicBezTo>
                      <a:pt x="89874" y="1242754"/>
                      <a:pt x="90014" y="1240014"/>
                      <a:pt x="91173" y="1237697"/>
                    </a:cubicBezTo>
                    <a:cubicBezTo>
                      <a:pt x="92494" y="1235055"/>
                      <a:pt x="94768" y="1232965"/>
                      <a:pt x="96089" y="1230323"/>
                    </a:cubicBezTo>
                    <a:cubicBezTo>
                      <a:pt x="97248" y="1228006"/>
                      <a:pt x="97289" y="1225214"/>
                      <a:pt x="98547" y="1222949"/>
                    </a:cubicBezTo>
                    <a:cubicBezTo>
                      <a:pt x="101416" y="1217784"/>
                      <a:pt x="105102" y="1213116"/>
                      <a:pt x="108379" y="1208200"/>
                    </a:cubicBezTo>
                    <a:lnTo>
                      <a:pt x="113295" y="1200826"/>
                    </a:lnTo>
                    <a:cubicBezTo>
                      <a:pt x="119796" y="1174821"/>
                      <a:pt x="110970" y="1205442"/>
                      <a:pt x="120669" y="1183620"/>
                    </a:cubicBezTo>
                    <a:cubicBezTo>
                      <a:pt x="132370" y="1157293"/>
                      <a:pt x="119377" y="1178185"/>
                      <a:pt x="130502" y="1161497"/>
                    </a:cubicBezTo>
                    <a:cubicBezTo>
                      <a:pt x="131750" y="1156507"/>
                      <a:pt x="133302" y="1149228"/>
                      <a:pt x="135418" y="1144291"/>
                    </a:cubicBezTo>
                    <a:cubicBezTo>
                      <a:pt x="139161" y="1135557"/>
                      <a:pt x="140312" y="1134491"/>
                      <a:pt x="145250" y="1127084"/>
                    </a:cubicBezTo>
                    <a:cubicBezTo>
                      <a:pt x="148560" y="1107225"/>
                      <a:pt x="146132" y="1117063"/>
                      <a:pt x="152624" y="1097587"/>
                    </a:cubicBezTo>
                    <a:lnTo>
                      <a:pt x="155082" y="1090213"/>
                    </a:lnTo>
                    <a:cubicBezTo>
                      <a:pt x="156613" y="1077967"/>
                      <a:pt x="158728" y="1057154"/>
                      <a:pt x="162457" y="1045968"/>
                    </a:cubicBezTo>
                    <a:cubicBezTo>
                      <a:pt x="163276" y="1043510"/>
                      <a:pt x="164407" y="1041135"/>
                      <a:pt x="164915" y="1038594"/>
                    </a:cubicBezTo>
                    <a:cubicBezTo>
                      <a:pt x="172928" y="998528"/>
                      <a:pt x="165985" y="1020636"/>
                      <a:pt x="172289" y="1001723"/>
                    </a:cubicBezTo>
                    <a:cubicBezTo>
                      <a:pt x="172653" y="998812"/>
                      <a:pt x="176280" y="968862"/>
                      <a:pt x="177205" y="964852"/>
                    </a:cubicBezTo>
                    <a:cubicBezTo>
                      <a:pt x="178370" y="959803"/>
                      <a:pt x="182121" y="950104"/>
                      <a:pt x="182121" y="950104"/>
                    </a:cubicBezTo>
                    <a:cubicBezTo>
                      <a:pt x="182940" y="943549"/>
                      <a:pt x="183807" y="937000"/>
                      <a:pt x="184579" y="930439"/>
                    </a:cubicBezTo>
                    <a:cubicBezTo>
                      <a:pt x="185446" y="923070"/>
                      <a:pt x="186056" y="915671"/>
                      <a:pt x="187037" y="908317"/>
                    </a:cubicBezTo>
                    <a:cubicBezTo>
                      <a:pt x="187696" y="903377"/>
                      <a:pt x="188913" y="898518"/>
                      <a:pt x="189495" y="893568"/>
                    </a:cubicBezTo>
                    <a:cubicBezTo>
                      <a:pt x="190552" y="884580"/>
                      <a:pt x="190542" y="875468"/>
                      <a:pt x="191953" y="866529"/>
                    </a:cubicBezTo>
                    <a:cubicBezTo>
                      <a:pt x="193007" y="859855"/>
                      <a:pt x="196869" y="846865"/>
                      <a:pt x="196869" y="846865"/>
                    </a:cubicBezTo>
                    <a:cubicBezTo>
                      <a:pt x="197689" y="837033"/>
                      <a:pt x="198024" y="827148"/>
                      <a:pt x="199328" y="817368"/>
                    </a:cubicBezTo>
                    <a:cubicBezTo>
                      <a:pt x="199670" y="814800"/>
                      <a:pt x="201323" y="812543"/>
                      <a:pt x="201786" y="809994"/>
                    </a:cubicBezTo>
                    <a:cubicBezTo>
                      <a:pt x="202968" y="803495"/>
                      <a:pt x="203310" y="796869"/>
                      <a:pt x="204244" y="790329"/>
                    </a:cubicBezTo>
                    <a:cubicBezTo>
                      <a:pt x="205816" y="779323"/>
                      <a:pt x="207043" y="773877"/>
                      <a:pt x="209160" y="763291"/>
                    </a:cubicBezTo>
                    <a:cubicBezTo>
                      <a:pt x="209979" y="754278"/>
                      <a:pt x="210045" y="745164"/>
                      <a:pt x="211618" y="736252"/>
                    </a:cubicBezTo>
                    <a:cubicBezTo>
                      <a:pt x="212519" y="731149"/>
                      <a:pt x="216534" y="721504"/>
                      <a:pt x="216534" y="721504"/>
                    </a:cubicBezTo>
                    <a:cubicBezTo>
                      <a:pt x="217353" y="710852"/>
                      <a:pt x="217667" y="700150"/>
                      <a:pt x="218992" y="689549"/>
                    </a:cubicBezTo>
                    <a:cubicBezTo>
                      <a:pt x="219313" y="686978"/>
                      <a:pt x="221108" y="684743"/>
                      <a:pt x="221450" y="682175"/>
                    </a:cubicBezTo>
                    <a:cubicBezTo>
                      <a:pt x="226817" y="641925"/>
                      <a:pt x="219107" y="664681"/>
                      <a:pt x="228824" y="640387"/>
                    </a:cubicBezTo>
                    <a:cubicBezTo>
                      <a:pt x="229643" y="635471"/>
                      <a:pt x="230073" y="630474"/>
                      <a:pt x="231282" y="625639"/>
                    </a:cubicBezTo>
                    <a:cubicBezTo>
                      <a:pt x="234319" y="613494"/>
                      <a:pt x="236031" y="611227"/>
                      <a:pt x="241115" y="601058"/>
                    </a:cubicBezTo>
                    <a:cubicBezTo>
                      <a:pt x="242344" y="593685"/>
                      <a:pt x="244161" y="578055"/>
                      <a:pt x="248489" y="571562"/>
                    </a:cubicBezTo>
                    <a:lnTo>
                      <a:pt x="253405" y="564187"/>
                    </a:lnTo>
                    <a:cubicBezTo>
                      <a:pt x="257598" y="547414"/>
                      <a:pt x="253434" y="561049"/>
                      <a:pt x="260779" y="544523"/>
                    </a:cubicBezTo>
                    <a:cubicBezTo>
                      <a:pt x="262571" y="540491"/>
                      <a:pt x="263582" y="536106"/>
                      <a:pt x="265695" y="532233"/>
                    </a:cubicBezTo>
                    <a:cubicBezTo>
                      <a:pt x="268524" y="527046"/>
                      <a:pt x="275528" y="517484"/>
                      <a:pt x="275528" y="517484"/>
                    </a:cubicBezTo>
                    <a:cubicBezTo>
                      <a:pt x="280883" y="501420"/>
                      <a:pt x="276828" y="512427"/>
                      <a:pt x="290276" y="485529"/>
                    </a:cubicBezTo>
                    <a:lnTo>
                      <a:pt x="295192" y="475697"/>
                    </a:lnTo>
                    <a:cubicBezTo>
                      <a:pt x="301070" y="446309"/>
                      <a:pt x="292701" y="482548"/>
                      <a:pt x="305024" y="448658"/>
                    </a:cubicBezTo>
                    <a:cubicBezTo>
                      <a:pt x="306452" y="444732"/>
                      <a:pt x="306281" y="440370"/>
                      <a:pt x="307482" y="436368"/>
                    </a:cubicBezTo>
                    <a:cubicBezTo>
                      <a:pt x="308750" y="432142"/>
                      <a:pt x="310891" y="428225"/>
                      <a:pt x="312399" y="424078"/>
                    </a:cubicBezTo>
                    <a:cubicBezTo>
                      <a:pt x="314170" y="419208"/>
                      <a:pt x="315928" y="414322"/>
                      <a:pt x="317315" y="409329"/>
                    </a:cubicBezTo>
                    <a:cubicBezTo>
                      <a:pt x="320027" y="399564"/>
                      <a:pt x="320925" y="389243"/>
                      <a:pt x="324689" y="379833"/>
                    </a:cubicBezTo>
                    <a:cubicBezTo>
                      <a:pt x="331156" y="363663"/>
                      <a:pt x="328740" y="371869"/>
                      <a:pt x="332063" y="355252"/>
                    </a:cubicBezTo>
                    <a:cubicBezTo>
                      <a:pt x="332882" y="347058"/>
                      <a:pt x="333167" y="338793"/>
                      <a:pt x="334521" y="330671"/>
                    </a:cubicBezTo>
                    <a:cubicBezTo>
                      <a:pt x="335632" y="324007"/>
                      <a:pt x="337971" y="317603"/>
                      <a:pt x="339437" y="311007"/>
                    </a:cubicBezTo>
                    <a:cubicBezTo>
                      <a:pt x="345086" y="285586"/>
                      <a:pt x="342521" y="296213"/>
                      <a:pt x="346811" y="279052"/>
                    </a:cubicBezTo>
                    <a:cubicBezTo>
                      <a:pt x="347630" y="270858"/>
                      <a:pt x="348104" y="262623"/>
                      <a:pt x="349269" y="254471"/>
                    </a:cubicBezTo>
                    <a:cubicBezTo>
                      <a:pt x="349747" y="251127"/>
                      <a:pt x="351524" y="248011"/>
                      <a:pt x="351728" y="244639"/>
                    </a:cubicBezTo>
                    <a:cubicBezTo>
                      <a:pt x="353167" y="220907"/>
                      <a:pt x="352790" y="197089"/>
                      <a:pt x="354186" y="173355"/>
                    </a:cubicBezTo>
                    <a:cubicBezTo>
                      <a:pt x="354426" y="169274"/>
                      <a:pt x="357960" y="155801"/>
                      <a:pt x="359102" y="151233"/>
                    </a:cubicBezTo>
                    <a:cubicBezTo>
                      <a:pt x="359921" y="143859"/>
                      <a:pt x="360340" y="136429"/>
                      <a:pt x="361560" y="129110"/>
                    </a:cubicBezTo>
                    <a:cubicBezTo>
                      <a:pt x="361986" y="126554"/>
                      <a:pt x="363592" y="124292"/>
                      <a:pt x="364018" y="121736"/>
                    </a:cubicBezTo>
                    <a:cubicBezTo>
                      <a:pt x="366563" y="106463"/>
                      <a:pt x="368095" y="75321"/>
                      <a:pt x="368934" y="62742"/>
                    </a:cubicBezTo>
                    <a:cubicBezTo>
                      <a:pt x="368115" y="43078"/>
                      <a:pt x="371654" y="-15239"/>
                      <a:pt x="366476" y="3749"/>
                    </a:cubicBezTo>
                    <a:cubicBezTo>
                      <a:pt x="358918" y="31461"/>
                      <a:pt x="361560" y="89781"/>
                      <a:pt x="361560" y="89781"/>
                    </a:cubicBezTo>
                    <a:cubicBezTo>
                      <a:pt x="366675" y="156274"/>
                      <a:pt x="359719" y="133421"/>
                      <a:pt x="368934" y="161065"/>
                    </a:cubicBezTo>
                    <a:cubicBezTo>
                      <a:pt x="369753" y="171717"/>
                      <a:pt x="370067" y="182419"/>
                      <a:pt x="371392" y="193020"/>
                    </a:cubicBezTo>
                    <a:cubicBezTo>
                      <a:pt x="371713" y="195591"/>
                      <a:pt x="373387" y="197845"/>
                      <a:pt x="373850" y="200394"/>
                    </a:cubicBezTo>
                    <a:cubicBezTo>
                      <a:pt x="377439" y="220133"/>
                      <a:pt x="375012" y="218496"/>
                      <a:pt x="378766" y="237265"/>
                    </a:cubicBezTo>
                    <a:cubicBezTo>
                      <a:pt x="379274" y="239806"/>
                      <a:pt x="380405" y="242181"/>
                      <a:pt x="381224" y="244639"/>
                    </a:cubicBezTo>
                    <a:cubicBezTo>
                      <a:pt x="385162" y="291891"/>
                      <a:pt x="384402" y="267985"/>
                      <a:pt x="381224" y="333129"/>
                    </a:cubicBezTo>
                    <a:cubicBezTo>
                      <a:pt x="379131" y="376036"/>
                      <a:pt x="382014" y="361926"/>
                      <a:pt x="376308" y="384749"/>
                    </a:cubicBezTo>
                    <a:cubicBezTo>
                      <a:pt x="375489" y="392942"/>
                      <a:pt x="375014" y="401178"/>
                      <a:pt x="373850" y="409329"/>
                    </a:cubicBezTo>
                    <a:cubicBezTo>
                      <a:pt x="373372" y="412674"/>
                      <a:pt x="372055" y="415849"/>
                      <a:pt x="371392" y="419162"/>
                    </a:cubicBezTo>
                    <a:cubicBezTo>
                      <a:pt x="369200" y="430121"/>
                      <a:pt x="369112" y="435654"/>
                      <a:pt x="366476" y="446200"/>
                    </a:cubicBezTo>
                    <a:cubicBezTo>
                      <a:pt x="365848" y="448714"/>
                      <a:pt x="364730" y="451083"/>
                      <a:pt x="364018" y="453575"/>
                    </a:cubicBezTo>
                    <a:cubicBezTo>
                      <a:pt x="356591" y="479570"/>
                      <a:pt x="368322" y="443121"/>
                      <a:pt x="356644" y="478155"/>
                    </a:cubicBezTo>
                    <a:cubicBezTo>
                      <a:pt x="355825" y="480613"/>
                      <a:pt x="355623" y="483373"/>
                      <a:pt x="354186" y="485529"/>
                    </a:cubicBezTo>
                    <a:lnTo>
                      <a:pt x="349269" y="492904"/>
                    </a:lnTo>
                    <a:cubicBezTo>
                      <a:pt x="348450" y="497820"/>
                      <a:pt x="347892" y="502787"/>
                      <a:pt x="346811" y="507652"/>
                    </a:cubicBezTo>
                    <a:cubicBezTo>
                      <a:pt x="346249" y="510181"/>
                      <a:pt x="345065" y="512535"/>
                      <a:pt x="344353" y="515026"/>
                    </a:cubicBezTo>
                    <a:cubicBezTo>
                      <a:pt x="343425" y="518274"/>
                      <a:pt x="342823" y="521610"/>
                      <a:pt x="341895" y="524858"/>
                    </a:cubicBezTo>
                    <a:cubicBezTo>
                      <a:pt x="341183" y="527350"/>
                      <a:pt x="340149" y="529741"/>
                      <a:pt x="339437" y="532233"/>
                    </a:cubicBezTo>
                    <a:cubicBezTo>
                      <a:pt x="332010" y="558228"/>
                      <a:pt x="343741" y="521779"/>
                      <a:pt x="332063" y="556813"/>
                    </a:cubicBezTo>
                    <a:cubicBezTo>
                      <a:pt x="326170" y="574493"/>
                      <a:pt x="333320" y="552414"/>
                      <a:pt x="327147" y="574020"/>
                    </a:cubicBezTo>
                    <a:cubicBezTo>
                      <a:pt x="326435" y="576511"/>
                      <a:pt x="325947" y="579129"/>
                      <a:pt x="324689" y="581394"/>
                    </a:cubicBezTo>
                    <a:cubicBezTo>
                      <a:pt x="321820" y="586559"/>
                      <a:pt x="317499" y="590858"/>
                      <a:pt x="314857" y="596142"/>
                    </a:cubicBezTo>
                    <a:cubicBezTo>
                      <a:pt x="313218" y="599420"/>
                      <a:pt x="311758" y="602793"/>
                      <a:pt x="309940" y="605975"/>
                    </a:cubicBezTo>
                    <a:cubicBezTo>
                      <a:pt x="308474" y="608540"/>
                      <a:pt x="306345" y="610707"/>
                      <a:pt x="305024" y="613349"/>
                    </a:cubicBezTo>
                    <a:cubicBezTo>
                      <a:pt x="303865" y="615666"/>
                      <a:pt x="303587" y="618342"/>
                      <a:pt x="302566" y="620723"/>
                    </a:cubicBezTo>
                    <a:cubicBezTo>
                      <a:pt x="301123" y="624091"/>
                      <a:pt x="299093" y="627187"/>
                      <a:pt x="297650" y="630555"/>
                    </a:cubicBezTo>
                    <a:cubicBezTo>
                      <a:pt x="296629" y="632936"/>
                      <a:pt x="296525" y="635707"/>
                      <a:pt x="295192" y="637929"/>
                    </a:cubicBezTo>
                    <a:cubicBezTo>
                      <a:pt x="294000" y="639916"/>
                      <a:pt x="291915" y="641207"/>
                      <a:pt x="290276" y="642846"/>
                    </a:cubicBezTo>
                    <a:cubicBezTo>
                      <a:pt x="289457" y="645304"/>
                      <a:pt x="289103" y="647970"/>
                      <a:pt x="287818" y="650220"/>
                    </a:cubicBezTo>
                    <a:cubicBezTo>
                      <a:pt x="283359" y="658024"/>
                      <a:pt x="279336" y="659810"/>
                      <a:pt x="275528" y="667426"/>
                    </a:cubicBezTo>
                    <a:cubicBezTo>
                      <a:pt x="274369" y="669743"/>
                      <a:pt x="274228" y="672483"/>
                      <a:pt x="273069" y="674800"/>
                    </a:cubicBezTo>
                    <a:cubicBezTo>
                      <a:pt x="271748" y="677442"/>
                      <a:pt x="269474" y="679532"/>
                      <a:pt x="268153" y="682175"/>
                    </a:cubicBezTo>
                    <a:cubicBezTo>
                      <a:pt x="266994" y="684492"/>
                      <a:pt x="266854" y="687232"/>
                      <a:pt x="265695" y="689549"/>
                    </a:cubicBezTo>
                    <a:cubicBezTo>
                      <a:pt x="264374" y="692191"/>
                      <a:pt x="262100" y="694281"/>
                      <a:pt x="260779" y="696923"/>
                    </a:cubicBezTo>
                    <a:cubicBezTo>
                      <a:pt x="250602" y="717276"/>
                      <a:pt x="267494" y="690538"/>
                      <a:pt x="253405" y="711671"/>
                    </a:cubicBezTo>
                    <a:cubicBezTo>
                      <a:pt x="247228" y="730206"/>
                      <a:pt x="255560" y="707362"/>
                      <a:pt x="246031" y="726420"/>
                    </a:cubicBezTo>
                    <a:cubicBezTo>
                      <a:pt x="235854" y="746773"/>
                      <a:pt x="252746" y="720035"/>
                      <a:pt x="238657" y="741168"/>
                    </a:cubicBezTo>
                    <a:cubicBezTo>
                      <a:pt x="237868" y="744324"/>
                      <a:pt x="235505" y="754845"/>
                      <a:pt x="233740" y="758375"/>
                    </a:cubicBezTo>
                    <a:cubicBezTo>
                      <a:pt x="232419" y="761017"/>
                      <a:pt x="230145" y="763107"/>
                      <a:pt x="228824" y="765749"/>
                    </a:cubicBezTo>
                    <a:cubicBezTo>
                      <a:pt x="227665" y="768066"/>
                      <a:pt x="227525" y="770806"/>
                      <a:pt x="226366" y="773123"/>
                    </a:cubicBezTo>
                    <a:cubicBezTo>
                      <a:pt x="225045" y="775765"/>
                      <a:pt x="222650" y="777797"/>
                      <a:pt x="221450" y="780497"/>
                    </a:cubicBezTo>
                    <a:cubicBezTo>
                      <a:pt x="219345" y="785233"/>
                      <a:pt x="218173" y="790330"/>
                      <a:pt x="216534" y="795246"/>
                    </a:cubicBezTo>
                    <a:lnTo>
                      <a:pt x="211618" y="809994"/>
                    </a:lnTo>
                    <a:cubicBezTo>
                      <a:pt x="210799" y="812452"/>
                      <a:pt x="210122" y="814962"/>
                      <a:pt x="209160" y="817368"/>
                    </a:cubicBezTo>
                    <a:cubicBezTo>
                      <a:pt x="205901" y="825515"/>
                      <a:pt x="204101" y="829318"/>
                      <a:pt x="201786" y="837033"/>
                    </a:cubicBezTo>
                    <a:cubicBezTo>
                      <a:pt x="200072" y="842746"/>
                      <a:pt x="198316" y="848452"/>
                      <a:pt x="196869" y="854239"/>
                    </a:cubicBezTo>
                    <a:cubicBezTo>
                      <a:pt x="195856" y="858292"/>
                      <a:pt x="195732" y="862566"/>
                      <a:pt x="194411" y="866529"/>
                    </a:cubicBezTo>
                    <a:cubicBezTo>
                      <a:pt x="193252" y="870005"/>
                      <a:pt x="191134" y="873084"/>
                      <a:pt x="189495" y="876362"/>
                    </a:cubicBezTo>
                    <a:cubicBezTo>
                      <a:pt x="188676" y="880459"/>
                      <a:pt x="187976" y="884581"/>
                      <a:pt x="187037" y="888652"/>
                    </a:cubicBezTo>
                    <a:cubicBezTo>
                      <a:pt x="185518" y="895236"/>
                      <a:pt x="182121" y="908317"/>
                      <a:pt x="182121" y="908317"/>
                    </a:cubicBezTo>
                    <a:cubicBezTo>
                      <a:pt x="181302" y="923885"/>
                      <a:pt x="180191" y="939440"/>
                      <a:pt x="179663" y="955020"/>
                    </a:cubicBezTo>
                    <a:cubicBezTo>
                      <a:pt x="178552" y="987785"/>
                      <a:pt x="178629" y="1020589"/>
                      <a:pt x="177205" y="1053342"/>
                    </a:cubicBezTo>
                    <a:cubicBezTo>
                      <a:pt x="176989" y="1058321"/>
                      <a:pt x="175406" y="1063151"/>
                      <a:pt x="174747" y="1068091"/>
                    </a:cubicBezTo>
                    <a:cubicBezTo>
                      <a:pt x="170076" y="1103124"/>
                      <a:pt x="174730" y="1078005"/>
                      <a:pt x="169831" y="1102504"/>
                    </a:cubicBezTo>
                    <a:cubicBezTo>
                      <a:pt x="169012" y="1112336"/>
                      <a:pt x="168597" y="1122210"/>
                      <a:pt x="167373" y="1132000"/>
                    </a:cubicBezTo>
                    <a:cubicBezTo>
                      <a:pt x="166954" y="1135352"/>
                      <a:pt x="165393" y="1138488"/>
                      <a:pt x="164915" y="1141833"/>
                    </a:cubicBezTo>
                    <a:cubicBezTo>
                      <a:pt x="161135" y="1168294"/>
                      <a:pt x="164012" y="1162007"/>
                      <a:pt x="159999" y="1186078"/>
                    </a:cubicBezTo>
                    <a:cubicBezTo>
                      <a:pt x="159444" y="1189410"/>
                      <a:pt x="158360" y="1192633"/>
                      <a:pt x="157540" y="1195910"/>
                    </a:cubicBezTo>
                    <a:cubicBezTo>
                      <a:pt x="155312" y="1213736"/>
                      <a:pt x="153092" y="1232428"/>
                      <a:pt x="150166" y="1249987"/>
                    </a:cubicBezTo>
                    <a:cubicBezTo>
                      <a:pt x="149347" y="1254903"/>
                      <a:pt x="148685" y="1259849"/>
                      <a:pt x="147708" y="1264736"/>
                    </a:cubicBezTo>
                    <a:cubicBezTo>
                      <a:pt x="147046" y="1268049"/>
                      <a:pt x="145983" y="1271270"/>
                      <a:pt x="145250" y="1274568"/>
                    </a:cubicBezTo>
                    <a:cubicBezTo>
                      <a:pt x="144344" y="1278646"/>
                      <a:pt x="143805" y="1282805"/>
                      <a:pt x="142792" y="1286858"/>
                    </a:cubicBezTo>
                    <a:cubicBezTo>
                      <a:pt x="142164" y="1289372"/>
                      <a:pt x="140962" y="1291719"/>
                      <a:pt x="140334" y="1294233"/>
                    </a:cubicBezTo>
                    <a:cubicBezTo>
                      <a:pt x="139321" y="1298286"/>
                      <a:pt x="138975" y="1302492"/>
                      <a:pt x="137876" y="1306523"/>
                    </a:cubicBezTo>
                    <a:cubicBezTo>
                      <a:pt x="136513" y="1311522"/>
                      <a:pt x="134217" y="1316244"/>
                      <a:pt x="132960" y="1321271"/>
                    </a:cubicBezTo>
                    <a:cubicBezTo>
                      <a:pt x="132632" y="1322582"/>
                      <a:pt x="129455" y="1336362"/>
                      <a:pt x="128044" y="1338478"/>
                    </a:cubicBezTo>
                    <a:cubicBezTo>
                      <a:pt x="126116" y="1341370"/>
                      <a:pt x="123127" y="1343394"/>
                      <a:pt x="120669" y="1345852"/>
                    </a:cubicBezTo>
                    <a:cubicBezTo>
                      <a:pt x="119030" y="1349949"/>
                      <a:pt x="116914" y="1353885"/>
                      <a:pt x="115753" y="1358142"/>
                    </a:cubicBezTo>
                    <a:cubicBezTo>
                      <a:pt x="114442" y="1362951"/>
                      <a:pt x="114504" y="1368056"/>
                      <a:pt x="113295" y="1372891"/>
                    </a:cubicBezTo>
                    <a:cubicBezTo>
                      <a:pt x="112038" y="1377918"/>
                      <a:pt x="110018" y="1382723"/>
                      <a:pt x="108379" y="1387639"/>
                    </a:cubicBezTo>
                    <a:lnTo>
                      <a:pt x="105921" y="1395013"/>
                    </a:lnTo>
                    <a:cubicBezTo>
                      <a:pt x="105102" y="1397471"/>
                      <a:pt x="105295" y="1400555"/>
                      <a:pt x="103463" y="1402387"/>
                    </a:cubicBezTo>
                    <a:lnTo>
                      <a:pt x="98547" y="1407304"/>
                    </a:lnTo>
                    <a:cubicBezTo>
                      <a:pt x="93786" y="1426347"/>
                      <a:pt x="99980" y="1408739"/>
                      <a:pt x="88715" y="1424510"/>
                    </a:cubicBezTo>
                    <a:cubicBezTo>
                      <a:pt x="72538" y="1447158"/>
                      <a:pt x="95599" y="1422542"/>
                      <a:pt x="76424" y="1441717"/>
                    </a:cubicBezTo>
                    <a:cubicBezTo>
                      <a:pt x="73881" y="1449346"/>
                      <a:pt x="73606" y="1451330"/>
                      <a:pt x="69050" y="1458923"/>
                    </a:cubicBezTo>
                    <a:cubicBezTo>
                      <a:pt x="66010" y="1463989"/>
                      <a:pt x="62495" y="1468755"/>
                      <a:pt x="59218" y="1473671"/>
                    </a:cubicBezTo>
                    <a:cubicBezTo>
                      <a:pt x="57579" y="1476129"/>
                      <a:pt x="55236" y="1478243"/>
                      <a:pt x="54302" y="1481046"/>
                    </a:cubicBezTo>
                    <a:cubicBezTo>
                      <a:pt x="53483" y="1483504"/>
                      <a:pt x="53003" y="1486103"/>
                      <a:pt x="51844" y="1488420"/>
                    </a:cubicBezTo>
                    <a:cubicBezTo>
                      <a:pt x="48743" y="1494623"/>
                      <a:pt x="46585" y="1496137"/>
                      <a:pt x="42011" y="1500710"/>
                    </a:cubicBezTo>
                    <a:cubicBezTo>
                      <a:pt x="41192" y="1503168"/>
                      <a:pt x="40712" y="1505767"/>
                      <a:pt x="39553" y="1508084"/>
                    </a:cubicBezTo>
                    <a:cubicBezTo>
                      <a:pt x="36453" y="1514284"/>
                      <a:pt x="34292" y="1515803"/>
                      <a:pt x="29721" y="1520375"/>
                    </a:cubicBezTo>
                    <a:cubicBezTo>
                      <a:pt x="24605" y="1540837"/>
                      <a:pt x="30834" y="1520606"/>
                      <a:pt x="22347" y="1537581"/>
                    </a:cubicBezTo>
                    <a:cubicBezTo>
                      <a:pt x="12170" y="1557934"/>
                      <a:pt x="29062" y="1531196"/>
                      <a:pt x="14973" y="1552329"/>
                    </a:cubicBezTo>
                    <a:cubicBezTo>
                      <a:pt x="9798" y="1567855"/>
                      <a:pt x="1453" y="1581826"/>
                      <a:pt x="224" y="156707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4434912" y="1159642"/>
                <a:ext cx="193231" cy="1053871"/>
              </a:xfrm>
              <a:custGeom>
                <a:avLst/>
                <a:gdLst>
                  <a:gd name="connsiteX0" fmla="*/ 277762 w 278323"/>
                  <a:gd name="connsiteY0" fmla="*/ 1478055 h 1517960"/>
                  <a:gd name="connsiteX1" fmla="*/ 275304 w 278323"/>
                  <a:gd name="connsiteY1" fmla="*/ 1455932 h 1517960"/>
                  <a:gd name="connsiteX2" fmla="*/ 270387 w 278323"/>
                  <a:gd name="connsiteY2" fmla="*/ 1355152 h 1517960"/>
                  <a:gd name="connsiteX3" fmla="*/ 267929 w 278323"/>
                  <a:gd name="connsiteY3" fmla="*/ 1340403 h 1517960"/>
                  <a:gd name="connsiteX4" fmla="*/ 265471 w 278323"/>
                  <a:gd name="connsiteY4" fmla="*/ 1318281 h 1517960"/>
                  <a:gd name="connsiteX5" fmla="*/ 260555 w 278323"/>
                  <a:gd name="connsiteY5" fmla="*/ 1298616 h 1517960"/>
                  <a:gd name="connsiteX6" fmla="*/ 255639 w 278323"/>
                  <a:gd name="connsiteY6" fmla="*/ 1266661 h 1517960"/>
                  <a:gd name="connsiteX7" fmla="*/ 248265 w 278323"/>
                  <a:gd name="connsiteY7" fmla="*/ 1254371 h 1517960"/>
                  <a:gd name="connsiteX8" fmla="*/ 243349 w 278323"/>
                  <a:gd name="connsiteY8" fmla="*/ 1234706 h 1517960"/>
                  <a:gd name="connsiteX9" fmla="*/ 238433 w 278323"/>
                  <a:gd name="connsiteY9" fmla="*/ 1227332 h 1517960"/>
                  <a:gd name="connsiteX10" fmla="*/ 233517 w 278323"/>
                  <a:gd name="connsiteY10" fmla="*/ 1212584 h 1517960"/>
                  <a:gd name="connsiteX11" fmla="*/ 231058 w 278323"/>
                  <a:gd name="connsiteY11" fmla="*/ 1205210 h 1517960"/>
                  <a:gd name="connsiteX12" fmla="*/ 228600 w 278323"/>
                  <a:gd name="connsiteY12" fmla="*/ 1195377 h 1517960"/>
                  <a:gd name="connsiteX13" fmla="*/ 216310 w 278323"/>
                  <a:gd name="connsiteY13" fmla="*/ 1173255 h 1517960"/>
                  <a:gd name="connsiteX14" fmla="*/ 213852 w 278323"/>
                  <a:gd name="connsiteY14" fmla="*/ 1165881 h 1517960"/>
                  <a:gd name="connsiteX15" fmla="*/ 208936 w 278323"/>
                  <a:gd name="connsiteY15" fmla="*/ 1160964 h 1517960"/>
                  <a:gd name="connsiteX16" fmla="*/ 204020 w 278323"/>
                  <a:gd name="connsiteY16" fmla="*/ 1151132 h 1517960"/>
                  <a:gd name="connsiteX17" fmla="*/ 194187 w 278323"/>
                  <a:gd name="connsiteY17" fmla="*/ 1136384 h 1517960"/>
                  <a:gd name="connsiteX18" fmla="*/ 184355 w 278323"/>
                  <a:gd name="connsiteY18" fmla="*/ 1121635 h 1517960"/>
                  <a:gd name="connsiteX19" fmla="*/ 179439 w 278323"/>
                  <a:gd name="connsiteY19" fmla="*/ 1111803 h 1517960"/>
                  <a:gd name="connsiteX20" fmla="*/ 172065 w 278323"/>
                  <a:gd name="connsiteY20" fmla="*/ 1104429 h 1517960"/>
                  <a:gd name="connsiteX21" fmla="*/ 162233 w 278323"/>
                  <a:gd name="connsiteY21" fmla="*/ 1089681 h 1517960"/>
                  <a:gd name="connsiteX22" fmla="*/ 157317 w 278323"/>
                  <a:gd name="connsiteY22" fmla="*/ 1082306 h 1517960"/>
                  <a:gd name="connsiteX23" fmla="*/ 152400 w 278323"/>
                  <a:gd name="connsiteY23" fmla="*/ 1074932 h 1517960"/>
                  <a:gd name="connsiteX24" fmla="*/ 140110 w 278323"/>
                  <a:gd name="connsiteY24" fmla="*/ 1052810 h 1517960"/>
                  <a:gd name="connsiteX25" fmla="*/ 130278 w 278323"/>
                  <a:gd name="connsiteY25" fmla="*/ 1033145 h 1517960"/>
                  <a:gd name="connsiteX26" fmla="*/ 120446 w 278323"/>
                  <a:gd name="connsiteY26" fmla="*/ 1015939 h 1517960"/>
                  <a:gd name="connsiteX27" fmla="*/ 113071 w 278323"/>
                  <a:gd name="connsiteY27" fmla="*/ 996274 h 1517960"/>
                  <a:gd name="connsiteX28" fmla="*/ 108155 w 278323"/>
                  <a:gd name="connsiteY28" fmla="*/ 981526 h 1517960"/>
                  <a:gd name="connsiteX29" fmla="*/ 103239 w 278323"/>
                  <a:gd name="connsiteY29" fmla="*/ 971694 h 1517960"/>
                  <a:gd name="connsiteX30" fmla="*/ 100781 w 278323"/>
                  <a:gd name="connsiteY30" fmla="*/ 964319 h 1517960"/>
                  <a:gd name="connsiteX31" fmla="*/ 93407 w 278323"/>
                  <a:gd name="connsiteY31" fmla="*/ 949571 h 1517960"/>
                  <a:gd name="connsiteX32" fmla="*/ 90949 w 278323"/>
                  <a:gd name="connsiteY32" fmla="*/ 929906 h 1517960"/>
                  <a:gd name="connsiteX33" fmla="*/ 81117 w 278323"/>
                  <a:gd name="connsiteY33" fmla="*/ 905326 h 1517960"/>
                  <a:gd name="connsiteX34" fmla="*/ 73742 w 278323"/>
                  <a:gd name="connsiteY34" fmla="*/ 880745 h 1517960"/>
                  <a:gd name="connsiteX35" fmla="*/ 68826 w 278323"/>
                  <a:gd name="connsiteY35" fmla="*/ 865997 h 1517960"/>
                  <a:gd name="connsiteX36" fmla="*/ 66368 w 278323"/>
                  <a:gd name="connsiteY36" fmla="*/ 858623 h 1517960"/>
                  <a:gd name="connsiteX37" fmla="*/ 63910 w 278323"/>
                  <a:gd name="connsiteY37" fmla="*/ 848790 h 1517960"/>
                  <a:gd name="connsiteX38" fmla="*/ 58994 w 278323"/>
                  <a:gd name="connsiteY38" fmla="*/ 836500 h 1517960"/>
                  <a:gd name="connsiteX39" fmla="*/ 54078 w 278323"/>
                  <a:gd name="connsiteY39" fmla="*/ 821752 h 1517960"/>
                  <a:gd name="connsiteX40" fmla="*/ 49162 w 278323"/>
                  <a:gd name="connsiteY40" fmla="*/ 787339 h 1517960"/>
                  <a:gd name="connsiteX41" fmla="*/ 44246 w 278323"/>
                  <a:gd name="connsiteY41" fmla="*/ 752926 h 1517960"/>
                  <a:gd name="connsiteX42" fmla="*/ 46704 w 278323"/>
                  <a:gd name="connsiteY42" fmla="*/ 647229 h 1517960"/>
                  <a:gd name="connsiteX43" fmla="*/ 49162 w 278323"/>
                  <a:gd name="connsiteY43" fmla="*/ 639855 h 1517960"/>
                  <a:gd name="connsiteX44" fmla="*/ 51620 w 278323"/>
                  <a:gd name="connsiteY44" fmla="*/ 625106 h 1517960"/>
                  <a:gd name="connsiteX45" fmla="*/ 54078 w 278323"/>
                  <a:gd name="connsiteY45" fmla="*/ 617732 h 1517960"/>
                  <a:gd name="connsiteX46" fmla="*/ 56536 w 278323"/>
                  <a:gd name="connsiteY46" fmla="*/ 605442 h 1517960"/>
                  <a:gd name="connsiteX47" fmla="*/ 61452 w 278323"/>
                  <a:gd name="connsiteY47" fmla="*/ 585777 h 1517960"/>
                  <a:gd name="connsiteX48" fmla="*/ 63910 w 278323"/>
                  <a:gd name="connsiteY48" fmla="*/ 575945 h 1517960"/>
                  <a:gd name="connsiteX49" fmla="*/ 66368 w 278323"/>
                  <a:gd name="connsiteY49" fmla="*/ 568571 h 1517960"/>
                  <a:gd name="connsiteX50" fmla="*/ 68826 w 278323"/>
                  <a:gd name="connsiteY50" fmla="*/ 558739 h 1517960"/>
                  <a:gd name="connsiteX51" fmla="*/ 73742 w 278323"/>
                  <a:gd name="connsiteY51" fmla="*/ 551364 h 1517960"/>
                  <a:gd name="connsiteX52" fmla="*/ 78658 w 278323"/>
                  <a:gd name="connsiteY52" fmla="*/ 536616 h 1517960"/>
                  <a:gd name="connsiteX53" fmla="*/ 81117 w 278323"/>
                  <a:gd name="connsiteY53" fmla="*/ 529242 h 1517960"/>
                  <a:gd name="connsiteX54" fmla="*/ 83575 w 278323"/>
                  <a:gd name="connsiteY54" fmla="*/ 521868 h 1517960"/>
                  <a:gd name="connsiteX55" fmla="*/ 93407 w 278323"/>
                  <a:gd name="connsiteY55" fmla="*/ 504661 h 1517960"/>
                  <a:gd name="connsiteX56" fmla="*/ 95865 w 278323"/>
                  <a:gd name="connsiteY56" fmla="*/ 494829 h 1517960"/>
                  <a:gd name="connsiteX57" fmla="*/ 100781 w 278323"/>
                  <a:gd name="connsiteY57" fmla="*/ 484997 h 1517960"/>
                  <a:gd name="connsiteX58" fmla="*/ 103239 w 278323"/>
                  <a:gd name="connsiteY58" fmla="*/ 477623 h 1517960"/>
                  <a:gd name="connsiteX59" fmla="*/ 108155 w 278323"/>
                  <a:gd name="connsiteY59" fmla="*/ 467790 h 1517960"/>
                  <a:gd name="connsiteX60" fmla="*/ 110613 w 278323"/>
                  <a:gd name="connsiteY60" fmla="*/ 460416 h 1517960"/>
                  <a:gd name="connsiteX61" fmla="*/ 115529 w 278323"/>
                  <a:gd name="connsiteY61" fmla="*/ 453042 h 1517960"/>
                  <a:gd name="connsiteX62" fmla="*/ 120446 w 278323"/>
                  <a:gd name="connsiteY62" fmla="*/ 435835 h 1517960"/>
                  <a:gd name="connsiteX63" fmla="*/ 122904 w 278323"/>
                  <a:gd name="connsiteY63" fmla="*/ 428461 h 1517960"/>
                  <a:gd name="connsiteX64" fmla="*/ 125362 w 278323"/>
                  <a:gd name="connsiteY64" fmla="*/ 418629 h 1517960"/>
                  <a:gd name="connsiteX65" fmla="*/ 130278 w 278323"/>
                  <a:gd name="connsiteY65" fmla="*/ 411255 h 1517960"/>
                  <a:gd name="connsiteX66" fmla="*/ 132736 w 278323"/>
                  <a:gd name="connsiteY66" fmla="*/ 403881 h 1517960"/>
                  <a:gd name="connsiteX67" fmla="*/ 137652 w 278323"/>
                  <a:gd name="connsiteY67" fmla="*/ 396506 h 1517960"/>
                  <a:gd name="connsiteX68" fmla="*/ 145026 w 278323"/>
                  <a:gd name="connsiteY68" fmla="*/ 371926 h 1517960"/>
                  <a:gd name="connsiteX69" fmla="*/ 152400 w 278323"/>
                  <a:gd name="connsiteY69" fmla="*/ 354719 h 1517960"/>
                  <a:gd name="connsiteX70" fmla="*/ 157317 w 278323"/>
                  <a:gd name="connsiteY70" fmla="*/ 327681 h 1517960"/>
                  <a:gd name="connsiteX71" fmla="*/ 159775 w 278323"/>
                  <a:gd name="connsiteY71" fmla="*/ 308016 h 1517960"/>
                  <a:gd name="connsiteX72" fmla="*/ 164691 w 278323"/>
                  <a:gd name="connsiteY72" fmla="*/ 280977 h 1517960"/>
                  <a:gd name="connsiteX73" fmla="*/ 169607 w 278323"/>
                  <a:gd name="connsiteY73" fmla="*/ 273603 h 1517960"/>
                  <a:gd name="connsiteX74" fmla="*/ 172065 w 278323"/>
                  <a:gd name="connsiteY74" fmla="*/ 229358 h 1517960"/>
                  <a:gd name="connsiteX75" fmla="*/ 174523 w 278323"/>
                  <a:gd name="connsiteY75" fmla="*/ 221984 h 1517960"/>
                  <a:gd name="connsiteX76" fmla="*/ 176981 w 278323"/>
                  <a:gd name="connsiteY76" fmla="*/ 209694 h 1517960"/>
                  <a:gd name="connsiteX77" fmla="*/ 179439 w 278323"/>
                  <a:gd name="connsiteY77" fmla="*/ 199861 h 1517960"/>
                  <a:gd name="connsiteX78" fmla="*/ 186813 w 278323"/>
                  <a:gd name="connsiteY78" fmla="*/ 177739 h 1517960"/>
                  <a:gd name="connsiteX79" fmla="*/ 189271 w 278323"/>
                  <a:gd name="connsiteY79" fmla="*/ 165448 h 1517960"/>
                  <a:gd name="connsiteX80" fmla="*/ 194187 w 278323"/>
                  <a:gd name="connsiteY80" fmla="*/ 150700 h 1517960"/>
                  <a:gd name="connsiteX81" fmla="*/ 199104 w 278323"/>
                  <a:gd name="connsiteY81" fmla="*/ 123661 h 1517960"/>
                  <a:gd name="connsiteX82" fmla="*/ 201562 w 278323"/>
                  <a:gd name="connsiteY82" fmla="*/ 113829 h 1517960"/>
                  <a:gd name="connsiteX83" fmla="*/ 206478 w 278323"/>
                  <a:gd name="connsiteY83" fmla="*/ 106455 h 1517960"/>
                  <a:gd name="connsiteX84" fmla="*/ 211394 w 278323"/>
                  <a:gd name="connsiteY84" fmla="*/ 91706 h 1517960"/>
                  <a:gd name="connsiteX85" fmla="*/ 213852 w 278323"/>
                  <a:gd name="connsiteY85" fmla="*/ 84332 h 1517960"/>
                  <a:gd name="connsiteX86" fmla="*/ 218768 w 278323"/>
                  <a:gd name="connsiteY86" fmla="*/ 67126 h 1517960"/>
                  <a:gd name="connsiteX87" fmla="*/ 223684 w 278323"/>
                  <a:gd name="connsiteY87" fmla="*/ 52377 h 1517960"/>
                  <a:gd name="connsiteX88" fmla="*/ 228600 w 278323"/>
                  <a:gd name="connsiteY88" fmla="*/ 25339 h 1517960"/>
                  <a:gd name="connsiteX89" fmla="*/ 233517 w 278323"/>
                  <a:gd name="connsiteY89" fmla="*/ 15506 h 1517960"/>
                  <a:gd name="connsiteX90" fmla="*/ 235975 w 278323"/>
                  <a:gd name="connsiteY90" fmla="*/ 758 h 1517960"/>
                  <a:gd name="connsiteX91" fmla="*/ 228600 w 278323"/>
                  <a:gd name="connsiteY91" fmla="*/ 22881 h 1517960"/>
                  <a:gd name="connsiteX92" fmla="*/ 223684 w 278323"/>
                  <a:gd name="connsiteY92" fmla="*/ 30255 h 1517960"/>
                  <a:gd name="connsiteX93" fmla="*/ 218768 w 278323"/>
                  <a:gd name="connsiteY93" fmla="*/ 45003 h 1517960"/>
                  <a:gd name="connsiteX94" fmla="*/ 213852 w 278323"/>
                  <a:gd name="connsiteY94" fmla="*/ 59752 h 1517960"/>
                  <a:gd name="connsiteX95" fmla="*/ 211394 w 278323"/>
                  <a:gd name="connsiteY95" fmla="*/ 67126 h 1517960"/>
                  <a:gd name="connsiteX96" fmla="*/ 208936 w 278323"/>
                  <a:gd name="connsiteY96" fmla="*/ 74500 h 1517960"/>
                  <a:gd name="connsiteX97" fmla="*/ 204020 w 278323"/>
                  <a:gd name="connsiteY97" fmla="*/ 81874 h 1517960"/>
                  <a:gd name="connsiteX98" fmla="*/ 201562 w 278323"/>
                  <a:gd name="connsiteY98" fmla="*/ 89248 h 1517960"/>
                  <a:gd name="connsiteX99" fmla="*/ 191729 w 278323"/>
                  <a:gd name="connsiteY99" fmla="*/ 101539 h 1517960"/>
                  <a:gd name="connsiteX100" fmla="*/ 186813 w 278323"/>
                  <a:gd name="connsiteY100" fmla="*/ 118745 h 1517960"/>
                  <a:gd name="connsiteX101" fmla="*/ 176981 w 278323"/>
                  <a:gd name="connsiteY101" fmla="*/ 133494 h 1517960"/>
                  <a:gd name="connsiteX102" fmla="*/ 169607 w 278323"/>
                  <a:gd name="connsiteY102" fmla="*/ 150700 h 1517960"/>
                  <a:gd name="connsiteX103" fmla="*/ 167149 w 278323"/>
                  <a:gd name="connsiteY103" fmla="*/ 158074 h 1517960"/>
                  <a:gd name="connsiteX104" fmla="*/ 157317 w 278323"/>
                  <a:gd name="connsiteY104" fmla="*/ 172823 h 1517960"/>
                  <a:gd name="connsiteX105" fmla="*/ 152400 w 278323"/>
                  <a:gd name="connsiteY105" fmla="*/ 180197 h 1517960"/>
                  <a:gd name="connsiteX106" fmla="*/ 145026 w 278323"/>
                  <a:gd name="connsiteY106" fmla="*/ 197403 h 1517960"/>
                  <a:gd name="connsiteX107" fmla="*/ 142568 w 278323"/>
                  <a:gd name="connsiteY107" fmla="*/ 204777 h 1517960"/>
                  <a:gd name="connsiteX108" fmla="*/ 137652 w 278323"/>
                  <a:gd name="connsiteY108" fmla="*/ 212152 h 1517960"/>
                  <a:gd name="connsiteX109" fmla="*/ 132736 w 278323"/>
                  <a:gd name="connsiteY109" fmla="*/ 221984 h 1517960"/>
                  <a:gd name="connsiteX110" fmla="*/ 122904 w 278323"/>
                  <a:gd name="connsiteY110" fmla="*/ 236732 h 1517960"/>
                  <a:gd name="connsiteX111" fmla="*/ 115529 w 278323"/>
                  <a:gd name="connsiteY111" fmla="*/ 261313 h 1517960"/>
                  <a:gd name="connsiteX112" fmla="*/ 110613 w 278323"/>
                  <a:gd name="connsiteY112" fmla="*/ 268687 h 1517960"/>
                  <a:gd name="connsiteX113" fmla="*/ 103239 w 278323"/>
                  <a:gd name="connsiteY113" fmla="*/ 283435 h 1517960"/>
                  <a:gd name="connsiteX114" fmla="*/ 90949 w 278323"/>
                  <a:gd name="connsiteY114" fmla="*/ 320306 h 1517960"/>
                  <a:gd name="connsiteX115" fmla="*/ 86033 w 278323"/>
                  <a:gd name="connsiteY115" fmla="*/ 335055 h 1517960"/>
                  <a:gd name="connsiteX116" fmla="*/ 78658 w 278323"/>
                  <a:gd name="connsiteY116" fmla="*/ 352261 h 1517960"/>
                  <a:gd name="connsiteX117" fmla="*/ 76200 w 278323"/>
                  <a:gd name="connsiteY117" fmla="*/ 364552 h 1517960"/>
                  <a:gd name="connsiteX118" fmla="*/ 73742 w 278323"/>
                  <a:gd name="connsiteY118" fmla="*/ 371926 h 1517960"/>
                  <a:gd name="connsiteX119" fmla="*/ 68826 w 278323"/>
                  <a:gd name="connsiteY119" fmla="*/ 394048 h 1517960"/>
                  <a:gd name="connsiteX120" fmla="*/ 66368 w 278323"/>
                  <a:gd name="connsiteY120" fmla="*/ 408797 h 1517960"/>
                  <a:gd name="connsiteX121" fmla="*/ 61452 w 278323"/>
                  <a:gd name="connsiteY121" fmla="*/ 433377 h 1517960"/>
                  <a:gd name="connsiteX122" fmla="*/ 54078 w 278323"/>
                  <a:gd name="connsiteY122" fmla="*/ 502203 h 1517960"/>
                  <a:gd name="connsiteX123" fmla="*/ 51620 w 278323"/>
                  <a:gd name="connsiteY123" fmla="*/ 563655 h 1517960"/>
                  <a:gd name="connsiteX124" fmla="*/ 46704 w 278323"/>
                  <a:gd name="connsiteY124" fmla="*/ 590694 h 1517960"/>
                  <a:gd name="connsiteX125" fmla="*/ 44246 w 278323"/>
                  <a:gd name="connsiteY125" fmla="*/ 602984 h 1517960"/>
                  <a:gd name="connsiteX126" fmla="*/ 41787 w 278323"/>
                  <a:gd name="connsiteY126" fmla="*/ 617732 h 1517960"/>
                  <a:gd name="connsiteX127" fmla="*/ 39329 w 278323"/>
                  <a:gd name="connsiteY127" fmla="*/ 625106 h 1517960"/>
                  <a:gd name="connsiteX128" fmla="*/ 36871 w 278323"/>
                  <a:gd name="connsiteY128" fmla="*/ 634939 h 1517960"/>
                  <a:gd name="connsiteX129" fmla="*/ 34413 w 278323"/>
                  <a:gd name="connsiteY129" fmla="*/ 642313 h 1517960"/>
                  <a:gd name="connsiteX130" fmla="*/ 27039 w 278323"/>
                  <a:gd name="connsiteY130" fmla="*/ 666894 h 1517960"/>
                  <a:gd name="connsiteX131" fmla="*/ 22123 w 278323"/>
                  <a:gd name="connsiteY131" fmla="*/ 681642 h 1517960"/>
                  <a:gd name="connsiteX132" fmla="*/ 19665 w 278323"/>
                  <a:gd name="connsiteY132" fmla="*/ 689016 h 1517960"/>
                  <a:gd name="connsiteX133" fmla="*/ 17207 w 278323"/>
                  <a:gd name="connsiteY133" fmla="*/ 698848 h 1517960"/>
                  <a:gd name="connsiteX134" fmla="*/ 12291 w 278323"/>
                  <a:gd name="connsiteY134" fmla="*/ 706223 h 1517960"/>
                  <a:gd name="connsiteX135" fmla="*/ 7375 w 278323"/>
                  <a:gd name="connsiteY135" fmla="*/ 725887 h 1517960"/>
                  <a:gd name="connsiteX136" fmla="*/ 4917 w 278323"/>
                  <a:gd name="connsiteY136" fmla="*/ 733261 h 1517960"/>
                  <a:gd name="connsiteX137" fmla="*/ 0 w 278323"/>
                  <a:gd name="connsiteY137" fmla="*/ 750468 h 1517960"/>
                  <a:gd name="connsiteX138" fmla="*/ 2458 w 278323"/>
                  <a:gd name="connsiteY138" fmla="*/ 821752 h 1517960"/>
                  <a:gd name="connsiteX139" fmla="*/ 7375 w 278323"/>
                  <a:gd name="connsiteY139" fmla="*/ 853706 h 1517960"/>
                  <a:gd name="connsiteX140" fmla="*/ 12291 w 278323"/>
                  <a:gd name="connsiteY140" fmla="*/ 863539 h 1517960"/>
                  <a:gd name="connsiteX141" fmla="*/ 17207 w 278323"/>
                  <a:gd name="connsiteY141" fmla="*/ 885661 h 1517960"/>
                  <a:gd name="connsiteX142" fmla="*/ 22123 w 278323"/>
                  <a:gd name="connsiteY142" fmla="*/ 895494 h 1517960"/>
                  <a:gd name="connsiteX143" fmla="*/ 27039 w 278323"/>
                  <a:gd name="connsiteY143" fmla="*/ 910242 h 1517960"/>
                  <a:gd name="connsiteX144" fmla="*/ 39329 w 278323"/>
                  <a:gd name="connsiteY144" fmla="*/ 937281 h 1517960"/>
                  <a:gd name="connsiteX145" fmla="*/ 46704 w 278323"/>
                  <a:gd name="connsiteY145" fmla="*/ 959403 h 1517960"/>
                  <a:gd name="connsiteX146" fmla="*/ 51620 w 278323"/>
                  <a:gd name="connsiteY146" fmla="*/ 969235 h 1517960"/>
                  <a:gd name="connsiteX147" fmla="*/ 58994 w 278323"/>
                  <a:gd name="connsiteY147" fmla="*/ 981526 h 1517960"/>
                  <a:gd name="connsiteX148" fmla="*/ 61452 w 278323"/>
                  <a:gd name="connsiteY148" fmla="*/ 988900 h 1517960"/>
                  <a:gd name="connsiteX149" fmla="*/ 76200 w 278323"/>
                  <a:gd name="connsiteY149" fmla="*/ 1015939 h 1517960"/>
                  <a:gd name="connsiteX150" fmla="*/ 88491 w 278323"/>
                  <a:gd name="connsiteY150" fmla="*/ 1040519 h 1517960"/>
                  <a:gd name="connsiteX151" fmla="*/ 93407 w 278323"/>
                  <a:gd name="connsiteY151" fmla="*/ 1047894 h 1517960"/>
                  <a:gd name="connsiteX152" fmla="*/ 98323 w 278323"/>
                  <a:gd name="connsiteY152" fmla="*/ 1060184 h 1517960"/>
                  <a:gd name="connsiteX153" fmla="*/ 110613 w 278323"/>
                  <a:gd name="connsiteY153" fmla="*/ 1077390 h 1517960"/>
                  <a:gd name="connsiteX154" fmla="*/ 117987 w 278323"/>
                  <a:gd name="connsiteY154" fmla="*/ 1097055 h 1517960"/>
                  <a:gd name="connsiteX155" fmla="*/ 120446 w 278323"/>
                  <a:gd name="connsiteY155" fmla="*/ 1104429 h 1517960"/>
                  <a:gd name="connsiteX156" fmla="*/ 130278 w 278323"/>
                  <a:gd name="connsiteY156" fmla="*/ 1114261 h 1517960"/>
                  <a:gd name="connsiteX157" fmla="*/ 137652 w 278323"/>
                  <a:gd name="connsiteY157" fmla="*/ 1131468 h 1517960"/>
                  <a:gd name="connsiteX158" fmla="*/ 145026 w 278323"/>
                  <a:gd name="connsiteY158" fmla="*/ 1141300 h 1517960"/>
                  <a:gd name="connsiteX159" fmla="*/ 149942 w 278323"/>
                  <a:gd name="connsiteY159" fmla="*/ 1151132 h 1517960"/>
                  <a:gd name="connsiteX160" fmla="*/ 159775 w 278323"/>
                  <a:gd name="connsiteY160" fmla="*/ 1168339 h 1517960"/>
                  <a:gd name="connsiteX161" fmla="*/ 162233 w 278323"/>
                  <a:gd name="connsiteY161" fmla="*/ 1175713 h 1517960"/>
                  <a:gd name="connsiteX162" fmla="*/ 169607 w 278323"/>
                  <a:gd name="connsiteY162" fmla="*/ 1195377 h 1517960"/>
                  <a:gd name="connsiteX163" fmla="*/ 172065 w 278323"/>
                  <a:gd name="connsiteY163" fmla="*/ 1205210 h 1517960"/>
                  <a:gd name="connsiteX164" fmla="*/ 181897 w 278323"/>
                  <a:gd name="connsiteY164" fmla="*/ 1227332 h 1517960"/>
                  <a:gd name="connsiteX165" fmla="*/ 186813 w 278323"/>
                  <a:gd name="connsiteY165" fmla="*/ 1242081 h 1517960"/>
                  <a:gd name="connsiteX166" fmla="*/ 196646 w 278323"/>
                  <a:gd name="connsiteY166" fmla="*/ 1264203 h 1517960"/>
                  <a:gd name="connsiteX167" fmla="*/ 201562 w 278323"/>
                  <a:gd name="connsiteY167" fmla="*/ 1276494 h 1517960"/>
                  <a:gd name="connsiteX168" fmla="*/ 206478 w 278323"/>
                  <a:gd name="connsiteY168" fmla="*/ 1291242 h 1517960"/>
                  <a:gd name="connsiteX169" fmla="*/ 208936 w 278323"/>
                  <a:gd name="connsiteY169" fmla="*/ 1308448 h 1517960"/>
                  <a:gd name="connsiteX170" fmla="*/ 208936 w 278323"/>
                  <a:gd name="connsiteY170" fmla="*/ 1500177 h 1517960"/>
                  <a:gd name="connsiteX171" fmla="*/ 211394 w 278323"/>
                  <a:gd name="connsiteY171" fmla="*/ 1507552 h 1517960"/>
                  <a:gd name="connsiteX172" fmla="*/ 226142 w 278323"/>
                  <a:gd name="connsiteY172" fmla="*/ 1512468 h 1517960"/>
                  <a:gd name="connsiteX173" fmla="*/ 263013 w 278323"/>
                  <a:gd name="connsiteY173" fmla="*/ 1517384 h 1517960"/>
                  <a:gd name="connsiteX174" fmla="*/ 277762 w 278323"/>
                  <a:gd name="connsiteY174" fmla="*/ 1478055 h 151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278323" h="1517960">
                    <a:moveTo>
                      <a:pt x="277762" y="1478055"/>
                    </a:moveTo>
                    <a:cubicBezTo>
                      <a:pt x="279810" y="1467813"/>
                      <a:pt x="275619" y="1463345"/>
                      <a:pt x="275304" y="1455932"/>
                    </a:cubicBezTo>
                    <a:cubicBezTo>
                      <a:pt x="270991" y="1354578"/>
                      <a:pt x="282848" y="1392518"/>
                      <a:pt x="270387" y="1355152"/>
                    </a:cubicBezTo>
                    <a:cubicBezTo>
                      <a:pt x="269568" y="1350236"/>
                      <a:pt x="268588" y="1345343"/>
                      <a:pt x="267929" y="1340403"/>
                    </a:cubicBezTo>
                    <a:cubicBezTo>
                      <a:pt x="266948" y="1333049"/>
                      <a:pt x="266760" y="1325587"/>
                      <a:pt x="265471" y="1318281"/>
                    </a:cubicBezTo>
                    <a:cubicBezTo>
                      <a:pt x="264297" y="1311627"/>
                      <a:pt x="260555" y="1298616"/>
                      <a:pt x="260555" y="1298616"/>
                    </a:cubicBezTo>
                    <a:cubicBezTo>
                      <a:pt x="260148" y="1294955"/>
                      <a:pt x="258792" y="1273756"/>
                      <a:pt x="255639" y="1266661"/>
                    </a:cubicBezTo>
                    <a:cubicBezTo>
                      <a:pt x="253699" y="1262295"/>
                      <a:pt x="250723" y="1258468"/>
                      <a:pt x="248265" y="1254371"/>
                    </a:cubicBezTo>
                    <a:cubicBezTo>
                      <a:pt x="247330" y="1249698"/>
                      <a:pt x="245868" y="1239744"/>
                      <a:pt x="243349" y="1234706"/>
                    </a:cubicBezTo>
                    <a:cubicBezTo>
                      <a:pt x="242028" y="1232064"/>
                      <a:pt x="239633" y="1230032"/>
                      <a:pt x="238433" y="1227332"/>
                    </a:cubicBezTo>
                    <a:cubicBezTo>
                      <a:pt x="236328" y="1222597"/>
                      <a:pt x="235156" y="1217500"/>
                      <a:pt x="233517" y="1212584"/>
                    </a:cubicBezTo>
                    <a:cubicBezTo>
                      <a:pt x="232698" y="1210126"/>
                      <a:pt x="231686" y="1207724"/>
                      <a:pt x="231058" y="1205210"/>
                    </a:cubicBezTo>
                    <a:cubicBezTo>
                      <a:pt x="230239" y="1201932"/>
                      <a:pt x="229855" y="1198514"/>
                      <a:pt x="228600" y="1195377"/>
                    </a:cubicBezTo>
                    <a:cubicBezTo>
                      <a:pt x="213784" y="1158336"/>
                      <a:pt x="227564" y="1195764"/>
                      <a:pt x="216310" y="1173255"/>
                    </a:cubicBezTo>
                    <a:cubicBezTo>
                      <a:pt x="215151" y="1170938"/>
                      <a:pt x="215185" y="1168103"/>
                      <a:pt x="213852" y="1165881"/>
                    </a:cubicBezTo>
                    <a:cubicBezTo>
                      <a:pt x="212660" y="1163894"/>
                      <a:pt x="210222" y="1162892"/>
                      <a:pt x="208936" y="1160964"/>
                    </a:cubicBezTo>
                    <a:cubicBezTo>
                      <a:pt x="206904" y="1157915"/>
                      <a:pt x="205905" y="1154274"/>
                      <a:pt x="204020" y="1151132"/>
                    </a:cubicBezTo>
                    <a:cubicBezTo>
                      <a:pt x="200980" y="1146066"/>
                      <a:pt x="194187" y="1136384"/>
                      <a:pt x="194187" y="1136384"/>
                    </a:cubicBezTo>
                    <a:cubicBezTo>
                      <a:pt x="188915" y="1120567"/>
                      <a:pt x="195862" y="1137746"/>
                      <a:pt x="184355" y="1121635"/>
                    </a:cubicBezTo>
                    <a:cubicBezTo>
                      <a:pt x="182225" y="1118653"/>
                      <a:pt x="181569" y="1114785"/>
                      <a:pt x="179439" y="1111803"/>
                    </a:cubicBezTo>
                    <a:cubicBezTo>
                      <a:pt x="177419" y="1108974"/>
                      <a:pt x="174199" y="1107173"/>
                      <a:pt x="172065" y="1104429"/>
                    </a:cubicBezTo>
                    <a:cubicBezTo>
                      <a:pt x="168438" y="1099765"/>
                      <a:pt x="165510" y="1094597"/>
                      <a:pt x="162233" y="1089681"/>
                    </a:cubicBezTo>
                    <a:lnTo>
                      <a:pt x="157317" y="1082306"/>
                    </a:lnTo>
                    <a:lnTo>
                      <a:pt x="152400" y="1074932"/>
                    </a:lnTo>
                    <a:cubicBezTo>
                      <a:pt x="145602" y="1054538"/>
                      <a:pt x="157016" y="1086623"/>
                      <a:pt x="140110" y="1052810"/>
                    </a:cubicBezTo>
                    <a:cubicBezTo>
                      <a:pt x="136833" y="1046255"/>
                      <a:pt x="134343" y="1039243"/>
                      <a:pt x="130278" y="1033145"/>
                    </a:cubicBezTo>
                    <a:cubicBezTo>
                      <a:pt x="123329" y="1022722"/>
                      <a:pt x="126683" y="1028413"/>
                      <a:pt x="120446" y="1015939"/>
                    </a:cubicBezTo>
                    <a:cubicBezTo>
                      <a:pt x="114616" y="986796"/>
                      <a:pt x="122279" y="1016991"/>
                      <a:pt x="113071" y="996274"/>
                    </a:cubicBezTo>
                    <a:cubicBezTo>
                      <a:pt x="110966" y="991539"/>
                      <a:pt x="110472" y="986161"/>
                      <a:pt x="108155" y="981526"/>
                    </a:cubicBezTo>
                    <a:cubicBezTo>
                      <a:pt x="106516" y="978249"/>
                      <a:pt x="104682" y="975062"/>
                      <a:pt x="103239" y="971694"/>
                    </a:cubicBezTo>
                    <a:cubicBezTo>
                      <a:pt x="102218" y="969312"/>
                      <a:pt x="101833" y="966687"/>
                      <a:pt x="100781" y="964319"/>
                    </a:cubicBezTo>
                    <a:cubicBezTo>
                      <a:pt x="98549" y="959296"/>
                      <a:pt x="95865" y="954487"/>
                      <a:pt x="93407" y="949571"/>
                    </a:cubicBezTo>
                    <a:cubicBezTo>
                      <a:pt x="92588" y="943016"/>
                      <a:pt x="92551" y="936315"/>
                      <a:pt x="90949" y="929906"/>
                    </a:cubicBezTo>
                    <a:cubicBezTo>
                      <a:pt x="82920" y="897787"/>
                      <a:pt x="88317" y="948513"/>
                      <a:pt x="81117" y="905326"/>
                    </a:cubicBezTo>
                    <a:cubicBezTo>
                      <a:pt x="76666" y="878630"/>
                      <a:pt x="81908" y="901161"/>
                      <a:pt x="73742" y="880745"/>
                    </a:cubicBezTo>
                    <a:cubicBezTo>
                      <a:pt x="71817" y="875934"/>
                      <a:pt x="70465" y="870913"/>
                      <a:pt x="68826" y="865997"/>
                    </a:cubicBezTo>
                    <a:cubicBezTo>
                      <a:pt x="68007" y="863539"/>
                      <a:pt x="66996" y="861137"/>
                      <a:pt x="66368" y="858623"/>
                    </a:cubicBezTo>
                    <a:cubicBezTo>
                      <a:pt x="65549" y="855345"/>
                      <a:pt x="64978" y="851995"/>
                      <a:pt x="63910" y="848790"/>
                    </a:cubicBezTo>
                    <a:cubicBezTo>
                      <a:pt x="62515" y="844604"/>
                      <a:pt x="60502" y="840647"/>
                      <a:pt x="58994" y="836500"/>
                    </a:cubicBezTo>
                    <a:cubicBezTo>
                      <a:pt x="57223" y="831630"/>
                      <a:pt x="55717" y="826668"/>
                      <a:pt x="54078" y="821752"/>
                    </a:cubicBezTo>
                    <a:cubicBezTo>
                      <a:pt x="49374" y="793524"/>
                      <a:pt x="53776" y="821178"/>
                      <a:pt x="49162" y="787339"/>
                    </a:cubicBezTo>
                    <a:cubicBezTo>
                      <a:pt x="47596" y="775858"/>
                      <a:pt x="44246" y="752926"/>
                      <a:pt x="44246" y="752926"/>
                    </a:cubicBezTo>
                    <a:cubicBezTo>
                      <a:pt x="45065" y="717694"/>
                      <a:pt x="45173" y="682438"/>
                      <a:pt x="46704" y="647229"/>
                    </a:cubicBezTo>
                    <a:cubicBezTo>
                      <a:pt x="46817" y="644640"/>
                      <a:pt x="48600" y="642384"/>
                      <a:pt x="49162" y="639855"/>
                    </a:cubicBezTo>
                    <a:cubicBezTo>
                      <a:pt x="50243" y="634990"/>
                      <a:pt x="50539" y="629971"/>
                      <a:pt x="51620" y="625106"/>
                    </a:cubicBezTo>
                    <a:cubicBezTo>
                      <a:pt x="52182" y="622577"/>
                      <a:pt x="53450" y="620246"/>
                      <a:pt x="54078" y="617732"/>
                    </a:cubicBezTo>
                    <a:cubicBezTo>
                      <a:pt x="55091" y="613679"/>
                      <a:pt x="55597" y="609513"/>
                      <a:pt x="56536" y="605442"/>
                    </a:cubicBezTo>
                    <a:cubicBezTo>
                      <a:pt x="58055" y="598858"/>
                      <a:pt x="59813" y="592332"/>
                      <a:pt x="61452" y="585777"/>
                    </a:cubicBezTo>
                    <a:cubicBezTo>
                      <a:pt x="62271" y="582500"/>
                      <a:pt x="62842" y="579150"/>
                      <a:pt x="63910" y="575945"/>
                    </a:cubicBezTo>
                    <a:cubicBezTo>
                      <a:pt x="64729" y="573487"/>
                      <a:pt x="65656" y="571062"/>
                      <a:pt x="66368" y="568571"/>
                    </a:cubicBezTo>
                    <a:cubicBezTo>
                      <a:pt x="67296" y="565323"/>
                      <a:pt x="67495" y="561844"/>
                      <a:pt x="68826" y="558739"/>
                    </a:cubicBezTo>
                    <a:cubicBezTo>
                      <a:pt x="69990" y="556023"/>
                      <a:pt x="72542" y="554064"/>
                      <a:pt x="73742" y="551364"/>
                    </a:cubicBezTo>
                    <a:cubicBezTo>
                      <a:pt x="75846" y="546629"/>
                      <a:pt x="77019" y="541532"/>
                      <a:pt x="78658" y="536616"/>
                    </a:cubicBezTo>
                    <a:lnTo>
                      <a:pt x="81117" y="529242"/>
                    </a:lnTo>
                    <a:cubicBezTo>
                      <a:pt x="81936" y="526784"/>
                      <a:pt x="82416" y="524185"/>
                      <a:pt x="83575" y="521868"/>
                    </a:cubicBezTo>
                    <a:cubicBezTo>
                      <a:pt x="89812" y="509393"/>
                      <a:pt x="86458" y="515084"/>
                      <a:pt x="93407" y="504661"/>
                    </a:cubicBezTo>
                    <a:cubicBezTo>
                      <a:pt x="94226" y="501384"/>
                      <a:pt x="94679" y="497992"/>
                      <a:pt x="95865" y="494829"/>
                    </a:cubicBezTo>
                    <a:cubicBezTo>
                      <a:pt x="97152" y="491398"/>
                      <a:pt x="99338" y="488365"/>
                      <a:pt x="100781" y="484997"/>
                    </a:cubicBezTo>
                    <a:cubicBezTo>
                      <a:pt x="101802" y="482616"/>
                      <a:pt x="102218" y="480004"/>
                      <a:pt x="103239" y="477623"/>
                    </a:cubicBezTo>
                    <a:cubicBezTo>
                      <a:pt x="104682" y="474255"/>
                      <a:pt x="106712" y="471158"/>
                      <a:pt x="108155" y="467790"/>
                    </a:cubicBezTo>
                    <a:cubicBezTo>
                      <a:pt x="109176" y="465409"/>
                      <a:pt x="109454" y="462733"/>
                      <a:pt x="110613" y="460416"/>
                    </a:cubicBezTo>
                    <a:cubicBezTo>
                      <a:pt x="111934" y="457774"/>
                      <a:pt x="114208" y="455684"/>
                      <a:pt x="115529" y="453042"/>
                    </a:cubicBezTo>
                    <a:cubicBezTo>
                      <a:pt x="117492" y="449116"/>
                      <a:pt x="119397" y="439506"/>
                      <a:pt x="120446" y="435835"/>
                    </a:cubicBezTo>
                    <a:cubicBezTo>
                      <a:pt x="121158" y="433344"/>
                      <a:pt x="122192" y="430952"/>
                      <a:pt x="122904" y="428461"/>
                    </a:cubicBezTo>
                    <a:cubicBezTo>
                      <a:pt x="123832" y="425213"/>
                      <a:pt x="124031" y="421734"/>
                      <a:pt x="125362" y="418629"/>
                    </a:cubicBezTo>
                    <a:cubicBezTo>
                      <a:pt x="126526" y="415914"/>
                      <a:pt x="128957" y="413897"/>
                      <a:pt x="130278" y="411255"/>
                    </a:cubicBezTo>
                    <a:cubicBezTo>
                      <a:pt x="131437" y="408938"/>
                      <a:pt x="131577" y="406198"/>
                      <a:pt x="132736" y="403881"/>
                    </a:cubicBezTo>
                    <a:cubicBezTo>
                      <a:pt x="134057" y="401238"/>
                      <a:pt x="136452" y="399206"/>
                      <a:pt x="137652" y="396506"/>
                    </a:cubicBezTo>
                    <a:cubicBezTo>
                      <a:pt x="142325" y="385990"/>
                      <a:pt x="142166" y="381937"/>
                      <a:pt x="145026" y="371926"/>
                    </a:cubicBezTo>
                    <a:cubicBezTo>
                      <a:pt x="147437" y="363487"/>
                      <a:pt x="148031" y="363458"/>
                      <a:pt x="152400" y="354719"/>
                    </a:cubicBezTo>
                    <a:cubicBezTo>
                      <a:pt x="154514" y="344147"/>
                      <a:pt x="155747" y="338670"/>
                      <a:pt x="157317" y="327681"/>
                    </a:cubicBezTo>
                    <a:cubicBezTo>
                      <a:pt x="158251" y="321141"/>
                      <a:pt x="158841" y="314556"/>
                      <a:pt x="159775" y="308016"/>
                    </a:cubicBezTo>
                    <a:cubicBezTo>
                      <a:pt x="159987" y="306530"/>
                      <a:pt x="163714" y="283582"/>
                      <a:pt x="164691" y="280977"/>
                    </a:cubicBezTo>
                    <a:cubicBezTo>
                      <a:pt x="165728" y="278211"/>
                      <a:pt x="167968" y="276061"/>
                      <a:pt x="169607" y="273603"/>
                    </a:cubicBezTo>
                    <a:cubicBezTo>
                      <a:pt x="170426" y="258855"/>
                      <a:pt x="170665" y="244063"/>
                      <a:pt x="172065" y="229358"/>
                    </a:cubicBezTo>
                    <a:cubicBezTo>
                      <a:pt x="172311" y="226779"/>
                      <a:pt x="173895" y="224498"/>
                      <a:pt x="174523" y="221984"/>
                    </a:cubicBezTo>
                    <a:cubicBezTo>
                      <a:pt x="175536" y="217931"/>
                      <a:pt x="176075" y="213772"/>
                      <a:pt x="176981" y="209694"/>
                    </a:cubicBezTo>
                    <a:cubicBezTo>
                      <a:pt x="177714" y="206396"/>
                      <a:pt x="178706" y="203159"/>
                      <a:pt x="179439" y="199861"/>
                    </a:cubicBezTo>
                    <a:cubicBezTo>
                      <a:pt x="183251" y="182708"/>
                      <a:pt x="179472" y="192422"/>
                      <a:pt x="186813" y="177739"/>
                    </a:cubicBezTo>
                    <a:cubicBezTo>
                      <a:pt x="187632" y="173642"/>
                      <a:pt x="188172" y="169479"/>
                      <a:pt x="189271" y="165448"/>
                    </a:cubicBezTo>
                    <a:cubicBezTo>
                      <a:pt x="190634" y="160449"/>
                      <a:pt x="194187" y="150700"/>
                      <a:pt x="194187" y="150700"/>
                    </a:cubicBezTo>
                    <a:cubicBezTo>
                      <a:pt x="198256" y="118156"/>
                      <a:pt x="194051" y="141345"/>
                      <a:pt x="199104" y="123661"/>
                    </a:cubicBezTo>
                    <a:cubicBezTo>
                      <a:pt x="200032" y="120413"/>
                      <a:pt x="200231" y="116934"/>
                      <a:pt x="201562" y="113829"/>
                    </a:cubicBezTo>
                    <a:cubicBezTo>
                      <a:pt x="202726" y="111114"/>
                      <a:pt x="205278" y="109155"/>
                      <a:pt x="206478" y="106455"/>
                    </a:cubicBezTo>
                    <a:cubicBezTo>
                      <a:pt x="208583" y="101719"/>
                      <a:pt x="209755" y="96622"/>
                      <a:pt x="211394" y="91706"/>
                    </a:cubicBezTo>
                    <a:lnTo>
                      <a:pt x="213852" y="84332"/>
                    </a:lnTo>
                    <a:cubicBezTo>
                      <a:pt x="222110" y="59559"/>
                      <a:pt x="209513" y="97979"/>
                      <a:pt x="218768" y="67126"/>
                    </a:cubicBezTo>
                    <a:cubicBezTo>
                      <a:pt x="220257" y="62162"/>
                      <a:pt x="223684" y="52377"/>
                      <a:pt x="223684" y="52377"/>
                    </a:cubicBezTo>
                    <a:cubicBezTo>
                      <a:pt x="224581" y="46098"/>
                      <a:pt x="225926" y="32470"/>
                      <a:pt x="228600" y="25339"/>
                    </a:cubicBezTo>
                    <a:cubicBezTo>
                      <a:pt x="229887" y="21908"/>
                      <a:pt x="231878" y="18784"/>
                      <a:pt x="233517" y="15506"/>
                    </a:cubicBezTo>
                    <a:cubicBezTo>
                      <a:pt x="234336" y="10590"/>
                      <a:pt x="238740" y="-3389"/>
                      <a:pt x="235975" y="758"/>
                    </a:cubicBezTo>
                    <a:cubicBezTo>
                      <a:pt x="231663" y="7226"/>
                      <a:pt x="232912" y="16413"/>
                      <a:pt x="228600" y="22881"/>
                    </a:cubicBezTo>
                    <a:cubicBezTo>
                      <a:pt x="226961" y="25339"/>
                      <a:pt x="224884" y="27555"/>
                      <a:pt x="223684" y="30255"/>
                    </a:cubicBezTo>
                    <a:cubicBezTo>
                      <a:pt x="221579" y="34990"/>
                      <a:pt x="220407" y="40087"/>
                      <a:pt x="218768" y="45003"/>
                    </a:cubicBezTo>
                    <a:lnTo>
                      <a:pt x="213852" y="59752"/>
                    </a:lnTo>
                    <a:lnTo>
                      <a:pt x="211394" y="67126"/>
                    </a:lnTo>
                    <a:cubicBezTo>
                      <a:pt x="210575" y="69584"/>
                      <a:pt x="210373" y="72344"/>
                      <a:pt x="208936" y="74500"/>
                    </a:cubicBezTo>
                    <a:cubicBezTo>
                      <a:pt x="207297" y="76958"/>
                      <a:pt x="205341" y="79232"/>
                      <a:pt x="204020" y="81874"/>
                    </a:cubicBezTo>
                    <a:cubicBezTo>
                      <a:pt x="202861" y="84191"/>
                      <a:pt x="202721" y="86931"/>
                      <a:pt x="201562" y="89248"/>
                    </a:cubicBezTo>
                    <a:cubicBezTo>
                      <a:pt x="198460" y="95453"/>
                      <a:pt x="196304" y="96965"/>
                      <a:pt x="191729" y="101539"/>
                    </a:cubicBezTo>
                    <a:cubicBezTo>
                      <a:pt x="191150" y="103854"/>
                      <a:pt x="188416" y="115860"/>
                      <a:pt x="186813" y="118745"/>
                    </a:cubicBezTo>
                    <a:cubicBezTo>
                      <a:pt x="183944" y="123910"/>
                      <a:pt x="178849" y="127889"/>
                      <a:pt x="176981" y="133494"/>
                    </a:cubicBezTo>
                    <a:cubicBezTo>
                      <a:pt x="171217" y="150787"/>
                      <a:pt x="178719" y="129439"/>
                      <a:pt x="169607" y="150700"/>
                    </a:cubicBezTo>
                    <a:cubicBezTo>
                      <a:pt x="168586" y="153081"/>
                      <a:pt x="168407" y="155809"/>
                      <a:pt x="167149" y="158074"/>
                    </a:cubicBezTo>
                    <a:cubicBezTo>
                      <a:pt x="164280" y="163239"/>
                      <a:pt x="160595" y="167907"/>
                      <a:pt x="157317" y="172823"/>
                    </a:cubicBezTo>
                    <a:lnTo>
                      <a:pt x="152400" y="180197"/>
                    </a:lnTo>
                    <a:cubicBezTo>
                      <a:pt x="146636" y="197490"/>
                      <a:pt x="154138" y="176142"/>
                      <a:pt x="145026" y="197403"/>
                    </a:cubicBezTo>
                    <a:cubicBezTo>
                      <a:pt x="144005" y="199784"/>
                      <a:pt x="143727" y="202460"/>
                      <a:pt x="142568" y="204777"/>
                    </a:cubicBezTo>
                    <a:cubicBezTo>
                      <a:pt x="141247" y="207420"/>
                      <a:pt x="139118" y="209587"/>
                      <a:pt x="137652" y="212152"/>
                    </a:cubicBezTo>
                    <a:cubicBezTo>
                      <a:pt x="135834" y="215333"/>
                      <a:pt x="134621" y="218842"/>
                      <a:pt x="132736" y="221984"/>
                    </a:cubicBezTo>
                    <a:cubicBezTo>
                      <a:pt x="129696" y="227050"/>
                      <a:pt x="122904" y="236732"/>
                      <a:pt x="122904" y="236732"/>
                    </a:cubicBezTo>
                    <a:cubicBezTo>
                      <a:pt x="121529" y="242230"/>
                      <a:pt x="117924" y="257720"/>
                      <a:pt x="115529" y="261313"/>
                    </a:cubicBezTo>
                    <a:cubicBezTo>
                      <a:pt x="113890" y="263771"/>
                      <a:pt x="111934" y="266045"/>
                      <a:pt x="110613" y="268687"/>
                    </a:cubicBezTo>
                    <a:cubicBezTo>
                      <a:pt x="100436" y="289040"/>
                      <a:pt x="117328" y="262302"/>
                      <a:pt x="103239" y="283435"/>
                    </a:cubicBezTo>
                    <a:lnTo>
                      <a:pt x="90949" y="320306"/>
                    </a:lnTo>
                    <a:cubicBezTo>
                      <a:pt x="90948" y="320308"/>
                      <a:pt x="86034" y="335052"/>
                      <a:pt x="86033" y="335055"/>
                    </a:cubicBezTo>
                    <a:cubicBezTo>
                      <a:pt x="82519" y="342083"/>
                      <a:pt x="80465" y="345032"/>
                      <a:pt x="78658" y="352261"/>
                    </a:cubicBezTo>
                    <a:cubicBezTo>
                      <a:pt x="77645" y="356314"/>
                      <a:pt x="77213" y="360499"/>
                      <a:pt x="76200" y="364552"/>
                    </a:cubicBezTo>
                    <a:cubicBezTo>
                      <a:pt x="75572" y="367066"/>
                      <a:pt x="74304" y="369397"/>
                      <a:pt x="73742" y="371926"/>
                    </a:cubicBezTo>
                    <a:cubicBezTo>
                      <a:pt x="67974" y="397882"/>
                      <a:pt x="74359" y="377448"/>
                      <a:pt x="68826" y="394048"/>
                    </a:cubicBezTo>
                    <a:cubicBezTo>
                      <a:pt x="68007" y="398964"/>
                      <a:pt x="67449" y="403932"/>
                      <a:pt x="66368" y="408797"/>
                    </a:cubicBezTo>
                    <a:cubicBezTo>
                      <a:pt x="61484" y="430775"/>
                      <a:pt x="65604" y="393241"/>
                      <a:pt x="61452" y="433377"/>
                    </a:cubicBezTo>
                    <a:cubicBezTo>
                      <a:pt x="54133" y="504129"/>
                      <a:pt x="60049" y="466377"/>
                      <a:pt x="54078" y="502203"/>
                    </a:cubicBezTo>
                    <a:cubicBezTo>
                      <a:pt x="53259" y="522687"/>
                      <a:pt x="52899" y="543195"/>
                      <a:pt x="51620" y="563655"/>
                    </a:cubicBezTo>
                    <a:cubicBezTo>
                      <a:pt x="50694" y="578472"/>
                      <a:pt x="49395" y="578584"/>
                      <a:pt x="46704" y="590694"/>
                    </a:cubicBezTo>
                    <a:cubicBezTo>
                      <a:pt x="45798" y="594772"/>
                      <a:pt x="44993" y="598874"/>
                      <a:pt x="44246" y="602984"/>
                    </a:cubicBezTo>
                    <a:cubicBezTo>
                      <a:pt x="43354" y="607887"/>
                      <a:pt x="42868" y="612867"/>
                      <a:pt x="41787" y="617732"/>
                    </a:cubicBezTo>
                    <a:cubicBezTo>
                      <a:pt x="41225" y="620261"/>
                      <a:pt x="40041" y="622615"/>
                      <a:pt x="39329" y="625106"/>
                    </a:cubicBezTo>
                    <a:cubicBezTo>
                      <a:pt x="38401" y="628355"/>
                      <a:pt x="37799" y="631690"/>
                      <a:pt x="36871" y="634939"/>
                    </a:cubicBezTo>
                    <a:cubicBezTo>
                      <a:pt x="36159" y="637430"/>
                      <a:pt x="35125" y="639822"/>
                      <a:pt x="34413" y="642313"/>
                    </a:cubicBezTo>
                    <a:cubicBezTo>
                      <a:pt x="26983" y="668319"/>
                      <a:pt x="38723" y="631841"/>
                      <a:pt x="27039" y="666894"/>
                    </a:cubicBezTo>
                    <a:lnTo>
                      <a:pt x="22123" y="681642"/>
                    </a:lnTo>
                    <a:cubicBezTo>
                      <a:pt x="21304" y="684100"/>
                      <a:pt x="20293" y="686502"/>
                      <a:pt x="19665" y="689016"/>
                    </a:cubicBezTo>
                    <a:cubicBezTo>
                      <a:pt x="18846" y="692293"/>
                      <a:pt x="18538" y="695743"/>
                      <a:pt x="17207" y="698848"/>
                    </a:cubicBezTo>
                    <a:cubicBezTo>
                      <a:pt x="16043" y="701564"/>
                      <a:pt x="13930" y="703765"/>
                      <a:pt x="12291" y="706223"/>
                    </a:cubicBezTo>
                    <a:cubicBezTo>
                      <a:pt x="10652" y="712778"/>
                      <a:pt x="9512" y="719477"/>
                      <a:pt x="7375" y="725887"/>
                    </a:cubicBezTo>
                    <a:cubicBezTo>
                      <a:pt x="6556" y="728345"/>
                      <a:pt x="5629" y="730770"/>
                      <a:pt x="4917" y="733261"/>
                    </a:cubicBezTo>
                    <a:cubicBezTo>
                      <a:pt x="-1257" y="754867"/>
                      <a:pt x="5893" y="732788"/>
                      <a:pt x="0" y="750468"/>
                    </a:cubicBezTo>
                    <a:cubicBezTo>
                      <a:pt x="819" y="774229"/>
                      <a:pt x="1174" y="798011"/>
                      <a:pt x="2458" y="821752"/>
                    </a:cubicBezTo>
                    <a:cubicBezTo>
                      <a:pt x="2652" y="825342"/>
                      <a:pt x="5382" y="847726"/>
                      <a:pt x="7375" y="853706"/>
                    </a:cubicBezTo>
                    <a:cubicBezTo>
                      <a:pt x="8534" y="857182"/>
                      <a:pt x="10652" y="860261"/>
                      <a:pt x="12291" y="863539"/>
                    </a:cubicBezTo>
                    <a:cubicBezTo>
                      <a:pt x="12959" y="866877"/>
                      <a:pt x="15719" y="881693"/>
                      <a:pt x="17207" y="885661"/>
                    </a:cubicBezTo>
                    <a:cubicBezTo>
                      <a:pt x="18494" y="889092"/>
                      <a:pt x="20762" y="892092"/>
                      <a:pt x="22123" y="895494"/>
                    </a:cubicBezTo>
                    <a:cubicBezTo>
                      <a:pt x="24047" y="900305"/>
                      <a:pt x="24722" y="905607"/>
                      <a:pt x="27039" y="910242"/>
                    </a:cubicBezTo>
                    <a:cubicBezTo>
                      <a:pt x="32158" y="920481"/>
                      <a:pt x="34918" y="925518"/>
                      <a:pt x="39329" y="937281"/>
                    </a:cubicBezTo>
                    <a:cubicBezTo>
                      <a:pt x="42058" y="944559"/>
                      <a:pt x="43228" y="952451"/>
                      <a:pt x="46704" y="959403"/>
                    </a:cubicBezTo>
                    <a:cubicBezTo>
                      <a:pt x="48343" y="962680"/>
                      <a:pt x="49841" y="966032"/>
                      <a:pt x="51620" y="969235"/>
                    </a:cubicBezTo>
                    <a:cubicBezTo>
                      <a:pt x="53940" y="973412"/>
                      <a:pt x="56857" y="977253"/>
                      <a:pt x="58994" y="981526"/>
                    </a:cubicBezTo>
                    <a:cubicBezTo>
                      <a:pt x="60153" y="983843"/>
                      <a:pt x="60400" y="986532"/>
                      <a:pt x="61452" y="988900"/>
                    </a:cubicBezTo>
                    <a:cubicBezTo>
                      <a:pt x="71136" y="1010690"/>
                      <a:pt x="65847" y="996528"/>
                      <a:pt x="76200" y="1015939"/>
                    </a:cubicBezTo>
                    <a:cubicBezTo>
                      <a:pt x="80511" y="1024022"/>
                      <a:pt x="83410" y="1032897"/>
                      <a:pt x="88491" y="1040519"/>
                    </a:cubicBezTo>
                    <a:cubicBezTo>
                      <a:pt x="90130" y="1042977"/>
                      <a:pt x="92086" y="1045251"/>
                      <a:pt x="93407" y="1047894"/>
                    </a:cubicBezTo>
                    <a:cubicBezTo>
                      <a:pt x="95380" y="1051840"/>
                      <a:pt x="96100" y="1056373"/>
                      <a:pt x="98323" y="1060184"/>
                    </a:cubicBezTo>
                    <a:cubicBezTo>
                      <a:pt x="101874" y="1066272"/>
                      <a:pt x="106516" y="1071655"/>
                      <a:pt x="110613" y="1077390"/>
                    </a:cubicBezTo>
                    <a:cubicBezTo>
                      <a:pt x="116187" y="1094111"/>
                      <a:pt x="109179" y="1073570"/>
                      <a:pt x="117987" y="1097055"/>
                    </a:cubicBezTo>
                    <a:cubicBezTo>
                      <a:pt x="118897" y="1099481"/>
                      <a:pt x="118940" y="1102321"/>
                      <a:pt x="120446" y="1104429"/>
                    </a:cubicBezTo>
                    <a:cubicBezTo>
                      <a:pt x="123140" y="1108200"/>
                      <a:pt x="127001" y="1110984"/>
                      <a:pt x="130278" y="1114261"/>
                    </a:cubicBezTo>
                    <a:cubicBezTo>
                      <a:pt x="132667" y="1121429"/>
                      <a:pt x="133314" y="1124526"/>
                      <a:pt x="137652" y="1131468"/>
                    </a:cubicBezTo>
                    <a:cubicBezTo>
                      <a:pt x="139823" y="1134942"/>
                      <a:pt x="142855" y="1137826"/>
                      <a:pt x="145026" y="1141300"/>
                    </a:cubicBezTo>
                    <a:cubicBezTo>
                      <a:pt x="146968" y="1144407"/>
                      <a:pt x="148124" y="1147951"/>
                      <a:pt x="149942" y="1151132"/>
                    </a:cubicBezTo>
                    <a:cubicBezTo>
                      <a:pt x="156995" y="1163475"/>
                      <a:pt x="153407" y="1153482"/>
                      <a:pt x="159775" y="1168339"/>
                    </a:cubicBezTo>
                    <a:cubicBezTo>
                      <a:pt x="160796" y="1170720"/>
                      <a:pt x="161323" y="1173287"/>
                      <a:pt x="162233" y="1175713"/>
                    </a:cubicBezTo>
                    <a:cubicBezTo>
                      <a:pt x="165349" y="1184022"/>
                      <a:pt x="167376" y="1187568"/>
                      <a:pt x="169607" y="1195377"/>
                    </a:cubicBezTo>
                    <a:cubicBezTo>
                      <a:pt x="170535" y="1198626"/>
                      <a:pt x="170997" y="1202005"/>
                      <a:pt x="172065" y="1205210"/>
                    </a:cubicBezTo>
                    <a:cubicBezTo>
                      <a:pt x="180361" y="1230098"/>
                      <a:pt x="173331" y="1205917"/>
                      <a:pt x="181897" y="1227332"/>
                    </a:cubicBezTo>
                    <a:cubicBezTo>
                      <a:pt x="183822" y="1232144"/>
                      <a:pt x="184888" y="1237269"/>
                      <a:pt x="186813" y="1242081"/>
                    </a:cubicBezTo>
                    <a:cubicBezTo>
                      <a:pt x="201392" y="1278528"/>
                      <a:pt x="182861" y="1233188"/>
                      <a:pt x="196646" y="1264203"/>
                    </a:cubicBezTo>
                    <a:cubicBezTo>
                      <a:pt x="198438" y="1268235"/>
                      <a:pt x="200054" y="1272347"/>
                      <a:pt x="201562" y="1276494"/>
                    </a:cubicBezTo>
                    <a:cubicBezTo>
                      <a:pt x="203333" y="1281364"/>
                      <a:pt x="206478" y="1291242"/>
                      <a:pt x="206478" y="1291242"/>
                    </a:cubicBezTo>
                    <a:cubicBezTo>
                      <a:pt x="207297" y="1296977"/>
                      <a:pt x="208729" y="1302658"/>
                      <a:pt x="208936" y="1308448"/>
                    </a:cubicBezTo>
                    <a:cubicBezTo>
                      <a:pt x="212963" y="1421219"/>
                      <a:pt x="212136" y="1407378"/>
                      <a:pt x="208936" y="1500177"/>
                    </a:cubicBezTo>
                    <a:cubicBezTo>
                      <a:pt x="209755" y="1502635"/>
                      <a:pt x="209285" y="1506046"/>
                      <a:pt x="211394" y="1507552"/>
                    </a:cubicBezTo>
                    <a:cubicBezTo>
                      <a:pt x="215611" y="1510564"/>
                      <a:pt x="221000" y="1511825"/>
                      <a:pt x="226142" y="1512468"/>
                    </a:cubicBezTo>
                    <a:cubicBezTo>
                      <a:pt x="251556" y="1515645"/>
                      <a:pt x="239267" y="1513992"/>
                      <a:pt x="263013" y="1517384"/>
                    </a:cubicBezTo>
                    <a:cubicBezTo>
                      <a:pt x="279317" y="1522818"/>
                      <a:pt x="275714" y="1488297"/>
                      <a:pt x="277762" y="147805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907586" y="1181900"/>
                <a:ext cx="624600" cy="1069536"/>
              </a:xfrm>
              <a:custGeom>
                <a:avLst/>
                <a:gdLst>
                  <a:gd name="connsiteX0" fmla="*/ 857865 w 899652"/>
                  <a:gd name="connsiteY0" fmla="*/ 1517279 h 1540522"/>
                  <a:gd name="connsiteX1" fmla="*/ 857865 w 899652"/>
                  <a:gd name="connsiteY1" fmla="*/ 1168234 h 1540522"/>
                  <a:gd name="connsiteX2" fmla="*/ 855407 w 899652"/>
                  <a:gd name="connsiteY2" fmla="*/ 1158401 h 1540522"/>
                  <a:gd name="connsiteX3" fmla="*/ 852949 w 899652"/>
                  <a:gd name="connsiteY3" fmla="*/ 1126446 h 1540522"/>
                  <a:gd name="connsiteX4" fmla="*/ 850491 w 899652"/>
                  <a:gd name="connsiteY4" fmla="*/ 1114156 h 1540522"/>
                  <a:gd name="connsiteX5" fmla="*/ 845575 w 899652"/>
                  <a:gd name="connsiteY5" fmla="*/ 1096950 h 1540522"/>
                  <a:gd name="connsiteX6" fmla="*/ 840659 w 899652"/>
                  <a:gd name="connsiteY6" fmla="*/ 1084659 h 1540522"/>
                  <a:gd name="connsiteX7" fmla="*/ 835742 w 899652"/>
                  <a:gd name="connsiteY7" fmla="*/ 1062537 h 1540522"/>
                  <a:gd name="connsiteX8" fmla="*/ 830826 w 899652"/>
                  <a:gd name="connsiteY8" fmla="*/ 1052704 h 1540522"/>
                  <a:gd name="connsiteX9" fmla="*/ 828368 w 899652"/>
                  <a:gd name="connsiteY9" fmla="*/ 1040414 h 1540522"/>
                  <a:gd name="connsiteX10" fmla="*/ 823452 w 899652"/>
                  <a:gd name="connsiteY10" fmla="*/ 1033040 h 1540522"/>
                  <a:gd name="connsiteX11" fmla="*/ 818536 w 899652"/>
                  <a:gd name="connsiteY11" fmla="*/ 1018292 h 1540522"/>
                  <a:gd name="connsiteX12" fmla="*/ 813620 w 899652"/>
                  <a:gd name="connsiteY12" fmla="*/ 1008459 h 1540522"/>
                  <a:gd name="connsiteX13" fmla="*/ 811162 w 899652"/>
                  <a:gd name="connsiteY13" fmla="*/ 998627 h 1540522"/>
                  <a:gd name="connsiteX14" fmla="*/ 801329 w 899652"/>
                  <a:gd name="connsiteY14" fmla="*/ 978963 h 1540522"/>
                  <a:gd name="connsiteX15" fmla="*/ 798871 w 899652"/>
                  <a:gd name="connsiteY15" fmla="*/ 971588 h 1540522"/>
                  <a:gd name="connsiteX16" fmla="*/ 789039 w 899652"/>
                  <a:gd name="connsiteY16" fmla="*/ 956840 h 1540522"/>
                  <a:gd name="connsiteX17" fmla="*/ 784123 w 899652"/>
                  <a:gd name="connsiteY17" fmla="*/ 934717 h 1540522"/>
                  <a:gd name="connsiteX18" fmla="*/ 776749 w 899652"/>
                  <a:gd name="connsiteY18" fmla="*/ 922427 h 1540522"/>
                  <a:gd name="connsiteX19" fmla="*/ 766917 w 899652"/>
                  <a:gd name="connsiteY19" fmla="*/ 907679 h 1540522"/>
                  <a:gd name="connsiteX20" fmla="*/ 759542 w 899652"/>
                  <a:gd name="connsiteY20" fmla="*/ 890472 h 1540522"/>
                  <a:gd name="connsiteX21" fmla="*/ 757084 w 899652"/>
                  <a:gd name="connsiteY21" fmla="*/ 883098 h 1540522"/>
                  <a:gd name="connsiteX22" fmla="*/ 752168 w 899652"/>
                  <a:gd name="connsiteY22" fmla="*/ 875724 h 1540522"/>
                  <a:gd name="connsiteX23" fmla="*/ 744794 w 899652"/>
                  <a:gd name="connsiteY23" fmla="*/ 858517 h 1540522"/>
                  <a:gd name="connsiteX24" fmla="*/ 737420 w 899652"/>
                  <a:gd name="connsiteY24" fmla="*/ 848685 h 1540522"/>
                  <a:gd name="connsiteX25" fmla="*/ 727588 w 899652"/>
                  <a:gd name="connsiteY25" fmla="*/ 826563 h 1540522"/>
                  <a:gd name="connsiteX26" fmla="*/ 722671 w 899652"/>
                  <a:gd name="connsiteY26" fmla="*/ 821646 h 1540522"/>
                  <a:gd name="connsiteX27" fmla="*/ 715297 w 899652"/>
                  <a:gd name="connsiteY27" fmla="*/ 801982 h 1540522"/>
                  <a:gd name="connsiteX28" fmla="*/ 710381 w 899652"/>
                  <a:gd name="connsiteY28" fmla="*/ 789692 h 1540522"/>
                  <a:gd name="connsiteX29" fmla="*/ 693175 w 899652"/>
                  <a:gd name="connsiteY29" fmla="*/ 755279 h 1540522"/>
                  <a:gd name="connsiteX30" fmla="*/ 688259 w 899652"/>
                  <a:gd name="connsiteY30" fmla="*/ 745446 h 1540522"/>
                  <a:gd name="connsiteX31" fmla="*/ 680884 w 899652"/>
                  <a:gd name="connsiteY31" fmla="*/ 723324 h 1540522"/>
                  <a:gd name="connsiteX32" fmla="*/ 675968 w 899652"/>
                  <a:gd name="connsiteY32" fmla="*/ 713492 h 1540522"/>
                  <a:gd name="connsiteX33" fmla="*/ 671052 w 899652"/>
                  <a:gd name="connsiteY33" fmla="*/ 698743 h 1540522"/>
                  <a:gd name="connsiteX34" fmla="*/ 666136 w 899652"/>
                  <a:gd name="connsiteY34" fmla="*/ 688911 h 1540522"/>
                  <a:gd name="connsiteX35" fmla="*/ 663678 w 899652"/>
                  <a:gd name="connsiteY35" fmla="*/ 681537 h 1540522"/>
                  <a:gd name="connsiteX36" fmla="*/ 658762 w 899652"/>
                  <a:gd name="connsiteY36" fmla="*/ 674163 h 1540522"/>
                  <a:gd name="connsiteX37" fmla="*/ 653846 w 899652"/>
                  <a:gd name="connsiteY37" fmla="*/ 661872 h 1540522"/>
                  <a:gd name="connsiteX38" fmla="*/ 651388 w 899652"/>
                  <a:gd name="connsiteY38" fmla="*/ 654498 h 1540522"/>
                  <a:gd name="connsiteX39" fmla="*/ 646471 w 899652"/>
                  <a:gd name="connsiteY39" fmla="*/ 647124 h 1540522"/>
                  <a:gd name="connsiteX40" fmla="*/ 644013 w 899652"/>
                  <a:gd name="connsiteY40" fmla="*/ 639750 h 1540522"/>
                  <a:gd name="connsiteX41" fmla="*/ 639097 w 899652"/>
                  <a:gd name="connsiteY41" fmla="*/ 632375 h 1540522"/>
                  <a:gd name="connsiteX42" fmla="*/ 634181 w 899652"/>
                  <a:gd name="connsiteY42" fmla="*/ 622543 h 1540522"/>
                  <a:gd name="connsiteX43" fmla="*/ 629265 w 899652"/>
                  <a:gd name="connsiteY43" fmla="*/ 615169 h 1540522"/>
                  <a:gd name="connsiteX44" fmla="*/ 614517 w 899652"/>
                  <a:gd name="connsiteY44" fmla="*/ 590588 h 1540522"/>
                  <a:gd name="connsiteX45" fmla="*/ 607142 w 899652"/>
                  <a:gd name="connsiteY45" fmla="*/ 580756 h 1540522"/>
                  <a:gd name="connsiteX46" fmla="*/ 599768 w 899652"/>
                  <a:gd name="connsiteY46" fmla="*/ 573382 h 1540522"/>
                  <a:gd name="connsiteX47" fmla="*/ 592394 w 899652"/>
                  <a:gd name="connsiteY47" fmla="*/ 558634 h 1540522"/>
                  <a:gd name="connsiteX48" fmla="*/ 585020 w 899652"/>
                  <a:gd name="connsiteY48" fmla="*/ 551259 h 1540522"/>
                  <a:gd name="connsiteX49" fmla="*/ 570271 w 899652"/>
                  <a:gd name="connsiteY49" fmla="*/ 534053 h 1540522"/>
                  <a:gd name="connsiteX50" fmla="*/ 555523 w 899652"/>
                  <a:gd name="connsiteY50" fmla="*/ 511930 h 1540522"/>
                  <a:gd name="connsiteX51" fmla="*/ 545691 w 899652"/>
                  <a:gd name="connsiteY51" fmla="*/ 504556 h 1540522"/>
                  <a:gd name="connsiteX52" fmla="*/ 535859 w 899652"/>
                  <a:gd name="connsiteY52" fmla="*/ 489808 h 1540522"/>
                  <a:gd name="connsiteX53" fmla="*/ 521110 w 899652"/>
                  <a:gd name="connsiteY53" fmla="*/ 475059 h 1540522"/>
                  <a:gd name="connsiteX54" fmla="*/ 511278 w 899652"/>
                  <a:gd name="connsiteY54" fmla="*/ 465227 h 1540522"/>
                  <a:gd name="connsiteX55" fmla="*/ 503904 w 899652"/>
                  <a:gd name="connsiteY55" fmla="*/ 457853 h 1540522"/>
                  <a:gd name="connsiteX56" fmla="*/ 489155 w 899652"/>
                  <a:gd name="connsiteY56" fmla="*/ 445563 h 1540522"/>
                  <a:gd name="connsiteX57" fmla="*/ 479323 w 899652"/>
                  <a:gd name="connsiteY57" fmla="*/ 435730 h 1540522"/>
                  <a:gd name="connsiteX58" fmla="*/ 471949 w 899652"/>
                  <a:gd name="connsiteY58" fmla="*/ 425898 h 1540522"/>
                  <a:gd name="connsiteX59" fmla="*/ 459659 w 899652"/>
                  <a:gd name="connsiteY59" fmla="*/ 418524 h 1540522"/>
                  <a:gd name="connsiteX60" fmla="*/ 447368 w 899652"/>
                  <a:gd name="connsiteY60" fmla="*/ 408692 h 1540522"/>
                  <a:gd name="connsiteX61" fmla="*/ 439994 w 899652"/>
                  <a:gd name="connsiteY61" fmla="*/ 401317 h 1540522"/>
                  <a:gd name="connsiteX62" fmla="*/ 427704 w 899652"/>
                  <a:gd name="connsiteY62" fmla="*/ 393943 h 1540522"/>
                  <a:gd name="connsiteX63" fmla="*/ 408039 w 899652"/>
                  <a:gd name="connsiteY63" fmla="*/ 384111 h 1540522"/>
                  <a:gd name="connsiteX64" fmla="*/ 390833 w 899652"/>
                  <a:gd name="connsiteY64" fmla="*/ 369363 h 1540522"/>
                  <a:gd name="connsiteX65" fmla="*/ 358878 w 899652"/>
                  <a:gd name="connsiteY65" fmla="*/ 342324 h 1540522"/>
                  <a:gd name="connsiteX66" fmla="*/ 336755 w 899652"/>
                  <a:gd name="connsiteY66" fmla="*/ 327575 h 1540522"/>
                  <a:gd name="connsiteX67" fmla="*/ 329381 w 899652"/>
                  <a:gd name="connsiteY67" fmla="*/ 322659 h 1540522"/>
                  <a:gd name="connsiteX68" fmla="*/ 309717 w 899652"/>
                  <a:gd name="connsiteY68" fmla="*/ 307911 h 1540522"/>
                  <a:gd name="connsiteX69" fmla="*/ 290052 w 899652"/>
                  <a:gd name="connsiteY69" fmla="*/ 298079 h 1540522"/>
                  <a:gd name="connsiteX70" fmla="*/ 263013 w 899652"/>
                  <a:gd name="connsiteY70" fmla="*/ 275956 h 1540522"/>
                  <a:gd name="connsiteX71" fmla="*/ 255639 w 899652"/>
                  <a:gd name="connsiteY71" fmla="*/ 273498 h 1540522"/>
                  <a:gd name="connsiteX72" fmla="*/ 238433 w 899652"/>
                  <a:gd name="connsiteY72" fmla="*/ 261208 h 1540522"/>
                  <a:gd name="connsiteX73" fmla="*/ 228600 w 899652"/>
                  <a:gd name="connsiteY73" fmla="*/ 253834 h 1540522"/>
                  <a:gd name="connsiteX74" fmla="*/ 221226 w 899652"/>
                  <a:gd name="connsiteY74" fmla="*/ 248917 h 1540522"/>
                  <a:gd name="connsiteX75" fmla="*/ 213852 w 899652"/>
                  <a:gd name="connsiteY75" fmla="*/ 241543 h 1540522"/>
                  <a:gd name="connsiteX76" fmla="*/ 196646 w 899652"/>
                  <a:gd name="connsiteY76" fmla="*/ 231711 h 1540522"/>
                  <a:gd name="connsiteX77" fmla="*/ 184355 w 899652"/>
                  <a:gd name="connsiteY77" fmla="*/ 224337 h 1540522"/>
                  <a:gd name="connsiteX78" fmla="*/ 167149 w 899652"/>
                  <a:gd name="connsiteY78" fmla="*/ 209588 h 1540522"/>
                  <a:gd name="connsiteX79" fmla="*/ 157317 w 899652"/>
                  <a:gd name="connsiteY79" fmla="*/ 204672 h 1540522"/>
                  <a:gd name="connsiteX80" fmla="*/ 152400 w 899652"/>
                  <a:gd name="connsiteY80" fmla="*/ 197298 h 1540522"/>
                  <a:gd name="connsiteX81" fmla="*/ 125362 w 899652"/>
                  <a:gd name="connsiteY81" fmla="*/ 177634 h 1540522"/>
                  <a:gd name="connsiteX82" fmla="*/ 110613 w 899652"/>
                  <a:gd name="connsiteY82" fmla="*/ 162885 h 1540522"/>
                  <a:gd name="connsiteX83" fmla="*/ 105697 w 899652"/>
                  <a:gd name="connsiteY83" fmla="*/ 155511 h 1540522"/>
                  <a:gd name="connsiteX84" fmla="*/ 93407 w 899652"/>
                  <a:gd name="connsiteY84" fmla="*/ 140763 h 1540522"/>
                  <a:gd name="connsiteX85" fmla="*/ 86033 w 899652"/>
                  <a:gd name="connsiteY85" fmla="*/ 138304 h 1540522"/>
                  <a:gd name="connsiteX86" fmla="*/ 76200 w 899652"/>
                  <a:gd name="connsiteY86" fmla="*/ 123556 h 1540522"/>
                  <a:gd name="connsiteX87" fmla="*/ 71284 w 899652"/>
                  <a:gd name="connsiteY87" fmla="*/ 116182 h 1540522"/>
                  <a:gd name="connsiteX88" fmla="*/ 63910 w 899652"/>
                  <a:gd name="connsiteY88" fmla="*/ 106350 h 1540522"/>
                  <a:gd name="connsiteX89" fmla="*/ 54078 w 899652"/>
                  <a:gd name="connsiteY89" fmla="*/ 94059 h 1540522"/>
                  <a:gd name="connsiteX90" fmla="*/ 44246 w 899652"/>
                  <a:gd name="connsiteY90" fmla="*/ 79311 h 1540522"/>
                  <a:gd name="connsiteX91" fmla="*/ 36871 w 899652"/>
                  <a:gd name="connsiteY91" fmla="*/ 69479 h 1540522"/>
                  <a:gd name="connsiteX92" fmla="*/ 34413 w 899652"/>
                  <a:gd name="connsiteY92" fmla="*/ 59646 h 1540522"/>
                  <a:gd name="connsiteX93" fmla="*/ 27039 w 899652"/>
                  <a:gd name="connsiteY93" fmla="*/ 52272 h 1540522"/>
                  <a:gd name="connsiteX94" fmla="*/ 22123 w 899652"/>
                  <a:gd name="connsiteY94" fmla="*/ 44898 h 1540522"/>
                  <a:gd name="connsiteX95" fmla="*/ 14749 w 899652"/>
                  <a:gd name="connsiteY95" fmla="*/ 27692 h 1540522"/>
                  <a:gd name="connsiteX96" fmla="*/ 9833 w 899652"/>
                  <a:gd name="connsiteY96" fmla="*/ 22775 h 1540522"/>
                  <a:gd name="connsiteX97" fmla="*/ 4917 w 899652"/>
                  <a:gd name="connsiteY97" fmla="*/ 8027 h 1540522"/>
                  <a:gd name="connsiteX98" fmla="*/ 0 w 899652"/>
                  <a:gd name="connsiteY98" fmla="*/ 653 h 1540522"/>
                  <a:gd name="connsiteX99" fmla="*/ 4917 w 899652"/>
                  <a:gd name="connsiteY99" fmla="*/ 15401 h 1540522"/>
                  <a:gd name="connsiteX100" fmla="*/ 9833 w 899652"/>
                  <a:gd name="connsiteY100" fmla="*/ 30150 h 1540522"/>
                  <a:gd name="connsiteX101" fmla="*/ 12291 w 899652"/>
                  <a:gd name="connsiteY101" fmla="*/ 37524 h 1540522"/>
                  <a:gd name="connsiteX102" fmla="*/ 17207 w 899652"/>
                  <a:gd name="connsiteY102" fmla="*/ 44898 h 1540522"/>
                  <a:gd name="connsiteX103" fmla="*/ 19665 w 899652"/>
                  <a:gd name="connsiteY103" fmla="*/ 52272 h 1540522"/>
                  <a:gd name="connsiteX104" fmla="*/ 29497 w 899652"/>
                  <a:gd name="connsiteY104" fmla="*/ 64563 h 1540522"/>
                  <a:gd name="connsiteX105" fmla="*/ 34413 w 899652"/>
                  <a:gd name="connsiteY105" fmla="*/ 71937 h 1540522"/>
                  <a:gd name="connsiteX106" fmla="*/ 36871 w 899652"/>
                  <a:gd name="connsiteY106" fmla="*/ 79311 h 1540522"/>
                  <a:gd name="connsiteX107" fmla="*/ 49162 w 899652"/>
                  <a:gd name="connsiteY107" fmla="*/ 91601 h 1540522"/>
                  <a:gd name="connsiteX108" fmla="*/ 51620 w 899652"/>
                  <a:gd name="connsiteY108" fmla="*/ 98975 h 1540522"/>
                  <a:gd name="connsiteX109" fmla="*/ 58994 w 899652"/>
                  <a:gd name="connsiteY109" fmla="*/ 103892 h 1540522"/>
                  <a:gd name="connsiteX110" fmla="*/ 66368 w 899652"/>
                  <a:gd name="connsiteY110" fmla="*/ 111266 h 1540522"/>
                  <a:gd name="connsiteX111" fmla="*/ 71284 w 899652"/>
                  <a:gd name="connsiteY111" fmla="*/ 118640 h 1540522"/>
                  <a:gd name="connsiteX112" fmla="*/ 78659 w 899652"/>
                  <a:gd name="connsiteY112" fmla="*/ 126014 h 1540522"/>
                  <a:gd name="connsiteX113" fmla="*/ 83575 w 899652"/>
                  <a:gd name="connsiteY113" fmla="*/ 133388 h 1540522"/>
                  <a:gd name="connsiteX114" fmla="*/ 90949 w 899652"/>
                  <a:gd name="connsiteY114" fmla="*/ 138304 h 1540522"/>
                  <a:gd name="connsiteX115" fmla="*/ 95865 w 899652"/>
                  <a:gd name="connsiteY115" fmla="*/ 143221 h 1540522"/>
                  <a:gd name="connsiteX116" fmla="*/ 110613 w 899652"/>
                  <a:gd name="connsiteY116" fmla="*/ 150595 h 1540522"/>
                  <a:gd name="connsiteX117" fmla="*/ 125362 w 899652"/>
                  <a:gd name="connsiteY117" fmla="*/ 160427 h 1540522"/>
                  <a:gd name="connsiteX118" fmla="*/ 132736 w 899652"/>
                  <a:gd name="connsiteY118" fmla="*/ 167801 h 1540522"/>
                  <a:gd name="connsiteX119" fmla="*/ 147484 w 899652"/>
                  <a:gd name="connsiteY119" fmla="*/ 172717 h 1540522"/>
                  <a:gd name="connsiteX120" fmla="*/ 159775 w 899652"/>
                  <a:gd name="connsiteY120" fmla="*/ 180092 h 1540522"/>
                  <a:gd name="connsiteX121" fmla="*/ 167149 w 899652"/>
                  <a:gd name="connsiteY121" fmla="*/ 185008 h 1540522"/>
                  <a:gd name="connsiteX122" fmla="*/ 184355 w 899652"/>
                  <a:gd name="connsiteY122" fmla="*/ 192382 h 1540522"/>
                  <a:gd name="connsiteX123" fmla="*/ 201562 w 899652"/>
                  <a:gd name="connsiteY123" fmla="*/ 202214 h 1540522"/>
                  <a:gd name="connsiteX124" fmla="*/ 216310 w 899652"/>
                  <a:gd name="connsiteY124" fmla="*/ 212046 h 1540522"/>
                  <a:gd name="connsiteX125" fmla="*/ 221226 w 899652"/>
                  <a:gd name="connsiteY125" fmla="*/ 216963 h 1540522"/>
                  <a:gd name="connsiteX126" fmla="*/ 228600 w 899652"/>
                  <a:gd name="connsiteY126" fmla="*/ 219421 h 1540522"/>
                  <a:gd name="connsiteX127" fmla="*/ 235975 w 899652"/>
                  <a:gd name="connsiteY127" fmla="*/ 224337 h 1540522"/>
                  <a:gd name="connsiteX128" fmla="*/ 243349 w 899652"/>
                  <a:gd name="connsiteY128" fmla="*/ 226795 h 1540522"/>
                  <a:gd name="connsiteX129" fmla="*/ 258097 w 899652"/>
                  <a:gd name="connsiteY129" fmla="*/ 236627 h 1540522"/>
                  <a:gd name="connsiteX130" fmla="*/ 272846 w 899652"/>
                  <a:gd name="connsiteY130" fmla="*/ 248917 h 1540522"/>
                  <a:gd name="connsiteX131" fmla="*/ 280220 w 899652"/>
                  <a:gd name="connsiteY131" fmla="*/ 251375 h 1540522"/>
                  <a:gd name="connsiteX132" fmla="*/ 297426 w 899652"/>
                  <a:gd name="connsiteY132" fmla="*/ 263666 h 1540522"/>
                  <a:gd name="connsiteX133" fmla="*/ 314633 w 899652"/>
                  <a:gd name="connsiteY133" fmla="*/ 273498 h 1540522"/>
                  <a:gd name="connsiteX134" fmla="*/ 339213 w 899652"/>
                  <a:gd name="connsiteY134" fmla="*/ 290704 h 1540522"/>
                  <a:gd name="connsiteX135" fmla="*/ 346588 w 899652"/>
                  <a:gd name="connsiteY135" fmla="*/ 293163 h 1540522"/>
                  <a:gd name="connsiteX136" fmla="*/ 356420 w 899652"/>
                  <a:gd name="connsiteY136" fmla="*/ 300537 h 1540522"/>
                  <a:gd name="connsiteX137" fmla="*/ 376084 w 899652"/>
                  <a:gd name="connsiteY137" fmla="*/ 310369 h 1540522"/>
                  <a:gd name="connsiteX138" fmla="*/ 390833 w 899652"/>
                  <a:gd name="connsiteY138" fmla="*/ 325117 h 1540522"/>
                  <a:gd name="connsiteX139" fmla="*/ 403123 w 899652"/>
                  <a:gd name="connsiteY139" fmla="*/ 337408 h 1540522"/>
                  <a:gd name="connsiteX140" fmla="*/ 412955 w 899652"/>
                  <a:gd name="connsiteY140" fmla="*/ 342324 h 1540522"/>
                  <a:gd name="connsiteX141" fmla="*/ 425246 w 899652"/>
                  <a:gd name="connsiteY141" fmla="*/ 354614 h 1540522"/>
                  <a:gd name="connsiteX142" fmla="*/ 435078 w 899652"/>
                  <a:gd name="connsiteY142" fmla="*/ 361988 h 1540522"/>
                  <a:gd name="connsiteX143" fmla="*/ 439994 w 899652"/>
                  <a:gd name="connsiteY143" fmla="*/ 369363 h 1540522"/>
                  <a:gd name="connsiteX144" fmla="*/ 449826 w 899652"/>
                  <a:gd name="connsiteY144" fmla="*/ 376737 h 1540522"/>
                  <a:gd name="connsiteX145" fmla="*/ 474407 w 899652"/>
                  <a:gd name="connsiteY145" fmla="*/ 391485 h 1540522"/>
                  <a:gd name="connsiteX146" fmla="*/ 489155 w 899652"/>
                  <a:gd name="connsiteY146" fmla="*/ 403775 h 1540522"/>
                  <a:gd name="connsiteX147" fmla="*/ 494071 w 899652"/>
                  <a:gd name="connsiteY147" fmla="*/ 411150 h 1540522"/>
                  <a:gd name="connsiteX148" fmla="*/ 498988 w 899652"/>
                  <a:gd name="connsiteY148" fmla="*/ 416066 h 1540522"/>
                  <a:gd name="connsiteX149" fmla="*/ 506362 w 899652"/>
                  <a:gd name="connsiteY149" fmla="*/ 420982 h 1540522"/>
                  <a:gd name="connsiteX150" fmla="*/ 513736 w 899652"/>
                  <a:gd name="connsiteY150" fmla="*/ 428356 h 1540522"/>
                  <a:gd name="connsiteX151" fmla="*/ 521110 w 899652"/>
                  <a:gd name="connsiteY151" fmla="*/ 433272 h 1540522"/>
                  <a:gd name="connsiteX152" fmla="*/ 535859 w 899652"/>
                  <a:gd name="connsiteY152" fmla="*/ 448021 h 1540522"/>
                  <a:gd name="connsiteX153" fmla="*/ 540775 w 899652"/>
                  <a:gd name="connsiteY153" fmla="*/ 455395 h 1540522"/>
                  <a:gd name="connsiteX154" fmla="*/ 562897 w 899652"/>
                  <a:gd name="connsiteY154" fmla="*/ 475059 h 1540522"/>
                  <a:gd name="connsiteX155" fmla="*/ 570271 w 899652"/>
                  <a:gd name="connsiteY155" fmla="*/ 484892 h 1540522"/>
                  <a:gd name="connsiteX156" fmla="*/ 575188 w 899652"/>
                  <a:gd name="connsiteY156" fmla="*/ 489808 h 1540522"/>
                  <a:gd name="connsiteX157" fmla="*/ 585020 w 899652"/>
                  <a:gd name="connsiteY157" fmla="*/ 504556 h 1540522"/>
                  <a:gd name="connsiteX158" fmla="*/ 589936 w 899652"/>
                  <a:gd name="connsiteY158" fmla="*/ 511930 h 1540522"/>
                  <a:gd name="connsiteX159" fmla="*/ 602226 w 899652"/>
                  <a:gd name="connsiteY159" fmla="*/ 524221 h 1540522"/>
                  <a:gd name="connsiteX160" fmla="*/ 612059 w 899652"/>
                  <a:gd name="connsiteY160" fmla="*/ 538969 h 1540522"/>
                  <a:gd name="connsiteX161" fmla="*/ 619433 w 899652"/>
                  <a:gd name="connsiteY161" fmla="*/ 548801 h 1540522"/>
                  <a:gd name="connsiteX162" fmla="*/ 631723 w 899652"/>
                  <a:gd name="connsiteY162" fmla="*/ 570924 h 1540522"/>
                  <a:gd name="connsiteX163" fmla="*/ 636639 w 899652"/>
                  <a:gd name="connsiteY163" fmla="*/ 578298 h 1540522"/>
                  <a:gd name="connsiteX164" fmla="*/ 639097 w 899652"/>
                  <a:gd name="connsiteY164" fmla="*/ 585672 h 1540522"/>
                  <a:gd name="connsiteX165" fmla="*/ 648929 w 899652"/>
                  <a:gd name="connsiteY165" fmla="*/ 597963 h 1540522"/>
                  <a:gd name="connsiteX166" fmla="*/ 658762 w 899652"/>
                  <a:gd name="connsiteY166" fmla="*/ 615169 h 1540522"/>
                  <a:gd name="connsiteX167" fmla="*/ 663678 w 899652"/>
                  <a:gd name="connsiteY167" fmla="*/ 625001 h 1540522"/>
                  <a:gd name="connsiteX168" fmla="*/ 668594 w 899652"/>
                  <a:gd name="connsiteY168" fmla="*/ 632375 h 1540522"/>
                  <a:gd name="connsiteX169" fmla="*/ 675968 w 899652"/>
                  <a:gd name="connsiteY169" fmla="*/ 647124 h 1540522"/>
                  <a:gd name="connsiteX170" fmla="*/ 678426 w 899652"/>
                  <a:gd name="connsiteY170" fmla="*/ 654498 h 1540522"/>
                  <a:gd name="connsiteX171" fmla="*/ 683342 w 899652"/>
                  <a:gd name="connsiteY171" fmla="*/ 661872 h 1540522"/>
                  <a:gd name="connsiteX172" fmla="*/ 690717 w 899652"/>
                  <a:gd name="connsiteY172" fmla="*/ 674163 h 1540522"/>
                  <a:gd name="connsiteX173" fmla="*/ 700549 w 899652"/>
                  <a:gd name="connsiteY173" fmla="*/ 696285 h 1540522"/>
                  <a:gd name="connsiteX174" fmla="*/ 710381 w 899652"/>
                  <a:gd name="connsiteY174" fmla="*/ 713492 h 1540522"/>
                  <a:gd name="connsiteX175" fmla="*/ 717755 w 899652"/>
                  <a:gd name="connsiteY175" fmla="*/ 720866 h 1540522"/>
                  <a:gd name="connsiteX176" fmla="*/ 727588 w 899652"/>
                  <a:gd name="connsiteY176" fmla="*/ 735614 h 1540522"/>
                  <a:gd name="connsiteX177" fmla="*/ 734962 w 899652"/>
                  <a:gd name="connsiteY177" fmla="*/ 755279 h 1540522"/>
                  <a:gd name="connsiteX178" fmla="*/ 742336 w 899652"/>
                  <a:gd name="connsiteY178" fmla="*/ 762653 h 1540522"/>
                  <a:gd name="connsiteX179" fmla="*/ 747252 w 899652"/>
                  <a:gd name="connsiteY179" fmla="*/ 777401 h 1540522"/>
                  <a:gd name="connsiteX180" fmla="*/ 749710 w 899652"/>
                  <a:gd name="connsiteY180" fmla="*/ 784775 h 1540522"/>
                  <a:gd name="connsiteX181" fmla="*/ 759542 w 899652"/>
                  <a:gd name="connsiteY181" fmla="*/ 799524 h 1540522"/>
                  <a:gd name="connsiteX182" fmla="*/ 764459 w 899652"/>
                  <a:gd name="connsiteY182" fmla="*/ 819188 h 1540522"/>
                  <a:gd name="connsiteX183" fmla="*/ 766917 w 899652"/>
                  <a:gd name="connsiteY183" fmla="*/ 829021 h 1540522"/>
                  <a:gd name="connsiteX184" fmla="*/ 771833 w 899652"/>
                  <a:gd name="connsiteY184" fmla="*/ 836395 h 1540522"/>
                  <a:gd name="connsiteX185" fmla="*/ 774291 w 899652"/>
                  <a:gd name="connsiteY185" fmla="*/ 848685 h 1540522"/>
                  <a:gd name="connsiteX186" fmla="*/ 781665 w 899652"/>
                  <a:gd name="connsiteY186" fmla="*/ 870808 h 1540522"/>
                  <a:gd name="connsiteX187" fmla="*/ 784123 w 899652"/>
                  <a:gd name="connsiteY187" fmla="*/ 878182 h 1540522"/>
                  <a:gd name="connsiteX188" fmla="*/ 786581 w 899652"/>
                  <a:gd name="connsiteY188" fmla="*/ 888014 h 1540522"/>
                  <a:gd name="connsiteX189" fmla="*/ 793955 w 899652"/>
                  <a:gd name="connsiteY189" fmla="*/ 910137 h 1540522"/>
                  <a:gd name="connsiteX190" fmla="*/ 796413 w 899652"/>
                  <a:gd name="connsiteY190" fmla="*/ 917511 h 1540522"/>
                  <a:gd name="connsiteX191" fmla="*/ 798871 w 899652"/>
                  <a:gd name="connsiteY191" fmla="*/ 924885 h 1540522"/>
                  <a:gd name="connsiteX192" fmla="*/ 803788 w 899652"/>
                  <a:gd name="connsiteY192" fmla="*/ 942092 h 1540522"/>
                  <a:gd name="connsiteX193" fmla="*/ 806246 w 899652"/>
                  <a:gd name="connsiteY193" fmla="*/ 951924 h 1540522"/>
                  <a:gd name="connsiteX194" fmla="*/ 811162 w 899652"/>
                  <a:gd name="connsiteY194" fmla="*/ 966672 h 1540522"/>
                  <a:gd name="connsiteX195" fmla="*/ 813620 w 899652"/>
                  <a:gd name="connsiteY195" fmla="*/ 976504 h 1540522"/>
                  <a:gd name="connsiteX196" fmla="*/ 818536 w 899652"/>
                  <a:gd name="connsiteY196" fmla="*/ 991253 h 1540522"/>
                  <a:gd name="connsiteX197" fmla="*/ 820994 w 899652"/>
                  <a:gd name="connsiteY197" fmla="*/ 1010917 h 1540522"/>
                  <a:gd name="connsiteX198" fmla="*/ 825910 w 899652"/>
                  <a:gd name="connsiteY198" fmla="*/ 1025666 h 1540522"/>
                  <a:gd name="connsiteX199" fmla="*/ 828368 w 899652"/>
                  <a:gd name="connsiteY199" fmla="*/ 1033040 h 1540522"/>
                  <a:gd name="connsiteX200" fmla="*/ 830826 w 899652"/>
                  <a:gd name="connsiteY200" fmla="*/ 1047788 h 1540522"/>
                  <a:gd name="connsiteX201" fmla="*/ 833284 w 899652"/>
                  <a:gd name="connsiteY201" fmla="*/ 1067453 h 1540522"/>
                  <a:gd name="connsiteX202" fmla="*/ 838200 w 899652"/>
                  <a:gd name="connsiteY202" fmla="*/ 1084659 h 1540522"/>
                  <a:gd name="connsiteX203" fmla="*/ 840659 w 899652"/>
                  <a:gd name="connsiteY203" fmla="*/ 1099408 h 1540522"/>
                  <a:gd name="connsiteX204" fmla="*/ 845575 w 899652"/>
                  <a:gd name="connsiteY204" fmla="*/ 1114156 h 1540522"/>
                  <a:gd name="connsiteX205" fmla="*/ 852949 w 899652"/>
                  <a:gd name="connsiteY205" fmla="*/ 1146111 h 1540522"/>
                  <a:gd name="connsiteX206" fmla="*/ 857865 w 899652"/>
                  <a:gd name="connsiteY206" fmla="*/ 1163317 h 1540522"/>
                  <a:gd name="connsiteX207" fmla="*/ 860323 w 899652"/>
                  <a:gd name="connsiteY207" fmla="*/ 1178066 h 1540522"/>
                  <a:gd name="connsiteX208" fmla="*/ 865239 w 899652"/>
                  <a:gd name="connsiteY208" fmla="*/ 1195272 h 1540522"/>
                  <a:gd name="connsiteX209" fmla="*/ 870155 w 899652"/>
                  <a:gd name="connsiteY209" fmla="*/ 1222311 h 1540522"/>
                  <a:gd name="connsiteX210" fmla="*/ 875071 w 899652"/>
                  <a:gd name="connsiteY210" fmla="*/ 1232143 h 1540522"/>
                  <a:gd name="connsiteX211" fmla="*/ 877529 w 899652"/>
                  <a:gd name="connsiteY211" fmla="*/ 1249350 h 1540522"/>
                  <a:gd name="connsiteX212" fmla="*/ 879988 w 899652"/>
                  <a:gd name="connsiteY212" fmla="*/ 1259182 h 1540522"/>
                  <a:gd name="connsiteX213" fmla="*/ 882446 w 899652"/>
                  <a:gd name="connsiteY213" fmla="*/ 1276388 h 1540522"/>
                  <a:gd name="connsiteX214" fmla="*/ 884904 w 899652"/>
                  <a:gd name="connsiteY214" fmla="*/ 1291137 h 1540522"/>
                  <a:gd name="connsiteX215" fmla="*/ 889820 w 899652"/>
                  <a:gd name="connsiteY215" fmla="*/ 1337840 h 1540522"/>
                  <a:gd name="connsiteX216" fmla="*/ 892278 w 899652"/>
                  <a:gd name="connsiteY216" fmla="*/ 1394375 h 1540522"/>
                  <a:gd name="connsiteX217" fmla="*/ 899652 w 899652"/>
                  <a:gd name="connsiteY217" fmla="*/ 1470575 h 1540522"/>
                  <a:gd name="connsiteX218" fmla="*/ 897194 w 899652"/>
                  <a:gd name="connsiteY218" fmla="*/ 1507446 h 1540522"/>
                  <a:gd name="connsiteX219" fmla="*/ 857865 w 899652"/>
                  <a:gd name="connsiteY219" fmla="*/ 1517279 h 154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899652" h="1540522">
                    <a:moveTo>
                      <a:pt x="857865" y="1517279"/>
                    </a:moveTo>
                    <a:cubicBezTo>
                      <a:pt x="851310" y="1460744"/>
                      <a:pt x="862801" y="1289180"/>
                      <a:pt x="857865" y="1168234"/>
                    </a:cubicBezTo>
                    <a:cubicBezTo>
                      <a:pt x="857727" y="1164858"/>
                      <a:pt x="856226" y="1161679"/>
                      <a:pt x="855407" y="1158401"/>
                    </a:cubicBezTo>
                    <a:cubicBezTo>
                      <a:pt x="854588" y="1147749"/>
                      <a:pt x="854129" y="1137064"/>
                      <a:pt x="852949" y="1126446"/>
                    </a:cubicBezTo>
                    <a:cubicBezTo>
                      <a:pt x="852488" y="1122294"/>
                      <a:pt x="851397" y="1118234"/>
                      <a:pt x="850491" y="1114156"/>
                    </a:cubicBezTo>
                    <a:cubicBezTo>
                      <a:pt x="849082" y="1107816"/>
                      <a:pt x="847815" y="1102923"/>
                      <a:pt x="845575" y="1096950"/>
                    </a:cubicBezTo>
                    <a:cubicBezTo>
                      <a:pt x="844026" y="1092818"/>
                      <a:pt x="841927" y="1088885"/>
                      <a:pt x="840659" y="1084659"/>
                    </a:cubicBezTo>
                    <a:cubicBezTo>
                      <a:pt x="838326" y="1076885"/>
                      <a:pt x="838575" y="1070092"/>
                      <a:pt x="835742" y="1062537"/>
                    </a:cubicBezTo>
                    <a:cubicBezTo>
                      <a:pt x="834455" y="1059106"/>
                      <a:pt x="832465" y="1055982"/>
                      <a:pt x="830826" y="1052704"/>
                    </a:cubicBezTo>
                    <a:cubicBezTo>
                      <a:pt x="830007" y="1048607"/>
                      <a:pt x="829835" y="1044326"/>
                      <a:pt x="828368" y="1040414"/>
                    </a:cubicBezTo>
                    <a:cubicBezTo>
                      <a:pt x="827331" y="1037648"/>
                      <a:pt x="824652" y="1035740"/>
                      <a:pt x="823452" y="1033040"/>
                    </a:cubicBezTo>
                    <a:cubicBezTo>
                      <a:pt x="821347" y="1028305"/>
                      <a:pt x="820853" y="1022927"/>
                      <a:pt x="818536" y="1018292"/>
                    </a:cubicBezTo>
                    <a:cubicBezTo>
                      <a:pt x="816897" y="1015014"/>
                      <a:pt x="814907" y="1011890"/>
                      <a:pt x="813620" y="1008459"/>
                    </a:cubicBezTo>
                    <a:cubicBezTo>
                      <a:pt x="812434" y="1005296"/>
                      <a:pt x="812230" y="1001832"/>
                      <a:pt x="811162" y="998627"/>
                    </a:cubicBezTo>
                    <a:cubicBezTo>
                      <a:pt x="807153" y="986599"/>
                      <a:pt x="807352" y="987996"/>
                      <a:pt x="801329" y="978963"/>
                    </a:cubicBezTo>
                    <a:cubicBezTo>
                      <a:pt x="800510" y="976505"/>
                      <a:pt x="800129" y="973853"/>
                      <a:pt x="798871" y="971588"/>
                    </a:cubicBezTo>
                    <a:cubicBezTo>
                      <a:pt x="796002" y="966423"/>
                      <a:pt x="789039" y="956840"/>
                      <a:pt x="789039" y="956840"/>
                    </a:cubicBezTo>
                    <a:cubicBezTo>
                      <a:pt x="788650" y="954897"/>
                      <a:pt x="785385" y="937556"/>
                      <a:pt x="784123" y="934717"/>
                    </a:cubicBezTo>
                    <a:cubicBezTo>
                      <a:pt x="782183" y="930351"/>
                      <a:pt x="778886" y="926700"/>
                      <a:pt x="776749" y="922427"/>
                    </a:cubicBezTo>
                    <a:cubicBezTo>
                      <a:pt x="769634" y="908198"/>
                      <a:pt x="780896" y="921658"/>
                      <a:pt x="766917" y="907679"/>
                    </a:cubicBezTo>
                    <a:cubicBezTo>
                      <a:pt x="761167" y="878927"/>
                      <a:pt x="768988" y="906213"/>
                      <a:pt x="759542" y="890472"/>
                    </a:cubicBezTo>
                    <a:cubicBezTo>
                      <a:pt x="758209" y="888250"/>
                      <a:pt x="758243" y="885415"/>
                      <a:pt x="757084" y="883098"/>
                    </a:cubicBezTo>
                    <a:cubicBezTo>
                      <a:pt x="755763" y="880456"/>
                      <a:pt x="753489" y="878366"/>
                      <a:pt x="752168" y="875724"/>
                    </a:cubicBezTo>
                    <a:cubicBezTo>
                      <a:pt x="743805" y="858997"/>
                      <a:pt x="757582" y="878979"/>
                      <a:pt x="744794" y="858517"/>
                    </a:cubicBezTo>
                    <a:cubicBezTo>
                      <a:pt x="742623" y="855043"/>
                      <a:pt x="739410" y="852266"/>
                      <a:pt x="737420" y="848685"/>
                    </a:cubicBezTo>
                    <a:cubicBezTo>
                      <a:pt x="730325" y="835914"/>
                      <a:pt x="735157" y="837916"/>
                      <a:pt x="727588" y="826563"/>
                    </a:cubicBezTo>
                    <a:cubicBezTo>
                      <a:pt x="726302" y="824634"/>
                      <a:pt x="724310" y="823285"/>
                      <a:pt x="722671" y="821646"/>
                    </a:cubicBezTo>
                    <a:cubicBezTo>
                      <a:pt x="717929" y="797935"/>
                      <a:pt x="723736" y="818860"/>
                      <a:pt x="715297" y="801982"/>
                    </a:cubicBezTo>
                    <a:cubicBezTo>
                      <a:pt x="713324" y="798036"/>
                      <a:pt x="712230" y="793698"/>
                      <a:pt x="710381" y="789692"/>
                    </a:cubicBezTo>
                    <a:cubicBezTo>
                      <a:pt x="710373" y="789674"/>
                      <a:pt x="694616" y="758161"/>
                      <a:pt x="693175" y="755279"/>
                    </a:cubicBezTo>
                    <a:cubicBezTo>
                      <a:pt x="691536" y="752001"/>
                      <a:pt x="689418" y="748922"/>
                      <a:pt x="688259" y="745446"/>
                    </a:cubicBezTo>
                    <a:cubicBezTo>
                      <a:pt x="685801" y="738072"/>
                      <a:pt x="684360" y="730276"/>
                      <a:pt x="680884" y="723324"/>
                    </a:cubicBezTo>
                    <a:cubicBezTo>
                      <a:pt x="679245" y="720047"/>
                      <a:pt x="677329" y="716894"/>
                      <a:pt x="675968" y="713492"/>
                    </a:cubicBezTo>
                    <a:cubicBezTo>
                      <a:pt x="674043" y="708680"/>
                      <a:pt x="672977" y="703555"/>
                      <a:pt x="671052" y="698743"/>
                    </a:cubicBezTo>
                    <a:cubicBezTo>
                      <a:pt x="669691" y="695341"/>
                      <a:pt x="667579" y="692279"/>
                      <a:pt x="666136" y="688911"/>
                    </a:cubicBezTo>
                    <a:cubicBezTo>
                      <a:pt x="665115" y="686530"/>
                      <a:pt x="664837" y="683854"/>
                      <a:pt x="663678" y="681537"/>
                    </a:cubicBezTo>
                    <a:cubicBezTo>
                      <a:pt x="662357" y="678895"/>
                      <a:pt x="660083" y="676805"/>
                      <a:pt x="658762" y="674163"/>
                    </a:cubicBezTo>
                    <a:cubicBezTo>
                      <a:pt x="656789" y="670216"/>
                      <a:pt x="655395" y="666004"/>
                      <a:pt x="653846" y="661872"/>
                    </a:cubicBezTo>
                    <a:cubicBezTo>
                      <a:pt x="652936" y="659446"/>
                      <a:pt x="652547" y="656815"/>
                      <a:pt x="651388" y="654498"/>
                    </a:cubicBezTo>
                    <a:cubicBezTo>
                      <a:pt x="650067" y="651856"/>
                      <a:pt x="648110" y="649582"/>
                      <a:pt x="646471" y="647124"/>
                    </a:cubicBezTo>
                    <a:cubicBezTo>
                      <a:pt x="645652" y="644666"/>
                      <a:pt x="645172" y="642067"/>
                      <a:pt x="644013" y="639750"/>
                    </a:cubicBezTo>
                    <a:cubicBezTo>
                      <a:pt x="642692" y="637107"/>
                      <a:pt x="640563" y="634940"/>
                      <a:pt x="639097" y="632375"/>
                    </a:cubicBezTo>
                    <a:cubicBezTo>
                      <a:pt x="637279" y="629194"/>
                      <a:pt x="635999" y="625724"/>
                      <a:pt x="634181" y="622543"/>
                    </a:cubicBezTo>
                    <a:cubicBezTo>
                      <a:pt x="632715" y="619978"/>
                      <a:pt x="630731" y="617734"/>
                      <a:pt x="629265" y="615169"/>
                    </a:cubicBezTo>
                    <a:cubicBezTo>
                      <a:pt x="620120" y="599166"/>
                      <a:pt x="628939" y="609815"/>
                      <a:pt x="614517" y="590588"/>
                    </a:cubicBezTo>
                    <a:cubicBezTo>
                      <a:pt x="612059" y="587311"/>
                      <a:pt x="609808" y="583866"/>
                      <a:pt x="607142" y="580756"/>
                    </a:cubicBezTo>
                    <a:cubicBezTo>
                      <a:pt x="604880" y="578117"/>
                      <a:pt x="601696" y="576274"/>
                      <a:pt x="599768" y="573382"/>
                    </a:cubicBezTo>
                    <a:cubicBezTo>
                      <a:pt x="596719" y="568809"/>
                      <a:pt x="595443" y="563207"/>
                      <a:pt x="592394" y="558634"/>
                    </a:cubicBezTo>
                    <a:cubicBezTo>
                      <a:pt x="590466" y="555741"/>
                      <a:pt x="587041" y="554088"/>
                      <a:pt x="585020" y="551259"/>
                    </a:cubicBezTo>
                    <a:cubicBezTo>
                      <a:pt x="572045" y="533093"/>
                      <a:pt x="589998" y="548846"/>
                      <a:pt x="570271" y="534053"/>
                    </a:cubicBezTo>
                    <a:cubicBezTo>
                      <a:pt x="566762" y="528204"/>
                      <a:pt x="560642" y="517049"/>
                      <a:pt x="555523" y="511930"/>
                    </a:cubicBezTo>
                    <a:cubicBezTo>
                      <a:pt x="552626" y="509033"/>
                      <a:pt x="548413" y="507618"/>
                      <a:pt x="545691" y="504556"/>
                    </a:cubicBezTo>
                    <a:cubicBezTo>
                      <a:pt x="541766" y="500140"/>
                      <a:pt x="539641" y="494347"/>
                      <a:pt x="535859" y="489808"/>
                    </a:cubicBezTo>
                    <a:cubicBezTo>
                      <a:pt x="531408" y="484467"/>
                      <a:pt x="526026" y="479975"/>
                      <a:pt x="521110" y="475059"/>
                    </a:cubicBezTo>
                    <a:lnTo>
                      <a:pt x="511278" y="465227"/>
                    </a:lnTo>
                    <a:cubicBezTo>
                      <a:pt x="508820" y="462769"/>
                      <a:pt x="506575" y="460078"/>
                      <a:pt x="503904" y="457853"/>
                    </a:cubicBezTo>
                    <a:cubicBezTo>
                      <a:pt x="498988" y="453756"/>
                      <a:pt x="493912" y="449844"/>
                      <a:pt x="489155" y="445563"/>
                    </a:cubicBezTo>
                    <a:cubicBezTo>
                      <a:pt x="485710" y="442462"/>
                      <a:pt x="482375" y="439218"/>
                      <a:pt x="479323" y="435730"/>
                    </a:cubicBezTo>
                    <a:cubicBezTo>
                      <a:pt x="476625" y="432647"/>
                      <a:pt x="475032" y="428596"/>
                      <a:pt x="471949" y="425898"/>
                    </a:cubicBezTo>
                    <a:cubicBezTo>
                      <a:pt x="468354" y="422752"/>
                      <a:pt x="463573" y="421264"/>
                      <a:pt x="459659" y="418524"/>
                    </a:cubicBezTo>
                    <a:cubicBezTo>
                      <a:pt x="455361" y="415515"/>
                      <a:pt x="451316" y="412147"/>
                      <a:pt x="447368" y="408692"/>
                    </a:cubicBezTo>
                    <a:cubicBezTo>
                      <a:pt x="444752" y="406403"/>
                      <a:pt x="442775" y="403403"/>
                      <a:pt x="439994" y="401317"/>
                    </a:cubicBezTo>
                    <a:cubicBezTo>
                      <a:pt x="436172" y="398450"/>
                      <a:pt x="431910" y="396208"/>
                      <a:pt x="427704" y="393943"/>
                    </a:cubicBezTo>
                    <a:cubicBezTo>
                      <a:pt x="421251" y="390469"/>
                      <a:pt x="413221" y="389293"/>
                      <a:pt x="408039" y="384111"/>
                    </a:cubicBezTo>
                    <a:cubicBezTo>
                      <a:pt x="387065" y="363137"/>
                      <a:pt x="416060" y="391437"/>
                      <a:pt x="390833" y="369363"/>
                    </a:cubicBezTo>
                    <a:cubicBezTo>
                      <a:pt x="371358" y="352322"/>
                      <a:pt x="390779" y="363590"/>
                      <a:pt x="358878" y="342324"/>
                    </a:cubicBezTo>
                    <a:lnTo>
                      <a:pt x="336755" y="327575"/>
                    </a:lnTo>
                    <a:cubicBezTo>
                      <a:pt x="334297" y="325936"/>
                      <a:pt x="331744" y="324431"/>
                      <a:pt x="329381" y="322659"/>
                    </a:cubicBezTo>
                    <a:cubicBezTo>
                      <a:pt x="322826" y="317743"/>
                      <a:pt x="317045" y="311575"/>
                      <a:pt x="309717" y="307911"/>
                    </a:cubicBezTo>
                    <a:lnTo>
                      <a:pt x="290052" y="298079"/>
                    </a:lnTo>
                    <a:cubicBezTo>
                      <a:pt x="274981" y="283007"/>
                      <a:pt x="277966" y="282364"/>
                      <a:pt x="263013" y="275956"/>
                    </a:cubicBezTo>
                    <a:cubicBezTo>
                      <a:pt x="260632" y="274935"/>
                      <a:pt x="258097" y="274317"/>
                      <a:pt x="255639" y="273498"/>
                    </a:cubicBezTo>
                    <a:cubicBezTo>
                      <a:pt x="246618" y="259967"/>
                      <a:pt x="255941" y="270934"/>
                      <a:pt x="238433" y="261208"/>
                    </a:cubicBezTo>
                    <a:cubicBezTo>
                      <a:pt x="234852" y="259218"/>
                      <a:pt x="231934" y="256215"/>
                      <a:pt x="228600" y="253834"/>
                    </a:cubicBezTo>
                    <a:cubicBezTo>
                      <a:pt x="226196" y="252117"/>
                      <a:pt x="223496" y="250808"/>
                      <a:pt x="221226" y="248917"/>
                    </a:cubicBezTo>
                    <a:cubicBezTo>
                      <a:pt x="218556" y="246692"/>
                      <a:pt x="216681" y="243563"/>
                      <a:pt x="213852" y="241543"/>
                    </a:cubicBezTo>
                    <a:cubicBezTo>
                      <a:pt x="190284" y="224709"/>
                      <a:pt x="216013" y="247203"/>
                      <a:pt x="196646" y="231711"/>
                    </a:cubicBezTo>
                    <a:cubicBezTo>
                      <a:pt x="187006" y="223999"/>
                      <a:pt x="197160" y="228605"/>
                      <a:pt x="184355" y="224337"/>
                    </a:cubicBezTo>
                    <a:cubicBezTo>
                      <a:pt x="177653" y="217635"/>
                      <a:pt x="175555" y="214842"/>
                      <a:pt x="167149" y="209588"/>
                    </a:cubicBezTo>
                    <a:cubicBezTo>
                      <a:pt x="164042" y="207646"/>
                      <a:pt x="160594" y="206311"/>
                      <a:pt x="157317" y="204672"/>
                    </a:cubicBezTo>
                    <a:cubicBezTo>
                      <a:pt x="155678" y="202214"/>
                      <a:pt x="154596" y="199274"/>
                      <a:pt x="152400" y="197298"/>
                    </a:cubicBezTo>
                    <a:cubicBezTo>
                      <a:pt x="144532" y="190217"/>
                      <a:pt x="134448" y="183691"/>
                      <a:pt x="125362" y="177634"/>
                    </a:cubicBezTo>
                    <a:cubicBezTo>
                      <a:pt x="101271" y="145509"/>
                      <a:pt x="132174" y="184445"/>
                      <a:pt x="110613" y="162885"/>
                    </a:cubicBezTo>
                    <a:cubicBezTo>
                      <a:pt x="108524" y="160796"/>
                      <a:pt x="107511" y="157843"/>
                      <a:pt x="105697" y="155511"/>
                    </a:cubicBezTo>
                    <a:cubicBezTo>
                      <a:pt x="101768" y="150460"/>
                      <a:pt x="98223" y="144977"/>
                      <a:pt x="93407" y="140763"/>
                    </a:cubicBezTo>
                    <a:cubicBezTo>
                      <a:pt x="91457" y="139057"/>
                      <a:pt x="88491" y="139124"/>
                      <a:pt x="86033" y="138304"/>
                    </a:cubicBezTo>
                    <a:cubicBezTo>
                      <a:pt x="81713" y="125344"/>
                      <a:pt x="86430" y="135831"/>
                      <a:pt x="76200" y="123556"/>
                    </a:cubicBezTo>
                    <a:cubicBezTo>
                      <a:pt x="74309" y="121287"/>
                      <a:pt x="73001" y="118586"/>
                      <a:pt x="71284" y="116182"/>
                    </a:cubicBezTo>
                    <a:cubicBezTo>
                      <a:pt x="68903" y="112848"/>
                      <a:pt x="66368" y="109627"/>
                      <a:pt x="63910" y="106350"/>
                    </a:cubicBezTo>
                    <a:cubicBezTo>
                      <a:pt x="58375" y="89743"/>
                      <a:pt x="66051" y="107743"/>
                      <a:pt x="54078" y="94059"/>
                    </a:cubicBezTo>
                    <a:cubicBezTo>
                      <a:pt x="50187" y="89613"/>
                      <a:pt x="47791" y="84037"/>
                      <a:pt x="44246" y="79311"/>
                    </a:cubicBezTo>
                    <a:lnTo>
                      <a:pt x="36871" y="69479"/>
                    </a:lnTo>
                    <a:cubicBezTo>
                      <a:pt x="36052" y="66201"/>
                      <a:pt x="36089" y="62579"/>
                      <a:pt x="34413" y="59646"/>
                    </a:cubicBezTo>
                    <a:cubicBezTo>
                      <a:pt x="32688" y="56628"/>
                      <a:pt x="29264" y="54942"/>
                      <a:pt x="27039" y="52272"/>
                    </a:cubicBezTo>
                    <a:cubicBezTo>
                      <a:pt x="25148" y="50003"/>
                      <a:pt x="23444" y="47540"/>
                      <a:pt x="22123" y="44898"/>
                    </a:cubicBezTo>
                    <a:cubicBezTo>
                      <a:pt x="15567" y="31786"/>
                      <a:pt x="24981" y="43041"/>
                      <a:pt x="14749" y="27692"/>
                    </a:cubicBezTo>
                    <a:cubicBezTo>
                      <a:pt x="13463" y="25764"/>
                      <a:pt x="11472" y="24414"/>
                      <a:pt x="9833" y="22775"/>
                    </a:cubicBezTo>
                    <a:cubicBezTo>
                      <a:pt x="8194" y="17859"/>
                      <a:pt x="7792" y="12338"/>
                      <a:pt x="4917" y="8027"/>
                    </a:cubicBezTo>
                    <a:cubicBezTo>
                      <a:pt x="3278" y="5569"/>
                      <a:pt x="0" y="-2301"/>
                      <a:pt x="0" y="653"/>
                    </a:cubicBezTo>
                    <a:cubicBezTo>
                      <a:pt x="0" y="5835"/>
                      <a:pt x="3278" y="10485"/>
                      <a:pt x="4917" y="15401"/>
                    </a:cubicBezTo>
                    <a:lnTo>
                      <a:pt x="9833" y="30150"/>
                    </a:lnTo>
                    <a:cubicBezTo>
                      <a:pt x="10652" y="32608"/>
                      <a:pt x="10854" y="35368"/>
                      <a:pt x="12291" y="37524"/>
                    </a:cubicBezTo>
                    <a:cubicBezTo>
                      <a:pt x="13930" y="39982"/>
                      <a:pt x="15886" y="42256"/>
                      <a:pt x="17207" y="44898"/>
                    </a:cubicBezTo>
                    <a:cubicBezTo>
                      <a:pt x="18366" y="47215"/>
                      <a:pt x="18506" y="49955"/>
                      <a:pt x="19665" y="52272"/>
                    </a:cubicBezTo>
                    <a:cubicBezTo>
                      <a:pt x="24707" y="62356"/>
                      <a:pt x="23402" y="56944"/>
                      <a:pt x="29497" y="64563"/>
                    </a:cubicBezTo>
                    <a:cubicBezTo>
                      <a:pt x="31342" y="66870"/>
                      <a:pt x="33092" y="69295"/>
                      <a:pt x="34413" y="71937"/>
                    </a:cubicBezTo>
                    <a:cubicBezTo>
                      <a:pt x="35572" y="74254"/>
                      <a:pt x="35316" y="77238"/>
                      <a:pt x="36871" y="79311"/>
                    </a:cubicBezTo>
                    <a:cubicBezTo>
                      <a:pt x="40347" y="83946"/>
                      <a:pt x="49162" y="91601"/>
                      <a:pt x="49162" y="91601"/>
                    </a:cubicBezTo>
                    <a:cubicBezTo>
                      <a:pt x="49981" y="94059"/>
                      <a:pt x="50002" y="96952"/>
                      <a:pt x="51620" y="98975"/>
                    </a:cubicBezTo>
                    <a:cubicBezTo>
                      <a:pt x="53465" y="101282"/>
                      <a:pt x="56724" y="102001"/>
                      <a:pt x="58994" y="103892"/>
                    </a:cubicBezTo>
                    <a:cubicBezTo>
                      <a:pt x="61664" y="106117"/>
                      <a:pt x="64143" y="108596"/>
                      <a:pt x="66368" y="111266"/>
                    </a:cubicBezTo>
                    <a:cubicBezTo>
                      <a:pt x="68259" y="113535"/>
                      <a:pt x="69393" y="116371"/>
                      <a:pt x="71284" y="118640"/>
                    </a:cubicBezTo>
                    <a:cubicBezTo>
                      <a:pt x="73510" y="121311"/>
                      <a:pt x="76433" y="123343"/>
                      <a:pt x="78659" y="126014"/>
                    </a:cubicBezTo>
                    <a:cubicBezTo>
                      <a:pt x="80550" y="128283"/>
                      <a:pt x="81486" y="131299"/>
                      <a:pt x="83575" y="133388"/>
                    </a:cubicBezTo>
                    <a:cubicBezTo>
                      <a:pt x="85664" y="135477"/>
                      <a:pt x="88642" y="136458"/>
                      <a:pt x="90949" y="138304"/>
                    </a:cubicBezTo>
                    <a:cubicBezTo>
                      <a:pt x="92759" y="139752"/>
                      <a:pt x="93878" y="142028"/>
                      <a:pt x="95865" y="143221"/>
                    </a:cubicBezTo>
                    <a:cubicBezTo>
                      <a:pt x="111711" y="152730"/>
                      <a:pt x="94619" y="137268"/>
                      <a:pt x="110613" y="150595"/>
                    </a:cubicBezTo>
                    <a:cubicBezTo>
                      <a:pt x="122888" y="160824"/>
                      <a:pt x="112403" y="156107"/>
                      <a:pt x="125362" y="160427"/>
                    </a:cubicBezTo>
                    <a:cubicBezTo>
                      <a:pt x="127820" y="162885"/>
                      <a:pt x="129697" y="166113"/>
                      <a:pt x="132736" y="167801"/>
                    </a:cubicBezTo>
                    <a:cubicBezTo>
                      <a:pt x="137266" y="170318"/>
                      <a:pt x="147484" y="172717"/>
                      <a:pt x="147484" y="172717"/>
                    </a:cubicBezTo>
                    <a:cubicBezTo>
                      <a:pt x="157085" y="182320"/>
                      <a:pt x="147011" y="173711"/>
                      <a:pt x="159775" y="180092"/>
                    </a:cubicBezTo>
                    <a:cubicBezTo>
                      <a:pt x="162417" y="181413"/>
                      <a:pt x="164584" y="183542"/>
                      <a:pt x="167149" y="185008"/>
                    </a:cubicBezTo>
                    <a:cubicBezTo>
                      <a:pt x="175654" y="189868"/>
                      <a:pt x="176082" y="189624"/>
                      <a:pt x="184355" y="192382"/>
                    </a:cubicBezTo>
                    <a:cubicBezTo>
                      <a:pt x="200911" y="208938"/>
                      <a:pt x="181754" y="192310"/>
                      <a:pt x="201562" y="202214"/>
                    </a:cubicBezTo>
                    <a:cubicBezTo>
                      <a:pt x="206847" y="204856"/>
                      <a:pt x="211394" y="208769"/>
                      <a:pt x="216310" y="212046"/>
                    </a:cubicBezTo>
                    <a:cubicBezTo>
                      <a:pt x="218238" y="213332"/>
                      <a:pt x="219239" y="215770"/>
                      <a:pt x="221226" y="216963"/>
                    </a:cubicBezTo>
                    <a:cubicBezTo>
                      <a:pt x="223448" y="218296"/>
                      <a:pt x="226283" y="218262"/>
                      <a:pt x="228600" y="219421"/>
                    </a:cubicBezTo>
                    <a:cubicBezTo>
                      <a:pt x="231243" y="220742"/>
                      <a:pt x="233332" y="223016"/>
                      <a:pt x="235975" y="224337"/>
                    </a:cubicBezTo>
                    <a:cubicBezTo>
                      <a:pt x="238292" y="225496"/>
                      <a:pt x="241084" y="225537"/>
                      <a:pt x="243349" y="226795"/>
                    </a:cubicBezTo>
                    <a:cubicBezTo>
                      <a:pt x="248514" y="229664"/>
                      <a:pt x="253919" y="232449"/>
                      <a:pt x="258097" y="236627"/>
                    </a:cubicBezTo>
                    <a:cubicBezTo>
                      <a:pt x="263535" y="242065"/>
                      <a:pt x="266000" y="245494"/>
                      <a:pt x="272846" y="248917"/>
                    </a:cubicBezTo>
                    <a:cubicBezTo>
                      <a:pt x="275163" y="250076"/>
                      <a:pt x="277762" y="250556"/>
                      <a:pt x="280220" y="251375"/>
                    </a:cubicBezTo>
                    <a:cubicBezTo>
                      <a:pt x="284443" y="254543"/>
                      <a:pt x="292392" y="260789"/>
                      <a:pt x="297426" y="263666"/>
                    </a:cubicBezTo>
                    <a:cubicBezTo>
                      <a:pt x="311830" y="271897"/>
                      <a:pt x="302655" y="264942"/>
                      <a:pt x="314633" y="273498"/>
                    </a:cubicBezTo>
                    <a:cubicBezTo>
                      <a:pt x="319542" y="277004"/>
                      <a:pt x="334974" y="289291"/>
                      <a:pt x="339213" y="290704"/>
                    </a:cubicBezTo>
                    <a:lnTo>
                      <a:pt x="346588" y="293163"/>
                    </a:lnTo>
                    <a:cubicBezTo>
                      <a:pt x="349865" y="295621"/>
                      <a:pt x="352881" y="298473"/>
                      <a:pt x="356420" y="300537"/>
                    </a:cubicBezTo>
                    <a:cubicBezTo>
                      <a:pt x="362750" y="304230"/>
                      <a:pt x="376084" y="310369"/>
                      <a:pt x="376084" y="310369"/>
                    </a:cubicBezTo>
                    <a:cubicBezTo>
                      <a:pt x="392034" y="331633"/>
                      <a:pt x="375145" y="311389"/>
                      <a:pt x="390833" y="325117"/>
                    </a:cubicBezTo>
                    <a:cubicBezTo>
                      <a:pt x="395193" y="328932"/>
                      <a:pt x="397941" y="334817"/>
                      <a:pt x="403123" y="337408"/>
                    </a:cubicBezTo>
                    <a:cubicBezTo>
                      <a:pt x="406400" y="339047"/>
                      <a:pt x="410063" y="340074"/>
                      <a:pt x="412955" y="342324"/>
                    </a:cubicBezTo>
                    <a:cubicBezTo>
                      <a:pt x="417528" y="345881"/>
                      <a:pt x="420611" y="351138"/>
                      <a:pt x="425246" y="354614"/>
                    </a:cubicBezTo>
                    <a:lnTo>
                      <a:pt x="435078" y="361988"/>
                    </a:lnTo>
                    <a:cubicBezTo>
                      <a:pt x="436717" y="364446"/>
                      <a:pt x="437905" y="367274"/>
                      <a:pt x="439994" y="369363"/>
                    </a:cubicBezTo>
                    <a:cubicBezTo>
                      <a:pt x="442891" y="372260"/>
                      <a:pt x="446470" y="374388"/>
                      <a:pt x="449826" y="376737"/>
                    </a:cubicBezTo>
                    <a:cubicBezTo>
                      <a:pt x="464656" y="387117"/>
                      <a:pt x="461131" y="384847"/>
                      <a:pt x="474407" y="391485"/>
                    </a:cubicBezTo>
                    <a:cubicBezTo>
                      <a:pt x="486386" y="409453"/>
                      <a:pt x="470442" y="388179"/>
                      <a:pt x="489155" y="403775"/>
                    </a:cubicBezTo>
                    <a:cubicBezTo>
                      <a:pt x="491425" y="405666"/>
                      <a:pt x="492225" y="408843"/>
                      <a:pt x="494071" y="411150"/>
                    </a:cubicBezTo>
                    <a:cubicBezTo>
                      <a:pt x="495519" y="412960"/>
                      <a:pt x="497178" y="414618"/>
                      <a:pt x="498988" y="416066"/>
                    </a:cubicBezTo>
                    <a:cubicBezTo>
                      <a:pt x="501295" y="417911"/>
                      <a:pt x="504093" y="419091"/>
                      <a:pt x="506362" y="420982"/>
                    </a:cubicBezTo>
                    <a:cubicBezTo>
                      <a:pt x="509032" y="423207"/>
                      <a:pt x="511066" y="426131"/>
                      <a:pt x="513736" y="428356"/>
                    </a:cubicBezTo>
                    <a:cubicBezTo>
                      <a:pt x="516005" y="430247"/>
                      <a:pt x="518902" y="431309"/>
                      <a:pt x="521110" y="433272"/>
                    </a:cubicBezTo>
                    <a:cubicBezTo>
                      <a:pt x="526307" y="437891"/>
                      <a:pt x="532002" y="442236"/>
                      <a:pt x="535859" y="448021"/>
                    </a:cubicBezTo>
                    <a:cubicBezTo>
                      <a:pt x="537498" y="450479"/>
                      <a:pt x="538812" y="453187"/>
                      <a:pt x="540775" y="455395"/>
                    </a:cubicBezTo>
                    <a:cubicBezTo>
                      <a:pt x="553020" y="469171"/>
                      <a:pt x="551690" y="467587"/>
                      <a:pt x="562897" y="475059"/>
                    </a:cubicBezTo>
                    <a:cubicBezTo>
                      <a:pt x="565355" y="478337"/>
                      <a:pt x="567648" y="481745"/>
                      <a:pt x="570271" y="484892"/>
                    </a:cubicBezTo>
                    <a:cubicBezTo>
                      <a:pt x="571755" y="486672"/>
                      <a:pt x="573797" y="487954"/>
                      <a:pt x="575188" y="489808"/>
                    </a:cubicBezTo>
                    <a:cubicBezTo>
                      <a:pt x="578733" y="494535"/>
                      <a:pt x="581743" y="499640"/>
                      <a:pt x="585020" y="504556"/>
                    </a:cubicBezTo>
                    <a:cubicBezTo>
                      <a:pt x="586659" y="507014"/>
                      <a:pt x="587847" y="509841"/>
                      <a:pt x="589936" y="511930"/>
                    </a:cubicBezTo>
                    <a:cubicBezTo>
                      <a:pt x="594033" y="516027"/>
                      <a:pt x="599012" y="519400"/>
                      <a:pt x="602226" y="524221"/>
                    </a:cubicBezTo>
                    <a:cubicBezTo>
                      <a:pt x="605504" y="529137"/>
                      <a:pt x="608514" y="534242"/>
                      <a:pt x="612059" y="538969"/>
                    </a:cubicBezTo>
                    <a:cubicBezTo>
                      <a:pt x="614517" y="542246"/>
                      <a:pt x="617084" y="545445"/>
                      <a:pt x="619433" y="548801"/>
                    </a:cubicBezTo>
                    <a:cubicBezTo>
                      <a:pt x="646560" y="587556"/>
                      <a:pt x="620443" y="548363"/>
                      <a:pt x="631723" y="570924"/>
                    </a:cubicBezTo>
                    <a:cubicBezTo>
                      <a:pt x="633044" y="573566"/>
                      <a:pt x="635318" y="575656"/>
                      <a:pt x="636639" y="578298"/>
                    </a:cubicBezTo>
                    <a:cubicBezTo>
                      <a:pt x="637798" y="580615"/>
                      <a:pt x="637938" y="583355"/>
                      <a:pt x="639097" y="585672"/>
                    </a:cubicBezTo>
                    <a:cubicBezTo>
                      <a:pt x="642197" y="591872"/>
                      <a:pt x="644358" y="593391"/>
                      <a:pt x="648929" y="597963"/>
                    </a:cubicBezTo>
                    <a:cubicBezTo>
                      <a:pt x="653761" y="612452"/>
                      <a:pt x="648131" y="598160"/>
                      <a:pt x="658762" y="615169"/>
                    </a:cubicBezTo>
                    <a:cubicBezTo>
                      <a:pt x="660704" y="618276"/>
                      <a:pt x="661860" y="621820"/>
                      <a:pt x="663678" y="625001"/>
                    </a:cubicBezTo>
                    <a:cubicBezTo>
                      <a:pt x="665144" y="627566"/>
                      <a:pt x="666955" y="629917"/>
                      <a:pt x="668594" y="632375"/>
                    </a:cubicBezTo>
                    <a:cubicBezTo>
                      <a:pt x="674771" y="650910"/>
                      <a:pt x="666439" y="628066"/>
                      <a:pt x="675968" y="647124"/>
                    </a:cubicBezTo>
                    <a:cubicBezTo>
                      <a:pt x="677127" y="649441"/>
                      <a:pt x="677267" y="652181"/>
                      <a:pt x="678426" y="654498"/>
                    </a:cubicBezTo>
                    <a:cubicBezTo>
                      <a:pt x="679747" y="657140"/>
                      <a:pt x="682021" y="659230"/>
                      <a:pt x="683342" y="661872"/>
                    </a:cubicBezTo>
                    <a:cubicBezTo>
                      <a:pt x="689724" y="674636"/>
                      <a:pt x="681113" y="664559"/>
                      <a:pt x="690717" y="674163"/>
                    </a:cubicBezTo>
                    <a:cubicBezTo>
                      <a:pt x="699300" y="699913"/>
                      <a:pt x="691201" y="679925"/>
                      <a:pt x="700549" y="696285"/>
                    </a:cubicBezTo>
                    <a:cubicBezTo>
                      <a:pt x="704919" y="703932"/>
                      <a:pt x="704938" y="706961"/>
                      <a:pt x="710381" y="713492"/>
                    </a:cubicBezTo>
                    <a:cubicBezTo>
                      <a:pt x="712606" y="716163"/>
                      <a:pt x="715621" y="718122"/>
                      <a:pt x="717755" y="720866"/>
                    </a:cubicBezTo>
                    <a:cubicBezTo>
                      <a:pt x="721383" y="725530"/>
                      <a:pt x="727588" y="735614"/>
                      <a:pt x="727588" y="735614"/>
                    </a:cubicBezTo>
                    <a:cubicBezTo>
                      <a:pt x="729567" y="743531"/>
                      <a:pt x="730019" y="748358"/>
                      <a:pt x="734962" y="755279"/>
                    </a:cubicBezTo>
                    <a:cubicBezTo>
                      <a:pt x="736982" y="758108"/>
                      <a:pt x="739878" y="760195"/>
                      <a:pt x="742336" y="762653"/>
                    </a:cubicBezTo>
                    <a:lnTo>
                      <a:pt x="747252" y="777401"/>
                    </a:lnTo>
                    <a:cubicBezTo>
                      <a:pt x="748071" y="779859"/>
                      <a:pt x="748273" y="782619"/>
                      <a:pt x="749710" y="784775"/>
                    </a:cubicBezTo>
                    <a:lnTo>
                      <a:pt x="759542" y="799524"/>
                    </a:lnTo>
                    <a:cubicBezTo>
                      <a:pt x="764542" y="824525"/>
                      <a:pt x="759417" y="801543"/>
                      <a:pt x="764459" y="819188"/>
                    </a:cubicBezTo>
                    <a:cubicBezTo>
                      <a:pt x="765387" y="822436"/>
                      <a:pt x="765586" y="825916"/>
                      <a:pt x="766917" y="829021"/>
                    </a:cubicBezTo>
                    <a:cubicBezTo>
                      <a:pt x="768081" y="831736"/>
                      <a:pt x="770194" y="833937"/>
                      <a:pt x="771833" y="836395"/>
                    </a:cubicBezTo>
                    <a:cubicBezTo>
                      <a:pt x="772652" y="840492"/>
                      <a:pt x="773192" y="844654"/>
                      <a:pt x="774291" y="848685"/>
                    </a:cubicBezTo>
                    <a:lnTo>
                      <a:pt x="781665" y="870808"/>
                    </a:lnTo>
                    <a:cubicBezTo>
                      <a:pt x="782484" y="873266"/>
                      <a:pt x="783495" y="875668"/>
                      <a:pt x="784123" y="878182"/>
                    </a:cubicBezTo>
                    <a:cubicBezTo>
                      <a:pt x="784942" y="881459"/>
                      <a:pt x="785610" y="884778"/>
                      <a:pt x="786581" y="888014"/>
                    </a:cubicBezTo>
                    <a:cubicBezTo>
                      <a:pt x="786584" y="888026"/>
                      <a:pt x="792724" y="906444"/>
                      <a:pt x="793955" y="910137"/>
                    </a:cubicBezTo>
                    <a:lnTo>
                      <a:pt x="796413" y="917511"/>
                    </a:lnTo>
                    <a:cubicBezTo>
                      <a:pt x="797232" y="919969"/>
                      <a:pt x="798243" y="922371"/>
                      <a:pt x="798871" y="924885"/>
                    </a:cubicBezTo>
                    <a:cubicBezTo>
                      <a:pt x="806554" y="955618"/>
                      <a:pt x="796734" y="917408"/>
                      <a:pt x="803788" y="942092"/>
                    </a:cubicBezTo>
                    <a:cubicBezTo>
                      <a:pt x="804716" y="945340"/>
                      <a:pt x="805275" y="948688"/>
                      <a:pt x="806246" y="951924"/>
                    </a:cubicBezTo>
                    <a:cubicBezTo>
                      <a:pt x="807735" y="956887"/>
                      <a:pt x="809905" y="961645"/>
                      <a:pt x="811162" y="966672"/>
                    </a:cubicBezTo>
                    <a:cubicBezTo>
                      <a:pt x="811981" y="969949"/>
                      <a:pt x="812649" y="973268"/>
                      <a:pt x="813620" y="976504"/>
                    </a:cubicBezTo>
                    <a:cubicBezTo>
                      <a:pt x="815109" y="981468"/>
                      <a:pt x="818536" y="991253"/>
                      <a:pt x="818536" y="991253"/>
                    </a:cubicBezTo>
                    <a:cubicBezTo>
                      <a:pt x="819355" y="997808"/>
                      <a:pt x="819610" y="1004458"/>
                      <a:pt x="820994" y="1010917"/>
                    </a:cubicBezTo>
                    <a:cubicBezTo>
                      <a:pt x="822080" y="1015984"/>
                      <a:pt x="824271" y="1020750"/>
                      <a:pt x="825910" y="1025666"/>
                    </a:cubicBezTo>
                    <a:cubicBezTo>
                      <a:pt x="826729" y="1028124"/>
                      <a:pt x="827942" y="1030484"/>
                      <a:pt x="828368" y="1033040"/>
                    </a:cubicBezTo>
                    <a:cubicBezTo>
                      <a:pt x="829187" y="1037956"/>
                      <a:pt x="830121" y="1042854"/>
                      <a:pt x="830826" y="1047788"/>
                    </a:cubicBezTo>
                    <a:cubicBezTo>
                      <a:pt x="831760" y="1054328"/>
                      <a:pt x="832198" y="1060937"/>
                      <a:pt x="833284" y="1067453"/>
                    </a:cubicBezTo>
                    <a:cubicBezTo>
                      <a:pt x="836850" y="1088850"/>
                      <a:pt x="834306" y="1067138"/>
                      <a:pt x="838200" y="1084659"/>
                    </a:cubicBezTo>
                    <a:cubicBezTo>
                      <a:pt x="839281" y="1089524"/>
                      <a:pt x="839450" y="1094573"/>
                      <a:pt x="840659" y="1099408"/>
                    </a:cubicBezTo>
                    <a:cubicBezTo>
                      <a:pt x="841916" y="1104435"/>
                      <a:pt x="844559" y="1109075"/>
                      <a:pt x="845575" y="1114156"/>
                    </a:cubicBezTo>
                    <a:cubicBezTo>
                      <a:pt x="849358" y="1133070"/>
                      <a:pt x="847020" y="1122395"/>
                      <a:pt x="852949" y="1146111"/>
                    </a:cubicBezTo>
                    <a:cubicBezTo>
                      <a:pt x="856035" y="1158455"/>
                      <a:pt x="854339" y="1152739"/>
                      <a:pt x="857865" y="1163317"/>
                    </a:cubicBezTo>
                    <a:cubicBezTo>
                      <a:pt x="858684" y="1168233"/>
                      <a:pt x="859346" y="1173179"/>
                      <a:pt x="860323" y="1178066"/>
                    </a:cubicBezTo>
                    <a:cubicBezTo>
                      <a:pt x="861866" y="1185782"/>
                      <a:pt x="862896" y="1188244"/>
                      <a:pt x="865239" y="1195272"/>
                    </a:cubicBezTo>
                    <a:cubicBezTo>
                      <a:pt x="866136" y="1201553"/>
                      <a:pt x="867480" y="1215179"/>
                      <a:pt x="870155" y="1222311"/>
                    </a:cubicBezTo>
                    <a:cubicBezTo>
                      <a:pt x="871442" y="1225742"/>
                      <a:pt x="873432" y="1228866"/>
                      <a:pt x="875071" y="1232143"/>
                    </a:cubicBezTo>
                    <a:cubicBezTo>
                      <a:pt x="875890" y="1237879"/>
                      <a:pt x="876492" y="1243650"/>
                      <a:pt x="877529" y="1249350"/>
                    </a:cubicBezTo>
                    <a:cubicBezTo>
                      <a:pt x="878133" y="1252674"/>
                      <a:pt x="879384" y="1255858"/>
                      <a:pt x="879988" y="1259182"/>
                    </a:cubicBezTo>
                    <a:cubicBezTo>
                      <a:pt x="881025" y="1264882"/>
                      <a:pt x="881565" y="1270662"/>
                      <a:pt x="882446" y="1276388"/>
                    </a:cubicBezTo>
                    <a:cubicBezTo>
                      <a:pt x="883204" y="1281314"/>
                      <a:pt x="884199" y="1286203"/>
                      <a:pt x="884904" y="1291137"/>
                    </a:cubicBezTo>
                    <a:cubicBezTo>
                      <a:pt x="887590" y="1309937"/>
                      <a:pt x="887990" y="1317710"/>
                      <a:pt x="889820" y="1337840"/>
                    </a:cubicBezTo>
                    <a:cubicBezTo>
                      <a:pt x="890639" y="1356685"/>
                      <a:pt x="891023" y="1375554"/>
                      <a:pt x="892278" y="1394375"/>
                    </a:cubicBezTo>
                    <a:cubicBezTo>
                      <a:pt x="894141" y="1422318"/>
                      <a:pt x="896722" y="1444205"/>
                      <a:pt x="899652" y="1470575"/>
                    </a:cubicBezTo>
                    <a:cubicBezTo>
                      <a:pt x="898833" y="1482865"/>
                      <a:pt x="899335" y="1495316"/>
                      <a:pt x="897194" y="1507446"/>
                    </a:cubicBezTo>
                    <a:cubicBezTo>
                      <a:pt x="896791" y="1509728"/>
                      <a:pt x="864420" y="1573814"/>
                      <a:pt x="857865" y="151727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911000" y="1262561"/>
                <a:ext cx="672383" cy="960791"/>
              </a:xfrm>
              <a:custGeom>
                <a:avLst/>
                <a:gdLst>
                  <a:gd name="connsiteX0" fmla="*/ 916858 w 968477"/>
                  <a:gd name="connsiteY0" fmla="*/ 1378974 h 1383890"/>
                  <a:gd name="connsiteX1" fmla="*/ 909483 w 968477"/>
                  <a:gd name="connsiteY1" fmla="*/ 1332271 h 1383890"/>
                  <a:gd name="connsiteX2" fmla="*/ 904567 w 968477"/>
                  <a:gd name="connsiteY2" fmla="*/ 1319981 h 1383890"/>
                  <a:gd name="connsiteX3" fmla="*/ 897193 w 968477"/>
                  <a:gd name="connsiteY3" fmla="*/ 1302774 h 1383890"/>
                  <a:gd name="connsiteX4" fmla="*/ 892277 w 968477"/>
                  <a:gd name="connsiteY4" fmla="*/ 1295400 h 1383890"/>
                  <a:gd name="connsiteX5" fmla="*/ 889819 w 968477"/>
                  <a:gd name="connsiteY5" fmla="*/ 1288026 h 1383890"/>
                  <a:gd name="connsiteX6" fmla="*/ 879987 w 968477"/>
                  <a:gd name="connsiteY6" fmla="*/ 1278193 h 1383890"/>
                  <a:gd name="connsiteX7" fmla="*/ 875071 w 968477"/>
                  <a:gd name="connsiteY7" fmla="*/ 1270819 h 1383890"/>
                  <a:gd name="connsiteX8" fmla="*/ 862780 w 968477"/>
                  <a:gd name="connsiteY8" fmla="*/ 1258529 h 1383890"/>
                  <a:gd name="connsiteX9" fmla="*/ 855406 w 968477"/>
                  <a:gd name="connsiteY9" fmla="*/ 1251155 h 1383890"/>
                  <a:gd name="connsiteX10" fmla="*/ 838200 w 968477"/>
                  <a:gd name="connsiteY10" fmla="*/ 1231490 h 1383890"/>
                  <a:gd name="connsiteX11" fmla="*/ 828367 w 968477"/>
                  <a:gd name="connsiteY11" fmla="*/ 1226574 h 1383890"/>
                  <a:gd name="connsiteX12" fmla="*/ 803787 w 968477"/>
                  <a:gd name="connsiteY12" fmla="*/ 1206910 h 1383890"/>
                  <a:gd name="connsiteX13" fmla="*/ 786580 w 968477"/>
                  <a:gd name="connsiteY13" fmla="*/ 1194619 h 1383890"/>
                  <a:gd name="connsiteX14" fmla="*/ 776748 w 968477"/>
                  <a:gd name="connsiteY14" fmla="*/ 1187245 h 1383890"/>
                  <a:gd name="connsiteX15" fmla="*/ 754625 w 968477"/>
                  <a:gd name="connsiteY15" fmla="*/ 1172497 h 1383890"/>
                  <a:gd name="connsiteX16" fmla="*/ 747251 w 968477"/>
                  <a:gd name="connsiteY16" fmla="*/ 1167581 h 1383890"/>
                  <a:gd name="connsiteX17" fmla="*/ 739877 w 968477"/>
                  <a:gd name="connsiteY17" fmla="*/ 1162664 h 1383890"/>
                  <a:gd name="connsiteX18" fmla="*/ 730045 w 968477"/>
                  <a:gd name="connsiteY18" fmla="*/ 1157748 h 1383890"/>
                  <a:gd name="connsiteX19" fmla="*/ 722671 w 968477"/>
                  <a:gd name="connsiteY19" fmla="*/ 1152832 h 1383890"/>
                  <a:gd name="connsiteX20" fmla="*/ 717754 w 968477"/>
                  <a:gd name="connsiteY20" fmla="*/ 1147916 h 1383890"/>
                  <a:gd name="connsiteX21" fmla="*/ 710380 w 968477"/>
                  <a:gd name="connsiteY21" fmla="*/ 1145458 h 1383890"/>
                  <a:gd name="connsiteX22" fmla="*/ 703006 w 968477"/>
                  <a:gd name="connsiteY22" fmla="*/ 1140542 h 1383890"/>
                  <a:gd name="connsiteX23" fmla="*/ 695632 w 968477"/>
                  <a:gd name="connsiteY23" fmla="*/ 1138084 h 1383890"/>
                  <a:gd name="connsiteX24" fmla="*/ 680883 w 968477"/>
                  <a:gd name="connsiteY24" fmla="*/ 1130710 h 1383890"/>
                  <a:gd name="connsiteX25" fmla="*/ 675967 w 968477"/>
                  <a:gd name="connsiteY25" fmla="*/ 1125793 h 1383890"/>
                  <a:gd name="connsiteX26" fmla="*/ 661219 w 968477"/>
                  <a:gd name="connsiteY26" fmla="*/ 1115961 h 1383890"/>
                  <a:gd name="connsiteX27" fmla="*/ 648929 w 968477"/>
                  <a:gd name="connsiteY27" fmla="*/ 1103671 h 1383890"/>
                  <a:gd name="connsiteX28" fmla="*/ 636638 w 968477"/>
                  <a:gd name="connsiteY28" fmla="*/ 1091381 h 1383890"/>
                  <a:gd name="connsiteX29" fmla="*/ 631722 w 968477"/>
                  <a:gd name="connsiteY29" fmla="*/ 1086464 h 1383890"/>
                  <a:gd name="connsiteX30" fmla="*/ 616974 w 968477"/>
                  <a:gd name="connsiteY30" fmla="*/ 1076632 h 1383890"/>
                  <a:gd name="connsiteX31" fmla="*/ 607142 w 968477"/>
                  <a:gd name="connsiteY31" fmla="*/ 1071716 h 1383890"/>
                  <a:gd name="connsiteX32" fmla="*/ 602225 w 968477"/>
                  <a:gd name="connsiteY32" fmla="*/ 1066800 h 1383890"/>
                  <a:gd name="connsiteX33" fmla="*/ 587477 w 968477"/>
                  <a:gd name="connsiteY33" fmla="*/ 1059426 h 1383890"/>
                  <a:gd name="connsiteX34" fmla="*/ 575187 w 968477"/>
                  <a:gd name="connsiteY34" fmla="*/ 1047135 h 1383890"/>
                  <a:gd name="connsiteX35" fmla="*/ 567812 w 968477"/>
                  <a:gd name="connsiteY35" fmla="*/ 1039761 h 1383890"/>
                  <a:gd name="connsiteX36" fmla="*/ 557980 w 968477"/>
                  <a:gd name="connsiteY36" fmla="*/ 1034845 h 1383890"/>
                  <a:gd name="connsiteX37" fmla="*/ 550606 w 968477"/>
                  <a:gd name="connsiteY37" fmla="*/ 1027471 h 1383890"/>
                  <a:gd name="connsiteX38" fmla="*/ 543232 w 968477"/>
                  <a:gd name="connsiteY38" fmla="*/ 1022555 h 1383890"/>
                  <a:gd name="connsiteX39" fmla="*/ 535858 w 968477"/>
                  <a:gd name="connsiteY39" fmla="*/ 1015181 h 1383890"/>
                  <a:gd name="connsiteX40" fmla="*/ 528483 w 968477"/>
                  <a:gd name="connsiteY40" fmla="*/ 1010264 h 1383890"/>
                  <a:gd name="connsiteX41" fmla="*/ 521109 w 968477"/>
                  <a:gd name="connsiteY41" fmla="*/ 1002890 h 1383890"/>
                  <a:gd name="connsiteX42" fmla="*/ 511277 w 968477"/>
                  <a:gd name="connsiteY42" fmla="*/ 995516 h 1383890"/>
                  <a:gd name="connsiteX43" fmla="*/ 486696 w 968477"/>
                  <a:gd name="connsiteY43" fmla="*/ 968477 h 1383890"/>
                  <a:gd name="connsiteX44" fmla="*/ 471948 w 968477"/>
                  <a:gd name="connsiteY44" fmla="*/ 948813 h 1383890"/>
                  <a:gd name="connsiteX45" fmla="*/ 454742 w 968477"/>
                  <a:gd name="connsiteY45" fmla="*/ 931606 h 1383890"/>
                  <a:gd name="connsiteX46" fmla="*/ 444909 w 968477"/>
                  <a:gd name="connsiteY46" fmla="*/ 924232 h 1383890"/>
                  <a:gd name="connsiteX47" fmla="*/ 437535 w 968477"/>
                  <a:gd name="connsiteY47" fmla="*/ 916858 h 1383890"/>
                  <a:gd name="connsiteX48" fmla="*/ 417871 w 968477"/>
                  <a:gd name="connsiteY48" fmla="*/ 902110 h 1383890"/>
                  <a:gd name="connsiteX49" fmla="*/ 412954 w 968477"/>
                  <a:gd name="connsiteY49" fmla="*/ 897193 h 1383890"/>
                  <a:gd name="connsiteX50" fmla="*/ 403122 w 968477"/>
                  <a:gd name="connsiteY50" fmla="*/ 892277 h 1383890"/>
                  <a:gd name="connsiteX51" fmla="*/ 395748 w 968477"/>
                  <a:gd name="connsiteY51" fmla="*/ 884903 h 1383890"/>
                  <a:gd name="connsiteX52" fmla="*/ 378542 w 968477"/>
                  <a:gd name="connsiteY52" fmla="*/ 870155 h 1383890"/>
                  <a:gd name="connsiteX53" fmla="*/ 366251 w 968477"/>
                  <a:gd name="connsiteY53" fmla="*/ 857864 h 1383890"/>
                  <a:gd name="connsiteX54" fmla="*/ 351503 w 968477"/>
                  <a:gd name="connsiteY54" fmla="*/ 838200 h 1383890"/>
                  <a:gd name="connsiteX55" fmla="*/ 344129 w 968477"/>
                  <a:gd name="connsiteY55" fmla="*/ 830826 h 1383890"/>
                  <a:gd name="connsiteX56" fmla="*/ 329380 w 968477"/>
                  <a:gd name="connsiteY56" fmla="*/ 813619 h 1383890"/>
                  <a:gd name="connsiteX57" fmla="*/ 319548 w 968477"/>
                  <a:gd name="connsiteY57" fmla="*/ 796413 h 1383890"/>
                  <a:gd name="connsiteX58" fmla="*/ 309716 w 968477"/>
                  <a:gd name="connsiteY58" fmla="*/ 779206 h 1383890"/>
                  <a:gd name="connsiteX59" fmla="*/ 297425 w 968477"/>
                  <a:gd name="connsiteY59" fmla="*/ 764458 h 1383890"/>
                  <a:gd name="connsiteX60" fmla="*/ 277761 w 968477"/>
                  <a:gd name="connsiteY60" fmla="*/ 730045 h 1383890"/>
                  <a:gd name="connsiteX61" fmla="*/ 260554 w 968477"/>
                  <a:gd name="connsiteY61" fmla="*/ 703006 h 1383890"/>
                  <a:gd name="connsiteX62" fmla="*/ 253180 w 968477"/>
                  <a:gd name="connsiteY62" fmla="*/ 693174 h 1383890"/>
                  <a:gd name="connsiteX63" fmla="*/ 248264 w 968477"/>
                  <a:gd name="connsiteY63" fmla="*/ 678426 h 1383890"/>
                  <a:gd name="connsiteX64" fmla="*/ 235974 w 968477"/>
                  <a:gd name="connsiteY64" fmla="*/ 658761 h 1383890"/>
                  <a:gd name="connsiteX65" fmla="*/ 226142 w 968477"/>
                  <a:gd name="connsiteY65" fmla="*/ 644013 h 1383890"/>
                  <a:gd name="connsiteX66" fmla="*/ 221225 w 968477"/>
                  <a:gd name="connsiteY66" fmla="*/ 636639 h 1383890"/>
                  <a:gd name="connsiteX67" fmla="*/ 211393 w 968477"/>
                  <a:gd name="connsiteY67" fmla="*/ 619432 h 1383890"/>
                  <a:gd name="connsiteX68" fmla="*/ 206477 w 968477"/>
                  <a:gd name="connsiteY68" fmla="*/ 604684 h 1383890"/>
                  <a:gd name="connsiteX69" fmla="*/ 199103 w 968477"/>
                  <a:gd name="connsiteY69" fmla="*/ 592393 h 1383890"/>
                  <a:gd name="connsiteX70" fmla="*/ 196645 w 968477"/>
                  <a:gd name="connsiteY70" fmla="*/ 582561 h 1383890"/>
                  <a:gd name="connsiteX71" fmla="*/ 186812 w 968477"/>
                  <a:gd name="connsiteY71" fmla="*/ 570271 h 1383890"/>
                  <a:gd name="connsiteX72" fmla="*/ 179438 w 968477"/>
                  <a:gd name="connsiteY72" fmla="*/ 553064 h 1383890"/>
                  <a:gd name="connsiteX73" fmla="*/ 172064 w 968477"/>
                  <a:gd name="connsiteY73" fmla="*/ 528484 h 1383890"/>
                  <a:gd name="connsiteX74" fmla="*/ 167148 w 968477"/>
                  <a:gd name="connsiteY74" fmla="*/ 518652 h 1383890"/>
                  <a:gd name="connsiteX75" fmla="*/ 149942 w 968477"/>
                  <a:gd name="connsiteY75" fmla="*/ 494071 h 1383890"/>
                  <a:gd name="connsiteX76" fmla="*/ 147483 w 968477"/>
                  <a:gd name="connsiteY76" fmla="*/ 486697 h 1383890"/>
                  <a:gd name="connsiteX77" fmla="*/ 137651 w 968477"/>
                  <a:gd name="connsiteY77" fmla="*/ 462116 h 1383890"/>
                  <a:gd name="connsiteX78" fmla="*/ 135193 w 968477"/>
                  <a:gd name="connsiteY78" fmla="*/ 449826 h 1383890"/>
                  <a:gd name="connsiteX79" fmla="*/ 130277 w 968477"/>
                  <a:gd name="connsiteY79" fmla="*/ 442452 h 1383890"/>
                  <a:gd name="connsiteX80" fmla="*/ 125361 w 968477"/>
                  <a:gd name="connsiteY80" fmla="*/ 432619 h 1383890"/>
                  <a:gd name="connsiteX81" fmla="*/ 120445 w 968477"/>
                  <a:gd name="connsiteY81" fmla="*/ 425245 h 1383890"/>
                  <a:gd name="connsiteX82" fmla="*/ 115529 w 968477"/>
                  <a:gd name="connsiteY82" fmla="*/ 415413 h 1383890"/>
                  <a:gd name="connsiteX83" fmla="*/ 113071 w 968477"/>
                  <a:gd name="connsiteY83" fmla="*/ 408039 h 1383890"/>
                  <a:gd name="connsiteX84" fmla="*/ 108154 w 968477"/>
                  <a:gd name="connsiteY84" fmla="*/ 403122 h 1383890"/>
                  <a:gd name="connsiteX85" fmla="*/ 105696 w 968477"/>
                  <a:gd name="connsiteY85" fmla="*/ 390832 h 1383890"/>
                  <a:gd name="connsiteX86" fmla="*/ 100780 w 968477"/>
                  <a:gd name="connsiteY86" fmla="*/ 378542 h 1383890"/>
                  <a:gd name="connsiteX87" fmla="*/ 95864 w 968477"/>
                  <a:gd name="connsiteY87" fmla="*/ 363793 h 1383890"/>
                  <a:gd name="connsiteX88" fmla="*/ 90948 w 968477"/>
                  <a:gd name="connsiteY88" fmla="*/ 351503 h 1383890"/>
                  <a:gd name="connsiteX89" fmla="*/ 86032 w 968477"/>
                  <a:gd name="connsiteY89" fmla="*/ 336755 h 1383890"/>
                  <a:gd name="connsiteX90" fmla="*/ 78658 w 968477"/>
                  <a:gd name="connsiteY90" fmla="*/ 312174 h 1383890"/>
                  <a:gd name="connsiteX91" fmla="*/ 71283 w 968477"/>
                  <a:gd name="connsiteY91" fmla="*/ 302342 h 1383890"/>
                  <a:gd name="connsiteX92" fmla="*/ 66367 w 968477"/>
                  <a:gd name="connsiteY92" fmla="*/ 280219 h 1383890"/>
                  <a:gd name="connsiteX93" fmla="*/ 63909 w 968477"/>
                  <a:gd name="connsiteY93" fmla="*/ 270387 h 1383890"/>
                  <a:gd name="connsiteX94" fmla="*/ 61451 w 968477"/>
                  <a:gd name="connsiteY94" fmla="*/ 255639 h 1383890"/>
                  <a:gd name="connsiteX95" fmla="*/ 56535 w 968477"/>
                  <a:gd name="connsiteY95" fmla="*/ 238432 h 1383890"/>
                  <a:gd name="connsiteX96" fmla="*/ 51619 w 968477"/>
                  <a:gd name="connsiteY96" fmla="*/ 228600 h 1383890"/>
                  <a:gd name="connsiteX97" fmla="*/ 49161 w 968477"/>
                  <a:gd name="connsiteY97" fmla="*/ 213852 h 1383890"/>
                  <a:gd name="connsiteX98" fmla="*/ 44245 w 968477"/>
                  <a:gd name="connsiteY98" fmla="*/ 201561 h 1383890"/>
                  <a:gd name="connsiteX99" fmla="*/ 39329 w 968477"/>
                  <a:gd name="connsiteY99" fmla="*/ 176981 h 1383890"/>
                  <a:gd name="connsiteX100" fmla="*/ 36871 w 968477"/>
                  <a:gd name="connsiteY100" fmla="*/ 162232 h 1383890"/>
                  <a:gd name="connsiteX101" fmla="*/ 31954 w 968477"/>
                  <a:gd name="connsiteY101" fmla="*/ 147484 h 1383890"/>
                  <a:gd name="connsiteX102" fmla="*/ 24580 w 968477"/>
                  <a:gd name="connsiteY102" fmla="*/ 127819 h 1383890"/>
                  <a:gd name="connsiteX103" fmla="*/ 19664 w 968477"/>
                  <a:gd name="connsiteY103" fmla="*/ 95864 h 1383890"/>
                  <a:gd name="connsiteX104" fmla="*/ 17206 w 968477"/>
                  <a:gd name="connsiteY104" fmla="*/ 88490 h 1383890"/>
                  <a:gd name="connsiteX105" fmla="*/ 9832 w 968477"/>
                  <a:gd name="connsiteY105" fmla="*/ 44245 h 1383890"/>
                  <a:gd name="connsiteX106" fmla="*/ 7374 w 968477"/>
                  <a:gd name="connsiteY106" fmla="*/ 36871 h 1383890"/>
                  <a:gd name="connsiteX107" fmla="*/ 4916 w 968477"/>
                  <a:gd name="connsiteY107" fmla="*/ 17206 h 1383890"/>
                  <a:gd name="connsiteX108" fmla="*/ 0 w 968477"/>
                  <a:gd name="connsiteY108" fmla="*/ 0 h 1383890"/>
                  <a:gd name="connsiteX109" fmla="*/ 2458 w 968477"/>
                  <a:gd name="connsiteY109" fmla="*/ 22122 h 1383890"/>
                  <a:gd name="connsiteX110" fmla="*/ 4916 w 968477"/>
                  <a:gd name="connsiteY110" fmla="*/ 29497 h 1383890"/>
                  <a:gd name="connsiteX111" fmla="*/ 12290 w 968477"/>
                  <a:gd name="connsiteY111" fmla="*/ 54077 h 1383890"/>
                  <a:gd name="connsiteX112" fmla="*/ 14748 w 968477"/>
                  <a:gd name="connsiteY112" fmla="*/ 61452 h 1383890"/>
                  <a:gd name="connsiteX113" fmla="*/ 19664 w 968477"/>
                  <a:gd name="connsiteY113" fmla="*/ 71284 h 1383890"/>
                  <a:gd name="connsiteX114" fmla="*/ 24580 w 968477"/>
                  <a:gd name="connsiteY114" fmla="*/ 86032 h 1383890"/>
                  <a:gd name="connsiteX115" fmla="*/ 27038 w 968477"/>
                  <a:gd name="connsiteY115" fmla="*/ 93406 h 1383890"/>
                  <a:gd name="connsiteX116" fmla="*/ 34412 w 968477"/>
                  <a:gd name="connsiteY116" fmla="*/ 108155 h 1383890"/>
                  <a:gd name="connsiteX117" fmla="*/ 44245 w 968477"/>
                  <a:gd name="connsiteY117" fmla="*/ 125361 h 1383890"/>
                  <a:gd name="connsiteX118" fmla="*/ 46703 w 968477"/>
                  <a:gd name="connsiteY118" fmla="*/ 135193 h 1383890"/>
                  <a:gd name="connsiteX119" fmla="*/ 49161 w 968477"/>
                  <a:gd name="connsiteY119" fmla="*/ 142568 h 1383890"/>
                  <a:gd name="connsiteX120" fmla="*/ 54077 w 968477"/>
                  <a:gd name="connsiteY120" fmla="*/ 164690 h 1383890"/>
                  <a:gd name="connsiteX121" fmla="*/ 58993 w 968477"/>
                  <a:gd name="connsiteY121" fmla="*/ 172064 h 1383890"/>
                  <a:gd name="connsiteX122" fmla="*/ 63909 w 968477"/>
                  <a:gd name="connsiteY122" fmla="*/ 191729 h 1383890"/>
                  <a:gd name="connsiteX123" fmla="*/ 66367 w 968477"/>
                  <a:gd name="connsiteY123" fmla="*/ 199103 h 1383890"/>
                  <a:gd name="connsiteX124" fmla="*/ 68825 w 968477"/>
                  <a:gd name="connsiteY124" fmla="*/ 213852 h 1383890"/>
                  <a:gd name="connsiteX125" fmla="*/ 73742 w 968477"/>
                  <a:gd name="connsiteY125" fmla="*/ 228600 h 1383890"/>
                  <a:gd name="connsiteX126" fmla="*/ 76200 w 968477"/>
                  <a:gd name="connsiteY126" fmla="*/ 235974 h 1383890"/>
                  <a:gd name="connsiteX127" fmla="*/ 78658 w 968477"/>
                  <a:gd name="connsiteY127" fmla="*/ 245806 h 1383890"/>
                  <a:gd name="connsiteX128" fmla="*/ 86032 w 968477"/>
                  <a:gd name="connsiteY128" fmla="*/ 267929 h 1383890"/>
                  <a:gd name="connsiteX129" fmla="*/ 93406 w 968477"/>
                  <a:gd name="connsiteY129" fmla="*/ 285135 h 1383890"/>
                  <a:gd name="connsiteX130" fmla="*/ 100780 w 968477"/>
                  <a:gd name="connsiteY130" fmla="*/ 299884 h 1383890"/>
                  <a:gd name="connsiteX131" fmla="*/ 105696 w 968477"/>
                  <a:gd name="connsiteY131" fmla="*/ 317090 h 1383890"/>
                  <a:gd name="connsiteX132" fmla="*/ 115529 w 968477"/>
                  <a:gd name="connsiteY132" fmla="*/ 336755 h 1383890"/>
                  <a:gd name="connsiteX133" fmla="*/ 120445 w 968477"/>
                  <a:gd name="connsiteY133" fmla="*/ 346587 h 1383890"/>
                  <a:gd name="connsiteX134" fmla="*/ 122903 w 968477"/>
                  <a:gd name="connsiteY134" fmla="*/ 353961 h 1383890"/>
                  <a:gd name="connsiteX135" fmla="*/ 127819 w 968477"/>
                  <a:gd name="connsiteY135" fmla="*/ 361335 h 1383890"/>
                  <a:gd name="connsiteX136" fmla="*/ 135193 w 968477"/>
                  <a:gd name="connsiteY136" fmla="*/ 378542 h 1383890"/>
                  <a:gd name="connsiteX137" fmla="*/ 137651 w 968477"/>
                  <a:gd name="connsiteY137" fmla="*/ 388374 h 1383890"/>
                  <a:gd name="connsiteX138" fmla="*/ 142567 w 968477"/>
                  <a:gd name="connsiteY138" fmla="*/ 395748 h 1383890"/>
                  <a:gd name="connsiteX139" fmla="*/ 152400 w 968477"/>
                  <a:gd name="connsiteY139" fmla="*/ 412955 h 1383890"/>
                  <a:gd name="connsiteX140" fmla="*/ 154858 w 968477"/>
                  <a:gd name="connsiteY140" fmla="*/ 422787 h 1383890"/>
                  <a:gd name="connsiteX141" fmla="*/ 157316 w 968477"/>
                  <a:gd name="connsiteY141" fmla="*/ 435077 h 1383890"/>
                  <a:gd name="connsiteX142" fmla="*/ 159774 w 968477"/>
                  <a:gd name="connsiteY142" fmla="*/ 442452 h 1383890"/>
                  <a:gd name="connsiteX143" fmla="*/ 169606 w 968477"/>
                  <a:gd name="connsiteY143" fmla="*/ 452284 h 1383890"/>
                  <a:gd name="connsiteX144" fmla="*/ 179438 w 968477"/>
                  <a:gd name="connsiteY144" fmla="*/ 479322 h 1383890"/>
                  <a:gd name="connsiteX145" fmla="*/ 189271 w 968477"/>
                  <a:gd name="connsiteY145" fmla="*/ 501445 h 1383890"/>
                  <a:gd name="connsiteX146" fmla="*/ 201561 w 968477"/>
                  <a:gd name="connsiteY146" fmla="*/ 521110 h 1383890"/>
                  <a:gd name="connsiteX147" fmla="*/ 206477 w 968477"/>
                  <a:gd name="connsiteY147" fmla="*/ 530942 h 1383890"/>
                  <a:gd name="connsiteX148" fmla="*/ 213851 w 968477"/>
                  <a:gd name="connsiteY148" fmla="*/ 535858 h 1383890"/>
                  <a:gd name="connsiteX149" fmla="*/ 216309 w 968477"/>
                  <a:gd name="connsiteY149" fmla="*/ 543232 h 1383890"/>
                  <a:gd name="connsiteX150" fmla="*/ 226142 w 968477"/>
                  <a:gd name="connsiteY150" fmla="*/ 557981 h 1383890"/>
                  <a:gd name="connsiteX151" fmla="*/ 228600 w 968477"/>
                  <a:gd name="connsiteY151" fmla="*/ 565355 h 1383890"/>
                  <a:gd name="connsiteX152" fmla="*/ 240890 w 968477"/>
                  <a:gd name="connsiteY152" fmla="*/ 582561 h 1383890"/>
                  <a:gd name="connsiteX153" fmla="*/ 248264 w 968477"/>
                  <a:gd name="connsiteY153" fmla="*/ 597310 h 1383890"/>
                  <a:gd name="connsiteX154" fmla="*/ 250722 w 968477"/>
                  <a:gd name="connsiteY154" fmla="*/ 604684 h 1383890"/>
                  <a:gd name="connsiteX155" fmla="*/ 255638 w 968477"/>
                  <a:gd name="connsiteY155" fmla="*/ 612058 h 1383890"/>
                  <a:gd name="connsiteX156" fmla="*/ 258096 w 968477"/>
                  <a:gd name="connsiteY156" fmla="*/ 619432 h 1383890"/>
                  <a:gd name="connsiteX157" fmla="*/ 263012 w 968477"/>
                  <a:gd name="connsiteY157" fmla="*/ 626806 h 1383890"/>
                  <a:gd name="connsiteX158" fmla="*/ 272845 w 968477"/>
                  <a:gd name="connsiteY158" fmla="*/ 646471 h 1383890"/>
                  <a:gd name="connsiteX159" fmla="*/ 285135 w 968477"/>
                  <a:gd name="connsiteY159" fmla="*/ 663677 h 1383890"/>
                  <a:gd name="connsiteX160" fmla="*/ 292509 w 968477"/>
                  <a:gd name="connsiteY160" fmla="*/ 678426 h 1383890"/>
                  <a:gd name="connsiteX161" fmla="*/ 302342 w 968477"/>
                  <a:gd name="connsiteY161" fmla="*/ 690716 h 1383890"/>
                  <a:gd name="connsiteX162" fmla="*/ 304800 w 968477"/>
                  <a:gd name="connsiteY162" fmla="*/ 698090 h 1383890"/>
                  <a:gd name="connsiteX163" fmla="*/ 319548 w 968477"/>
                  <a:gd name="connsiteY163" fmla="*/ 720213 h 1383890"/>
                  <a:gd name="connsiteX164" fmla="*/ 326922 w 968477"/>
                  <a:gd name="connsiteY164" fmla="*/ 727587 h 1383890"/>
                  <a:gd name="connsiteX165" fmla="*/ 334296 w 968477"/>
                  <a:gd name="connsiteY165" fmla="*/ 742335 h 1383890"/>
                  <a:gd name="connsiteX166" fmla="*/ 344129 w 968477"/>
                  <a:gd name="connsiteY166" fmla="*/ 752168 h 1383890"/>
                  <a:gd name="connsiteX167" fmla="*/ 358877 w 968477"/>
                  <a:gd name="connsiteY167" fmla="*/ 769374 h 1383890"/>
                  <a:gd name="connsiteX168" fmla="*/ 366251 w 968477"/>
                  <a:gd name="connsiteY168" fmla="*/ 786581 h 1383890"/>
                  <a:gd name="connsiteX169" fmla="*/ 371167 w 968477"/>
                  <a:gd name="connsiteY169" fmla="*/ 793955 h 1383890"/>
                  <a:gd name="connsiteX170" fmla="*/ 378542 w 968477"/>
                  <a:gd name="connsiteY170" fmla="*/ 798871 h 1383890"/>
                  <a:gd name="connsiteX171" fmla="*/ 383458 w 968477"/>
                  <a:gd name="connsiteY171" fmla="*/ 811161 h 1383890"/>
                  <a:gd name="connsiteX172" fmla="*/ 398206 w 968477"/>
                  <a:gd name="connsiteY172" fmla="*/ 825910 h 1383890"/>
                  <a:gd name="connsiteX173" fmla="*/ 410496 w 968477"/>
                  <a:gd name="connsiteY173" fmla="*/ 843116 h 1383890"/>
                  <a:gd name="connsiteX174" fmla="*/ 420329 w 968477"/>
                  <a:gd name="connsiteY174" fmla="*/ 855406 h 1383890"/>
                  <a:gd name="connsiteX175" fmla="*/ 430161 w 968477"/>
                  <a:gd name="connsiteY175" fmla="*/ 867697 h 1383890"/>
                  <a:gd name="connsiteX176" fmla="*/ 439993 w 968477"/>
                  <a:gd name="connsiteY176" fmla="*/ 882445 h 1383890"/>
                  <a:gd name="connsiteX177" fmla="*/ 454742 w 968477"/>
                  <a:gd name="connsiteY177" fmla="*/ 899652 h 1383890"/>
                  <a:gd name="connsiteX178" fmla="*/ 462116 w 968477"/>
                  <a:gd name="connsiteY178" fmla="*/ 909484 h 1383890"/>
                  <a:gd name="connsiteX179" fmla="*/ 479322 w 968477"/>
                  <a:gd name="connsiteY179" fmla="*/ 924232 h 1383890"/>
                  <a:gd name="connsiteX180" fmla="*/ 486696 w 968477"/>
                  <a:gd name="connsiteY180" fmla="*/ 931606 h 1383890"/>
                  <a:gd name="connsiteX181" fmla="*/ 496529 w 968477"/>
                  <a:gd name="connsiteY181" fmla="*/ 938981 h 1383890"/>
                  <a:gd name="connsiteX182" fmla="*/ 521109 w 968477"/>
                  <a:gd name="connsiteY182" fmla="*/ 968477 h 1383890"/>
                  <a:gd name="connsiteX183" fmla="*/ 528483 w 968477"/>
                  <a:gd name="connsiteY183" fmla="*/ 970935 h 1383890"/>
                  <a:gd name="connsiteX184" fmla="*/ 540774 w 968477"/>
                  <a:gd name="connsiteY184" fmla="*/ 983226 h 1383890"/>
                  <a:gd name="connsiteX185" fmla="*/ 553064 w 968477"/>
                  <a:gd name="connsiteY185" fmla="*/ 1000432 h 1383890"/>
                  <a:gd name="connsiteX186" fmla="*/ 560438 w 968477"/>
                  <a:gd name="connsiteY186" fmla="*/ 1002890 h 1383890"/>
                  <a:gd name="connsiteX187" fmla="*/ 572729 w 968477"/>
                  <a:gd name="connsiteY187" fmla="*/ 1015181 h 1383890"/>
                  <a:gd name="connsiteX188" fmla="*/ 589935 w 968477"/>
                  <a:gd name="connsiteY188" fmla="*/ 1027471 h 1383890"/>
                  <a:gd name="connsiteX189" fmla="*/ 609600 w 968477"/>
                  <a:gd name="connsiteY189" fmla="*/ 1042219 h 1383890"/>
                  <a:gd name="connsiteX190" fmla="*/ 629264 w 968477"/>
                  <a:gd name="connsiteY190" fmla="*/ 1056968 h 1383890"/>
                  <a:gd name="connsiteX191" fmla="*/ 636638 w 968477"/>
                  <a:gd name="connsiteY191" fmla="*/ 1064342 h 1383890"/>
                  <a:gd name="connsiteX192" fmla="*/ 658761 w 968477"/>
                  <a:gd name="connsiteY192" fmla="*/ 1079090 h 1383890"/>
                  <a:gd name="connsiteX193" fmla="*/ 675967 w 968477"/>
                  <a:gd name="connsiteY193" fmla="*/ 1091381 h 1383890"/>
                  <a:gd name="connsiteX194" fmla="*/ 683342 w 968477"/>
                  <a:gd name="connsiteY194" fmla="*/ 1093839 h 1383890"/>
                  <a:gd name="connsiteX195" fmla="*/ 695632 w 968477"/>
                  <a:gd name="connsiteY195" fmla="*/ 1106129 h 1383890"/>
                  <a:gd name="connsiteX196" fmla="*/ 715296 w 968477"/>
                  <a:gd name="connsiteY196" fmla="*/ 1115961 h 1383890"/>
                  <a:gd name="connsiteX197" fmla="*/ 725129 w 968477"/>
                  <a:gd name="connsiteY197" fmla="*/ 1120877 h 1383890"/>
                  <a:gd name="connsiteX198" fmla="*/ 732503 w 968477"/>
                  <a:gd name="connsiteY198" fmla="*/ 1128252 h 1383890"/>
                  <a:gd name="connsiteX199" fmla="*/ 747251 w 968477"/>
                  <a:gd name="connsiteY199" fmla="*/ 1138084 h 1383890"/>
                  <a:gd name="connsiteX200" fmla="*/ 759542 w 968477"/>
                  <a:gd name="connsiteY200" fmla="*/ 1150374 h 1383890"/>
                  <a:gd name="connsiteX201" fmla="*/ 764458 w 968477"/>
                  <a:gd name="connsiteY201" fmla="*/ 1157748 h 1383890"/>
                  <a:gd name="connsiteX202" fmla="*/ 771832 w 968477"/>
                  <a:gd name="connsiteY202" fmla="*/ 1160206 h 1383890"/>
                  <a:gd name="connsiteX203" fmla="*/ 779206 w 968477"/>
                  <a:gd name="connsiteY203" fmla="*/ 1165122 h 1383890"/>
                  <a:gd name="connsiteX204" fmla="*/ 784122 w 968477"/>
                  <a:gd name="connsiteY204" fmla="*/ 1170039 h 1383890"/>
                  <a:gd name="connsiteX205" fmla="*/ 793954 w 968477"/>
                  <a:gd name="connsiteY205" fmla="*/ 1177413 h 1383890"/>
                  <a:gd name="connsiteX206" fmla="*/ 798871 w 968477"/>
                  <a:gd name="connsiteY206" fmla="*/ 1182329 h 1383890"/>
                  <a:gd name="connsiteX207" fmla="*/ 813619 w 968477"/>
                  <a:gd name="connsiteY207" fmla="*/ 1192161 h 1383890"/>
                  <a:gd name="connsiteX208" fmla="*/ 820993 w 968477"/>
                  <a:gd name="connsiteY208" fmla="*/ 1199535 h 1383890"/>
                  <a:gd name="connsiteX209" fmla="*/ 835742 w 968477"/>
                  <a:gd name="connsiteY209" fmla="*/ 1209368 h 1383890"/>
                  <a:gd name="connsiteX210" fmla="*/ 845574 w 968477"/>
                  <a:gd name="connsiteY210" fmla="*/ 1224116 h 1383890"/>
                  <a:gd name="connsiteX211" fmla="*/ 852948 w 968477"/>
                  <a:gd name="connsiteY211" fmla="*/ 1233948 h 1383890"/>
                  <a:gd name="connsiteX212" fmla="*/ 857864 w 968477"/>
                  <a:gd name="connsiteY212" fmla="*/ 1243781 h 1383890"/>
                  <a:gd name="connsiteX213" fmla="*/ 865238 w 968477"/>
                  <a:gd name="connsiteY213" fmla="*/ 1246239 h 1383890"/>
                  <a:gd name="connsiteX214" fmla="*/ 877529 w 968477"/>
                  <a:gd name="connsiteY214" fmla="*/ 1256071 h 1383890"/>
                  <a:gd name="connsiteX215" fmla="*/ 884903 w 968477"/>
                  <a:gd name="connsiteY215" fmla="*/ 1260987 h 1383890"/>
                  <a:gd name="connsiteX216" fmla="*/ 897193 w 968477"/>
                  <a:gd name="connsiteY216" fmla="*/ 1273277 h 1383890"/>
                  <a:gd name="connsiteX217" fmla="*/ 904567 w 968477"/>
                  <a:gd name="connsiteY217" fmla="*/ 1288026 h 1383890"/>
                  <a:gd name="connsiteX218" fmla="*/ 919316 w 968477"/>
                  <a:gd name="connsiteY218" fmla="*/ 1302774 h 1383890"/>
                  <a:gd name="connsiteX219" fmla="*/ 926690 w 968477"/>
                  <a:gd name="connsiteY219" fmla="*/ 1317522 h 1383890"/>
                  <a:gd name="connsiteX220" fmla="*/ 936522 w 968477"/>
                  <a:gd name="connsiteY220" fmla="*/ 1329813 h 1383890"/>
                  <a:gd name="connsiteX221" fmla="*/ 943896 w 968477"/>
                  <a:gd name="connsiteY221" fmla="*/ 1344561 h 1383890"/>
                  <a:gd name="connsiteX222" fmla="*/ 956187 w 968477"/>
                  <a:gd name="connsiteY222" fmla="*/ 1359310 h 1383890"/>
                  <a:gd name="connsiteX223" fmla="*/ 958645 w 968477"/>
                  <a:gd name="connsiteY223" fmla="*/ 1366684 h 1383890"/>
                  <a:gd name="connsiteX224" fmla="*/ 963561 w 968477"/>
                  <a:gd name="connsiteY224" fmla="*/ 1374058 h 1383890"/>
                  <a:gd name="connsiteX225" fmla="*/ 968477 w 968477"/>
                  <a:gd name="connsiteY225" fmla="*/ 1383890 h 13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968477" h="1383890">
                    <a:moveTo>
                      <a:pt x="916858" y="1378974"/>
                    </a:moveTo>
                    <a:cubicBezTo>
                      <a:pt x="914400" y="1363406"/>
                      <a:pt x="912698" y="1347700"/>
                      <a:pt x="909483" y="1332271"/>
                    </a:cubicBezTo>
                    <a:cubicBezTo>
                      <a:pt x="908583" y="1327952"/>
                      <a:pt x="906116" y="1324112"/>
                      <a:pt x="904567" y="1319981"/>
                    </a:cubicBezTo>
                    <a:cubicBezTo>
                      <a:pt x="900806" y="1309951"/>
                      <a:pt x="903472" y="1313763"/>
                      <a:pt x="897193" y="1302774"/>
                    </a:cubicBezTo>
                    <a:cubicBezTo>
                      <a:pt x="895727" y="1300209"/>
                      <a:pt x="893598" y="1298042"/>
                      <a:pt x="892277" y="1295400"/>
                    </a:cubicBezTo>
                    <a:cubicBezTo>
                      <a:pt x="891118" y="1293083"/>
                      <a:pt x="891325" y="1290134"/>
                      <a:pt x="889819" y="1288026"/>
                    </a:cubicBezTo>
                    <a:cubicBezTo>
                      <a:pt x="887125" y="1284254"/>
                      <a:pt x="883003" y="1281712"/>
                      <a:pt x="879987" y="1278193"/>
                    </a:cubicBezTo>
                    <a:cubicBezTo>
                      <a:pt x="878065" y="1275950"/>
                      <a:pt x="877016" y="1273042"/>
                      <a:pt x="875071" y="1270819"/>
                    </a:cubicBezTo>
                    <a:cubicBezTo>
                      <a:pt x="871256" y="1266459"/>
                      <a:pt x="866877" y="1262626"/>
                      <a:pt x="862780" y="1258529"/>
                    </a:cubicBezTo>
                    <a:cubicBezTo>
                      <a:pt x="860322" y="1256071"/>
                      <a:pt x="857334" y="1254047"/>
                      <a:pt x="855406" y="1251155"/>
                    </a:cubicBezTo>
                    <a:cubicBezTo>
                      <a:pt x="850943" y="1244460"/>
                      <a:pt x="845388" y="1235084"/>
                      <a:pt x="838200" y="1231490"/>
                    </a:cubicBezTo>
                    <a:lnTo>
                      <a:pt x="828367" y="1226574"/>
                    </a:lnTo>
                    <a:cubicBezTo>
                      <a:pt x="811028" y="1209235"/>
                      <a:pt x="819837" y="1214935"/>
                      <a:pt x="803787" y="1206910"/>
                    </a:cubicBezTo>
                    <a:cubicBezTo>
                      <a:pt x="792122" y="1195245"/>
                      <a:pt x="798351" y="1198543"/>
                      <a:pt x="786580" y="1194619"/>
                    </a:cubicBezTo>
                    <a:cubicBezTo>
                      <a:pt x="783303" y="1192161"/>
                      <a:pt x="780104" y="1189594"/>
                      <a:pt x="776748" y="1187245"/>
                    </a:cubicBezTo>
                    <a:cubicBezTo>
                      <a:pt x="776691" y="1187205"/>
                      <a:pt x="758341" y="1174974"/>
                      <a:pt x="754625" y="1172497"/>
                    </a:cubicBezTo>
                    <a:lnTo>
                      <a:pt x="747251" y="1167581"/>
                    </a:lnTo>
                    <a:cubicBezTo>
                      <a:pt x="744793" y="1165942"/>
                      <a:pt x="742519" y="1163985"/>
                      <a:pt x="739877" y="1162664"/>
                    </a:cubicBezTo>
                    <a:cubicBezTo>
                      <a:pt x="736600" y="1161025"/>
                      <a:pt x="733226" y="1159566"/>
                      <a:pt x="730045" y="1157748"/>
                    </a:cubicBezTo>
                    <a:cubicBezTo>
                      <a:pt x="727480" y="1156282"/>
                      <a:pt x="724978" y="1154677"/>
                      <a:pt x="722671" y="1152832"/>
                    </a:cubicBezTo>
                    <a:cubicBezTo>
                      <a:pt x="720861" y="1151384"/>
                      <a:pt x="719741" y="1149108"/>
                      <a:pt x="717754" y="1147916"/>
                    </a:cubicBezTo>
                    <a:cubicBezTo>
                      <a:pt x="715532" y="1146583"/>
                      <a:pt x="712697" y="1146617"/>
                      <a:pt x="710380" y="1145458"/>
                    </a:cubicBezTo>
                    <a:cubicBezTo>
                      <a:pt x="707738" y="1144137"/>
                      <a:pt x="705648" y="1141863"/>
                      <a:pt x="703006" y="1140542"/>
                    </a:cubicBezTo>
                    <a:cubicBezTo>
                      <a:pt x="700689" y="1139383"/>
                      <a:pt x="697949" y="1139243"/>
                      <a:pt x="695632" y="1138084"/>
                    </a:cubicBezTo>
                    <a:cubicBezTo>
                      <a:pt x="676574" y="1128555"/>
                      <a:pt x="699418" y="1136887"/>
                      <a:pt x="680883" y="1130710"/>
                    </a:cubicBezTo>
                    <a:cubicBezTo>
                      <a:pt x="679244" y="1129071"/>
                      <a:pt x="677821" y="1127184"/>
                      <a:pt x="675967" y="1125793"/>
                    </a:cubicBezTo>
                    <a:cubicBezTo>
                      <a:pt x="671240" y="1122248"/>
                      <a:pt x="661219" y="1115961"/>
                      <a:pt x="661219" y="1115961"/>
                    </a:cubicBezTo>
                    <a:cubicBezTo>
                      <a:pt x="651388" y="1101214"/>
                      <a:pt x="662037" y="1115140"/>
                      <a:pt x="648929" y="1103671"/>
                    </a:cubicBezTo>
                    <a:cubicBezTo>
                      <a:pt x="644569" y="1099856"/>
                      <a:pt x="640735" y="1095478"/>
                      <a:pt x="636638" y="1091381"/>
                    </a:cubicBezTo>
                    <a:cubicBezTo>
                      <a:pt x="634999" y="1089742"/>
                      <a:pt x="633650" y="1087750"/>
                      <a:pt x="631722" y="1086464"/>
                    </a:cubicBezTo>
                    <a:cubicBezTo>
                      <a:pt x="626806" y="1083187"/>
                      <a:pt x="622259" y="1079274"/>
                      <a:pt x="616974" y="1076632"/>
                    </a:cubicBezTo>
                    <a:cubicBezTo>
                      <a:pt x="613697" y="1074993"/>
                      <a:pt x="610191" y="1073748"/>
                      <a:pt x="607142" y="1071716"/>
                    </a:cubicBezTo>
                    <a:cubicBezTo>
                      <a:pt x="605214" y="1070430"/>
                      <a:pt x="604035" y="1068248"/>
                      <a:pt x="602225" y="1066800"/>
                    </a:cubicBezTo>
                    <a:cubicBezTo>
                      <a:pt x="595417" y="1061354"/>
                      <a:pt x="595266" y="1062022"/>
                      <a:pt x="587477" y="1059426"/>
                    </a:cubicBezTo>
                    <a:cubicBezTo>
                      <a:pt x="578466" y="1045910"/>
                      <a:pt x="587475" y="1057375"/>
                      <a:pt x="575187" y="1047135"/>
                    </a:cubicBezTo>
                    <a:cubicBezTo>
                      <a:pt x="572516" y="1044909"/>
                      <a:pt x="570641" y="1041782"/>
                      <a:pt x="567812" y="1039761"/>
                    </a:cubicBezTo>
                    <a:cubicBezTo>
                      <a:pt x="564830" y="1037631"/>
                      <a:pt x="560962" y="1036975"/>
                      <a:pt x="557980" y="1034845"/>
                    </a:cubicBezTo>
                    <a:cubicBezTo>
                      <a:pt x="555151" y="1032825"/>
                      <a:pt x="553276" y="1029696"/>
                      <a:pt x="550606" y="1027471"/>
                    </a:cubicBezTo>
                    <a:cubicBezTo>
                      <a:pt x="548337" y="1025580"/>
                      <a:pt x="545501" y="1024446"/>
                      <a:pt x="543232" y="1022555"/>
                    </a:cubicBezTo>
                    <a:cubicBezTo>
                      <a:pt x="540562" y="1020330"/>
                      <a:pt x="538528" y="1017406"/>
                      <a:pt x="535858" y="1015181"/>
                    </a:cubicBezTo>
                    <a:cubicBezTo>
                      <a:pt x="533588" y="1013289"/>
                      <a:pt x="530753" y="1012156"/>
                      <a:pt x="528483" y="1010264"/>
                    </a:cubicBezTo>
                    <a:cubicBezTo>
                      <a:pt x="525813" y="1008039"/>
                      <a:pt x="523748" y="1005152"/>
                      <a:pt x="521109" y="1002890"/>
                    </a:cubicBezTo>
                    <a:cubicBezTo>
                      <a:pt x="517999" y="1000224"/>
                      <a:pt x="514554" y="997974"/>
                      <a:pt x="511277" y="995516"/>
                    </a:cubicBezTo>
                    <a:cubicBezTo>
                      <a:pt x="494791" y="968038"/>
                      <a:pt x="505799" y="973252"/>
                      <a:pt x="486696" y="968477"/>
                    </a:cubicBezTo>
                    <a:cubicBezTo>
                      <a:pt x="481427" y="960573"/>
                      <a:pt x="479085" y="956599"/>
                      <a:pt x="471948" y="948813"/>
                    </a:cubicBezTo>
                    <a:cubicBezTo>
                      <a:pt x="466467" y="942834"/>
                      <a:pt x="461231" y="936472"/>
                      <a:pt x="454742" y="931606"/>
                    </a:cubicBezTo>
                    <a:cubicBezTo>
                      <a:pt x="451464" y="929148"/>
                      <a:pt x="448020" y="926898"/>
                      <a:pt x="444909" y="924232"/>
                    </a:cubicBezTo>
                    <a:cubicBezTo>
                      <a:pt x="442270" y="921970"/>
                      <a:pt x="440225" y="919059"/>
                      <a:pt x="437535" y="916858"/>
                    </a:cubicBezTo>
                    <a:cubicBezTo>
                      <a:pt x="431194" y="911670"/>
                      <a:pt x="423665" y="907904"/>
                      <a:pt x="417871" y="902110"/>
                    </a:cubicBezTo>
                    <a:cubicBezTo>
                      <a:pt x="416232" y="900471"/>
                      <a:pt x="414883" y="898479"/>
                      <a:pt x="412954" y="897193"/>
                    </a:cubicBezTo>
                    <a:cubicBezTo>
                      <a:pt x="409905" y="895160"/>
                      <a:pt x="406104" y="894407"/>
                      <a:pt x="403122" y="892277"/>
                    </a:cubicBezTo>
                    <a:cubicBezTo>
                      <a:pt x="400293" y="890257"/>
                      <a:pt x="398387" y="887165"/>
                      <a:pt x="395748" y="884903"/>
                    </a:cubicBezTo>
                    <a:cubicBezTo>
                      <a:pt x="389564" y="879603"/>
                      <a:pt x="383357" y="876896"/>
                      <a:pt x="378542" y="870155"/>
                    </a:cubicBezTo>
                    <a:cubicBezTo>
                      <a:pt x="369049" y="856866"/>
                      <a:pt x="379517" y="862286"/>
                      <a:pt x="366251" y="857864"/>
                    </a:cubicBezTo>
                    <a:cubicBezTo>
                      <a:pt x="348832" y="840445"/>
                      <a:pt x="369828" y="862633"/>
                      <a:pt x="351503" y="838200"/>
                    </a:cubicBezTo>
                    <a:cubicBezTo>
                      <a:pt x="349417" y="835419"/>
                      <a:pt x="346354" y="833496"/>
                      <a:pt x="344129" y="830826"/>
                    </a:cubicBezTo>
                    <a:cubicBezTo>
                      <a:pt x="325404" y="808358"/>
                      <a:pt x="358929" y="843171"/>
                      <a:pt x="329380" y="813619"/>
                    </a:cubicBezTo>
                    <a:cubicBezTo>
                      <a:pt x="324551" y="799132"/>
                      <a:pt x="330177" y="813420"/>
                      <a:pt x="319548" y="796413"/>
                    </a:cubicBezTo>
                    <a:cubicBezTo>
                      <a:pt x="311254" y="783143"/>
                      <a:pt x="318323" y="790271"/>
                      <a:pt x="309716" y="779206"/>
                    </a:cubicBezTo>
                    <a:cubicBezTo>
                      <a:pt x="305787" y="774155"/>
                      <a:pt x="301050" y="769731"/>
                      <a:pt x="297425" y="764458"/>
                    </a:cubicBezTo>
                    <a:cubicBezTo>
                      <a:pt x="277136" y="734947"/>
                      <a:pt x="288352" y="749109"/>
                      <a:pt x="277761" y="730045"/>
                    </a:cubicBezTo>
                    <a:cubicBezTo>
                      <a:pt x="273926" y="723142"/>
                      <a:pt x="264900" y="708801"/>
                      <a:pt x="260554" y="703006"/>
                    </a:cubicBezTo>
                    <a:lnTo>
                      <a:pt x="253180" y="693174"/>
                    </a:lnTo>
                    <a:cubicBezTo>
                      <a:pt x="251541" y="688258"/>
                      <a:pt x="251373" y="682572"/>
                      <a:pt x="248264" y="678426"/>
                    </a:cubicBezTo>
                    <a:cubicBezTo>
                      <a:pt x="231143" y="655596"/>
                      <a:pt x="249473" y="681260"/>
                      <a:pt x="235974" y="658761"/>
                    </a:cubicBezTo>
                    <a:cubicBezTo>
                      <a:pt x="232934" y="653695"/>
                      <a:pt x="229419" y="648929"/>
                      <a:pt x="226142" y="644013"/>
                    </a:cubicBezTo>
                    <a:lnTo>
                      <a:pt x="221225" y="636639"/>
                    </a:lnTo>
                    <a:cubicBezTo>
                      <a:pt x="214474" y="609633"/>
                      <a:pt x="224705" y="643394"/>
                      <a:pt x="211393" y="619432"/>
                    </a:cubicBezTo>
                    <a:cubicBezTo>
                      <a:pt x="208876" y="614902"/>
                      <a:pt x="209143" y="609128"/>
                      <a:pt x="206477" y="604684"/>
                    </a:cubicBezTo>
                    <a:lnTo>
                      <a:pt x="199103" y="592393"/>
                    </a:lnTo>
                    <a:cubicBezTo>
                      <a:pt x="198284" y="589116"/>
                      <a:pt x="197976" y="585666"/>
                      <a:pt x="196645" y="582561"/>
                    </a:cubicBezTo>
                    <a:cubicBezTo>
                      <a:pt x="194319" y="577133"/>
                      <a:pt x="190778" y="574236"/>
                      <a:pt x="186812" y="570271"/>
                    </a:cubicBezTo>
                    <a:cubicBezTo>
                      <a:pt x="184354" y="564535"/>
                      <a:pt x="181411" y="558984"/>
                      <a:pt x="179438" y="553064"/>
                    </a:cubicBezTo>
                    <a:cubicBezTo>
                      <a:pt x="169295" y="522635"/>
                      <a:pt x="185734" y="559241"/>
                      <a:pt x="172064" y="528484"/>
                    </a:cubicBezTo>
                    <a:cubicBezTo>
                      <a:pt x="170576" y="525136"/>
                      <a:pt x="169033" y="521794"/>
                      <a:pt x="167148" y="518652"/>
                    </a:cubicBezTo>
                    <a:cubicBezTo>
                      <a:pt x="161093" y="508561"/>
                      <a:pt x="156667" y="503037"/>
                      <a:pt x="149942" y="494071"/>
                    </a:cubicBezTo>
                    <a:cubicBezTo>
                      <a:pt x="149122" y="491613"/>
                      <a:pt x="148413" y="489115"/>
                      <a:pt x="147483" y="486697"/>
                    </a:cubicBezTo>
                    <a:cubicBezTo>
                      <a:pt x="144315" y="478460"/>
                      <a:pt x="139382" y="470769"/>
                      <a:pt x="137651" y="462116"/>
                    </a:cubicBezTo>
                    <a:cubicBezTo>
                      <a:pt x="136832" y="458019"/>
                      <a:pt x="136660" y="453738"/>
                      <a:pt x="135193" y="449826"/>
                    </a:cubicBezTo>
                    <a:cubicBezTo>
                      <a:pt x="134156" y="447060"/>
                      <a:pt x="131743" y="445017"/>
                      <a:pt x="130277" y="442452"/>
                    </a:cubicBezTo>
                    <a:cubicBezTo>
                      <a:pt x="128459" y="439270"/>
                      <a:pt x="127179" y="435801"/>
                      <a:pt x="125361" y="432619"/>
                    </a:cubicBezTo>
                    <a:cubicBezTo>
                      <a:pt x="123895" y="430054"/>
                      <a:pt x="121911" y="427810"/>
                      <a:pt x="120445" y="425245"/>
                    </a:cubicBezTo>
                    <a:cubicBezTo>
                      <a:pt x="118627" y="422064"/>
                      <a:pt x="116972" y="418781"/>
                      <a:pt x="115529" y="415413"/>
                    </a:cubicBezTo>
                    <a:cubicBezTo>
                      <a:pt x="114508" y="413032"/>
                      <a:pt x="114404" y="410261"/>
                      <a:pt x="113071" y="408039"/>
                    </a:cubicBezTo>
                    <a:cubicBezTo>
                      <a:pt x="111878" y="406051"/>
                      <a:pt x="109793" y="404761"/>
                      <a:pt x="108154" y="403122"/>
                    </a:cubicBezTo>
                    <a:cubicBezTo>
                      <a:pt x="107335" y="399025"/>
                      <a:pt x="106896" y="394834"/>
                      <a:pt x="105696" y="390832"/>
                    </a:cubicBezTo>
                    <a:cubicBezTo>
                      <a:pt x="104428" y="386606"/>
                      <a:pt x="102288" y="382689"/>
                      <a:pt x="100780" y="378542"/>
                    </a:cubicBezTo>
                    <a:cubicBezTo>
                      <a:pt x="99009" y="373672"/>
                      <a:pt x="97635" y="368663"/>
                      <a:pt x="95864" y="363793"/>
                    </a:cubicBezTo>
                    <a:cubicBezTo>
                      <a:pt x="94356" y="359646"/>
                      <a:pt x="92456" y="355650"/>
                      <a:pt x="90948" y="351503"/>
                    </a:cubicBezTo>
                    <a:cubicBezTo>
                      <a:pt x="89177" y="346633"/>
                      <a:pt x="87048" y="341836"/>
                      <a:pt x="86032" y="336755"/>
                    </a:cubicBezTo>
                    <a:cubicBezTo>
                      <a:pt x="84049" y="326837"/>
                      <a:pt x="83711" y="321268"/>
                      <a:pt x="78658" y="312174"/>
                    </a:cubicBezTo>
                    <a:cubicBezTo>
                      <a:pt x="76668" y="308593"/>
                      <a:pt x="73741" y="305619"/>
                      <a:pt x="71283" y="302342"/>
                    </a:cubicBezTo>
                    <a:cubicBezTo>
                      <a:pt x="65289" y="278364"/>
                      <a:pt x="72608" y="308304"/>
                      <a:pt x="66367" y="280219"/>
                    </a:cubicBezTo>
                    <a:cubicBezTo>
                      <a:pt x="65634" y="276921"/>
                      <a:pt x="64572" y="273700"/>
                      <a:pt x="63909" y="270387"/>
                    </a:cubicBezTo>
                    <a:cubicBezTo>
                      <a:pt x="62932" y="265500"/>
                      <a:pt x="62428" y="260526"/>
                      <a:pt x="61451" y="255639"/>
                    </a:cubicBezTo>
                    <a:cubicBezTo>
                      <a:pt x="60671" y="251740"/>
                      <a:pt x="58293" y="242533"/>
                      <a:pt x="56535" y="238432"/>
                    </a:cubicBezTo>
                    <a:cubicBezTo>
                      <a:pt x="55092" y="235064"/>
                      <a:pt x="53258" y="231877"/>
                      <a:pt x="51619" y="228600"/>
                    </a:cubicBezTo>
                    <a:cubicBezTo>
                      <a:pt x="50800" y="223684"/>
                      <a:pt x="50472" y="218660"/>
                      <a:pt x="49161" y="213852"/>
                    </a:cubicBezTo>
                    <a:cubicBezTo>
                      <a:pt x="48000" y="209595"/>
                      <a:pt x="45315" y="205842"/>
                      <a:pt x="44245" y="201561"/>
                    </a:cubicBezTo>
                    <a:cubicBezTo>
                      <a:pt x="32949" y="156375"/>
                      <a:pt x="47408" y="201217"/>
                      <a:pt x="39329" y="176981"/>
                    </a:cubicBezTo>
                    <a:cubicBezTo>
                      <a:pt x="38510" y="172065"/>
                      <a:pt x="38080" y="167067"/>
                      <a:pt x="36871" y="162232"/>
                    </a:cubicBezTo>
                    <a:cubicBezTo>
                      <a:pt x="35614" y="157205"/>
                      <a:pt x="33593" y="152400"/>
                      <a:pt x="31954" y="147484"/>
                    </a:cubicBezTo>
                    <a:cubicBezTo>
                      <a:pt x="28097" y="135916"/>
                      <a:pt x="30464" y="142529"/>
                      <a:pt x="24580" y="127819"/>
                    </a:cubicBezTo>
                    <a:cubicBezTo>
                      <a:pt x="23088" y="115880"/>
                      <a:pt x="22479" y="107124"/>
                      <a:pt x="19664" y="95864"/>
                    </a:cubicBezTo>
                    <a:cubicBezTo>
                      <a:pt x="19036" y="93350"/>
                      <a:pt x="18025" y="90948"/>
                      <a:pt x="17206" y="88490"/>
                    </a:cubicBezTo>
                    <a:cubicBezTo>
                      <a:pt x="15676" y="76249"/>
                      <a:pt x="13559" y="55425"/>
                      <a:pt x="9832" y="44245"/>
                    </a:cubicBezTo>
                    <a:lnTo>
                      <a:pt x="7374" y="36871"/>
                    </a:lnTo>
                    <a:cubicBezTo>
                      <a:pt x="6555" y="30316"/>
                      <a:pt x="6002" y="23722"/>
                      <a:pt x="4916" y="17206"/>
                    </a:cubicBezTo>
                    <a:cubicBezTo>
                      <a:pt x="3887" y="11033"/>
                      <a:pt x="1948" y="5844"/>
                      <a:pt x="0" y="0"/>
                    </a:cubicBezTo>
                    <a:cubicBezTo>
                      <a:pt x="819" y="7374"/>
                      <a:pt x="1238" y="14804"/>
                      <a:pt x="2458" y="22122"/>
                    </a:cubicBezTo>
                    <a:cubicBezTo>
                      <a:pt x="2884" y="24678"/>
                      <a:pt x="4204" y="27005"/>
                      <a:pt x="4916" y="29497"/>
                    </a:cubicBezTo>
                    <a:cubicBezTo>
                      <a:pt x="12345" y="55499"/>
                      <a:pt x="609" y="19032"/>
                      <a:pt x="12290" y="54077"/>
                    </a:cubicBezTo>
                    <a:cubicBezTo>
                      <a:pt x="13109" y="56535"/>
                      <a:pt x="13589" y="59134"/>
                      <a:pt x="14748" y="61452"/>
                    </a:cubicBezTo>
                    <a:cubicBezTo>
                      <a:pt x="16387" y="64729"/>
                      <a:pt x="18303" y="67882"/>
                      <a:pt x="19664" y="71284"/>
                    </a:cubicBezTo>
                    <a:cubicBezTo>
                      <a:pt x="21589" y="76095"/>
                      <a:pt x="22941" y="81116"/>
                      <a:pt x="24580" y="86032"/>
                    </a:cubicBezTo>
                    <a:cubicBezTo>
                      <a:pt x="25399" y="88490"/>
                      <a:pt x="25601" y="91250"/>
                      <a:pt x="27038" y="93406"/>
                    </a:cubicBezTo>
                    <a:cubicBezTo>
                      <a:pt x="36489" y="107584"/>
                      <a:pt x="28303" y="93902"/>
                      <a:pt x="34412" y="108155"/>
                    </a:cubicBezTo>
                    <a:cubicBezTo>
                      <a:pt x="38153" y="116884"/>
                      <a:pt x="39309" y="117958"/>
                      <a:pt x="44245" y="125361"/>
                    </a:cubicBezTo>
                    <a:cubicBezTo>
                      <a:pt x="45064" y="128638"/>
                      <a:pt x="45775" y="131945"/>
                      <a:pt x="46703" y="135193"/>
                    </a:cubicBezTo>
                    <a:cubicBezTo>
                      <a:pt x="47415" y="137685"/>
                      <a:pt x="48533" y="140054"/>
                      <a:pt x="49161" y="142568"/>
                    </a:cubicBezTo>
                    <a:cubicBezTo>
                      <a:pt x="49861" y="145368"/>
                      <a:pt x="52563" y="161158"/>
                      <a:pt x="54077" y="164690"/>
                    </a:cubicBezTo>
                    <a:cubicBezTo>
                      <a:pt x="55241" y="167405"/>
                      <a:pt x="57354" y="169606"/>
                      <a:pt x="58993" y="172064"/>
                    </a:cubicBezTo>
                    <a:cubicBezTo>
                      <a:pt x="64613" y="188925"/>
                      <a:pt x="57975" y="167995"/>
                      <a:pt x="63909" y="191729"/>
                    </a:cubicBezTo>
                    <a:cubicBezTo>
                      <a:pt x="64537" y="194243"/>
                      <a:pt x="65548" y="196645"/>
                      <a:pt x="66367" y="199103"/>
                    </a:cubicBezTo>
                    <a:cubicBezTo>
                      <a:pt x="67186" y="204019"/>
                      <a:pt x="67616" y="209017"/>
                      <a:pt x="68825" y="213852"/>
                    </a:cubicBezTo>
                    <a:cubicBezTo>
                      <a:pt x="70082" y="218879"/>
                      <a:pt x="72103" y="223684"/>
                      <a:pt x="73742" y="228600"/>
                    </a:cubicBezTo>
                    <a:cubicBezTo>
                      <a:pt x="74561" y="231058"/>
                      <a:pt x="75572" y="233460"/>
                      <a:pt x="76200" y="235974"/>
                    </a:cubicBezTo>
                    <a:cubicBezTo>
                      <a:pt x="77019" y="239251"/>
                      <a:pt x="77665" y="242577"/>
                      <a:pt x="78658" y="245806"/>
                    </a:cubicBezTo>
                    <a:cubicBezTo>
                      <a:pt x="80944" y="253235"/>
                      <a:pt x="84147" y="260388"/>
                      <a:pt x="86032" y="267929"/>
                    </a:cubicBezTo>
                    <a:cubicBezTo>
                      <a:pt x="89206" y="280627"/>
                      <a:pt x="86616" y="274950"/>
                      <a:pt x="93406" y="285135"/>
                    </a:cubicBezTo>
                    <a:cubicBezTo>
                      <a:pt x="99583" y="303670"/>
                      <a:pt x="91251" y="280826"/>
                      <a:pt x="100780" y="299884"/>
                    </a:cubicBezTo>
                    <a:cubicBezTo>
                      <a:pt x="104960" y="308244"/>
                      <a:pt x="101757" y="307637"/>
                      <a:pt x="105696" y="317090"/>
                    </a:cubicBezTo>
                    <a:cubicBezTo>
                      <a:pt x="108515" y="323855"/>
                      <a:pt x="112251" y="330200"/>
                      <a:pt x="115529" y="336755"/>
                    </a:cubicBezTo>
                    <a:cubicBezTo>
                      <a:pt x="117168" y="340032"/>
                      <a:pt x="119286" y="343111"/>
                      <a:pt x="120445" y="346587"/>
                    </a:cubicBezTo>
                    <a:cubicBezTo>
                      <a:pt x="121264" y="349045"/>
                      <a:pt x="121744" y="351644"/>
                      <a:pt x="122903" y="353961"/>
                    </a:cubicBezTo>
                    <a:cubicBezTo>
                      <a:pt x="124224" y="356603"/>
                      <a:pt x="126180" y="358877"/>
                      <a:pt x="127819" y="361335"/>
                    </a:cubicBezTo>
                    <a:cubicBezTo>
                      <a:pt x="134875" y="389563"/>
                      <a:pt x="125009" y="354779"/>
                      <a:pt x="135193" y="378542"/>
                    </a:cubicBezTo>
                    <a:cubicBezTo>
                      <a:pt x="136524" y="381647"/>
                      <a:pt x="136320" y="385269"/>
                      <a:pt x="137651" y="388374"/>
                    </a:cubicBezTo>
                    <a:cubicBezTo>
                      <a:pt x="138815" y="391089"/>
                      <a:pt x="141101" y="393183"/>
                      <a:pt x="142567" y="395748"/>
                    </a:cubicBezTo>
                    <a:cubicBezTo>
                      <a:pt x="155034" y="417566"/>
                      <a:pt x="140428" y="395000"/>
                      <a:pt x="152400" y="412955"/>
                    </a:cubicBezTo>
                    <a:cubicBezTo>
                      <a:pt x="153219" y="416232"/>
                      <a:pt x="154125" y="419489"/>
                      <a:pt x="154858" y="422787"/>
                    </a:cubicBezTo>
                    <a:cubicBezTo>
                      <a:pt x="155764" y="426865"/>
                      <a:pt x="156303" y="431024"/>
                      <a:pt x="157316" y="435077"/>
                    </a:cubicBezTo>
                    <a:cubicBezTo>
                      <a:pt x="157944" y="437591"/>
                      <a:pt x="158268" y="440343"/>
                      <a:pt x="159774" y="442452"/>
                    </a:cubicBezTo>
                    <a:cubicBezTo>
                      <a:pt x="162468" y="446224"/>
                      <a:pt x="166329" y="449007"/>
                      <a:pt x="169606" y="452284"/>
                    </a:cubicBezTo>
                    <a:cubicBezTo>
                      <a:pt x="175238" y="474814"/>
                      <a:pt x="170774" y="466326"/>
                      <a:pt x="179438" y="479322"/>
                    </a:cubicBezTo>
                    <a:cubicBezTo>
                      <a:pt x="184964" y="501427"/>
                      <a:pt x="177458" y="475458"/>
                      <a:pt x="189271" y="501445"/>
                    </a:cubicBezTo>
                    <a:cubicBezTo>
                      <a:pt x="198175" y="521032"/>
                      <a:pt x="188135" y="512157"/>
                      <a:pt x="201561" y="521110"/>
                    </a:cubicBezTo>
                    <a:cubicBezTo>
                      <a:pt x="203200" y="524387"/>
                      <a:pt x="204131" y="528127"/>
                      <a:pt x="206477" y="530942"/>
                    </a:cubicBezTo>
                    <a:cubicBezTo>
                      <a:pt x="208368" y="533211"/>
                      <a:pt x="212006" y="533551"/>
                      <a:pt x="213851" y="535858"/>
                    </a:cubicBezTo>
                    <a:cubicBezTo>
                      <a:pt x="215470" y="537881"/>
                      <a:pt x="215051" y="540967"/>
                      <a:pt x="216309" y="543232"/>
                    </a:cubicBezTo>
                    <a:cubicBezTo>
                      <a:pt x="219179" y="548397"/>
                      <a:pt x="226142" y="557981"/>
                      <a:pt x="226142" y="557981"/>
                    </a:cubicBezTo>
                    <a:cubicBezTo>
                      <a:pt x="226961" y="560439"/>
                      <a:pt x="227441" y="563038"/>
                      <a:pt x="228600" y="565355"/>
                    </a:cubicBezTo>
                    <a:cubicBezTo>
                      <a:pt x="230397" y="568949"/>
                      <a:pt x="239220" y="580334"/>
                      <a:pt x="240890" y="582561"/>
                    </a:cubicBezTo>
                    <a:cubicBezTo>
                      <a:pt x="247068" y="601095"/>
                      <a:pt x="238734" y="578249"/>
                      <a:pt x="248264" y="597310"/>
                    </a:cubicBezTo>
                    <a:cubicBezTo>
                      <a:pt x="249423" y="599627"/>
                      <a:pt x="249563" y="602367"/>
                      <a:pt x="250722" y="604684"/>
                    </a:cubicBezTo>
                    <a:cubicBezTo>
                      <a:pt x="252043" y="607326"/>
                      <a:pt x="254317" y="609416"/>
                      <a:pt x="255638" y="612058"/>
                    </a:cubicBezTo>
                    <a:cubicBezTo>
                      <a:pt x="256797" y="614375"/>
                      <a:pt x="256937" y="617115"/>
                      <a:pt x="258096" y="619432"/>
                    </a:cubicBezTo>
                    <a:cubicBezTo>
                      <a:pt x="259417" y="622074"/>
                      <a:pt x="261597" y="624213"/>
                      <a:pt x="263012" y="626806"/>
                    </a:cubicBezTo>
                    <a:cubicBezTo>
                      <a:pt x="266521" y="633240"/>
                      <a:pt x="268780" y="640373"/>
                      <a:pt x="272845" y="646471"/>
                    </a:cubicBezTo>
                    <a:cubicBezTo>
                      <a:pt x="284439" y="663863"/>
                      <a:pt x="269878" y="642317"/>
                      <a:pt x="285135" y="663677"/>
                    </a:cubicBezTo>
                    <a:cubicBezTo>
                      <a:pt x="296876" y="680115"/>
                      <a:pt x="284392" y="662192"/>
                      <a:pt x="292509" y="678426"/>
                    </a:cubicBezTo>
                    <a:cubicBezTo>
                      <a:pt x="295610" y="684629"/>
                      <a:pt x="297768" y="686143"/>
                      <a:pt x="302342" y="690716"/>
                    </a:cubicBezTo>
                    <a:cubicBezTo>
                      <a:pt x="303161" y="693174"/>
                      <a:pt x="303641" y="695773"/>
                      <a:pt x="304800" y="698090"/>
                    </a:cubicBezTo>
                    <a:cubicBezTo>
                      <a:pt x="308101" y="704693"/>
                      <a:pt x="314606" y="714448"/>
                      <a:pt x="319548" y="720213"/>
                    </a:cubicBezTo>
                    <a:cubicBezTo>
                      <a:pt x="321810" y="722852"/>
                      <a:pt x="324464" y="725129"/>
                      <a:pt x="326922" y="727587"/>
                    </a:cubicBezTo>
                    <a:cubicBezTo>
                      <a:pt x="329301" y="734724"/>
                      <a:pt x="329098" y="736271"/>
                      <a:pt x="334296" y="742335"/>
                    </a:cubicBezTo>
                    <a:cubicBezTo>
                      <a:pt x="337313" y="745854"/>
                      <a:pt x="341348" y="748460"/>
                      <a:pt x="344129" y="752168"/>
                    </a:cubicBezTo>
                    <a:cubicBezTo>
                      <a:pt x="353589" y="764781"/>
                      <a:pt x="348606" y="759103"/>
                      <a:pt x="358877" y="769374"/>
                    </a:cubicBezTo>
                    <a:cubicBezTo>
                      <a:pt x="361634" y="777646"/>
                      <a:pt x="361392" y="778077"/>
                      <a:pt x="366251" y="786581"/>
                    </a:cubicBezTo>
                    <a:cubicBezTo>
                      <a:pt x="367717" y="789146"/>
                      <a:pt x="369078" y="791866"/>
                      <a:pt x="371167" y="793955"/>
                    </a:cubicBezTo>
                    <a:cubicBezTo>
                      <a:pt x="373256" y="796044"/>
                      <a:pt x="376084" y="797232"/>
                      <a:pt x="378542" y="798871"/>
                    </a:cubicBezTo>
                    <a:cubicBezTo>
                      <a:pt x="380181" y="802968"/>
                      <a:pt x="380863" y="807593"/>
                      <a:pt x="383458" y="811161"/>
                    </a:cubicBezTo>
                    <a:cubicBezTo>
                      <a:pt x="387547" y="816784"/>
                      <a:pt x="395097" y="819691"/>
                      <a:pt x="398206" y="825910"/>
                    </a:cubicBezTo>
                    <a:cubicBezTo>
                      <a:pt x="407303" y="844103"/>
                      <a:pt x="398040" y="828169"/>
                      <a:pt x="410496" y="843116"/>
                    </a:cubicBezTo>
                    <a:cubicBezTo>
                      <a:pt x="425991" y="861709"/>
                      <a:pt x="406032" y="841112"/>
                      <a:pt x="420329" y="855406"/>
                    </a:cubicBezTo>
                    <a:cubicBezTo>
                      <a:pt x="425864" y="872013"/>
                      <a:pt x="418188" y="854013"/>
                      <a:pt x="430161" y="867697"/>
                    </a:cubicBezTo>
                    <a:cubicBezTo>
                      <a:pt x="434052" y="872143"/>
                      <a:pt x="436448" y="877718"/>
                      <a:pt x="439993" y="882445"/>
                    </a:cubicBezTo>
                    <a:cubicBezTo>
                      <a:pt x="461555" y="911194"/>
                      <a:pt x="434200" y="875686"/>
                      <a:pt x="454742" y="899652"/>
                    </a:cubicBezTo>
                    <a:cubicBezTo>
                      <a:pt x="457408" y="902762"/>
                      <a:pt x="459450" y="906374"/>
                      <a:pt x="462116" y="909484"/>
                    </a:cubicBezTo>
                    <a:cubicBezTo>
                      <a:pt x="470561" y="919337"/>
                      <a:pt x="468861" y="915265"/>
                      <a:pt x="479322" y="924232"/>
                    </a:cubicBezTo>
                    <a:cubicBezTo>
                      <a:pt x="481961" y="926494"/>
                      <a:pt x="484057" y="929344"/>
                      <a:pt x="486696" y="931606"/>
                    </a:cubicBezTo>
                    <a:cubicBezTo>
                      <a:pt x="489807" y="934272"/>
                      <a:pt x="493807" y="935919"/>
                      <a:pt x="496529" y="938981"/>
                    </a:cubicBezTo>
                    <a:cubicBezTo>
                      <a:pt x="503157" y="946438"/>
                      <a:pt x="510491" y="964938"/>
                      <a:pt x="521109" y="968477"/>
                    </a:cubicBezTo>
                    <a:lnTo>
                      <a:pt x="528483" y="970935"/>
                    </a:lnTo>
                    <a:cubicBezTo>
                      <a:pt x="541596" y="990603"/>
                      <a:pt x="524385" y="966837"/>
                      <a:pt x="540774" y="983226"/>
                    </a:cubicBezTo>
                    <a:cubicBezTo>
                      <a:pt x="549741" y="992193"/>
                      <a:pt x="541451" y="990755"/>
                      <a:pt x="553064" y="1000432"/>
                    </a:cubicBezTo>
                    <a:cubicBezTo>
                      <a:pt x="555054" y="1002091"/>
                      <a:pt x="557980" y="1002071"/>
                      <a:pt x="560438" y="1002890"/>
                    </a:cubicBezTo>
                    <a:cubicBezTo>
                      <a:pt x="564535" y="1006987"/>
                      <a:pt x="567908" y="1011967"/>
                      <a:pt x="572729" y="1015181"/>
                    </a:cubicBezTo>
                    <a:cubicBezTo>
                      <a:pt x="578235" y="1018852"/>
                      <a:pt x="585057" y="1023203"/>
                      <a:pt x="589935" y="1027471"/>
                    </a:cubicBezTo>
                    <a:cubicBezTo>
                      <a:pt x="606499" y="1041964"/>
                      <a:pt x="592348" y="1033594"/>
                      <a:pt x="609600" y="1042219"/>
                    </a:cubicBezTo>
                    <a:cubicBezTo>
                      <a:pt x="635279" y="1067901"/>
                      <a:pt x="604807" y="1039498"/>
                      <a:pt x="629264" y="1056968"/>
                    </a:cubicBezTo>
                    <a:cubicBezTo>
                      <a:pt x="632093" y="1058988"/>
                      <a:pt x="633894" y="1062208"/>
                      <a:pt x="636638" y="1064342"/>
                    </a:cubicBezTo>
                    <a:cubicBezTo>
                      <a:pt x="658762" y="1081549"/>
                      <a:pt x="644013" y="1068029"/>
                      <a:pt x="658761" y="1079090"/>
                    </a:cubicBezTo>
                    <a:cubicBezTo>
                      <a:pt x="660981" y="1080755"/>
                      <a:pt x="672378" y="1089586"/>
                      <a:pt x="675967" y="1091381"/>
                    </a:cubicBezTo>
                    <a:cubicBezTo>
                      <a:pt x="678285" y="1092540"/>
                      <a:pt x="680884" y="1093020"/>
                      <a:pt x="683342" y="1093839"/>
                    </a:cubicBezTo>
                    <a:cubicBezTo>
                      <a:pt x="703006" y="1106948"/>
                      <a:pt x="679245" y="1089742"/>
                      <a:pt x="695632" y="1106129"/>
                    </a:cubicBezTo>
                    <a:cubicBezTo>
                      <a:pt x="700855" y="1111352"/>
                      <a:pt x="708959" y="1113145"/>
                      <a:pt x="715296" y="1115961"/>
                    </a:cubicBezTo>
                    <a:cubicBezTo>
                      <a:pt x="718645" y="1117449"/>
                      <a:pt x="721851" y="1119238"/>
                      <a:pt x="725129" y="1120877"/>
                    </a:cubicBezTo>
                    <a:cubicBezTo>
                      <a:pt x="727587" y="1123335"/>
                      <a:pt x="729759" y="1126118"/>
                      <a:pt x="732503" y="1128252"/>
                    </a:cubicBezTo>
                    <a:cubicBezTo>
                      <a:pt x="737167" y="1131879"/>
                      <a:pt x="747251" y="1138084"/>
                      <a:pt x="747251" y="1138084"/>
                    </a:cubicBezTo>
                    <a:cubicBezTo>
                      <a:pt x="760360" y="1157747"/>
                      <a:pt x="743154" y="1133988"/>
                      <a:pt x="759542" y="1150374"/>
                    </a:cubicBezTo>
                    <a:cubicBezTo>
                      <a:pt x="761631" y="1152463"/>
                      <a:pt x="762151" y="1155903"/>
                      <a:pt x="764458" y="1157748"/>
                    </a:cubicBezTo>
                    <a:cubicBezTo>
                      <a:pt x="766481" y="1159367"/>
                      <a:pt x="769515" y="1159047"/>
                      <a:pt x="771832" y="1160206"/>
                    </a:cubicBezTo>
                    <a:cubicBezTo>
                      <a:pt x="774474" y="1161527"/>
                      <a:pt x="776899" y="1163276"/>
                      <a:pt x="779206" y="1165122"/>
                    </a:cubicBezTo>
                    <a:cubicBezTo>
                      <a:pt x="781016" y="1166570"/>
                      <a:pt x="782342" y="1168555"/>
                      <a:pt x="784122" y="1170039"/>
                    </a:cubicBezTo>
                    <a:cubicBezTo>
                      <a:pt x="787269" y="1172662"/>
                      <a:pt x="790807" y="1174790"/>
                      <a:pt x="793954" y="1177413"/>
                    </a:cubicBezTo>
                    <a:cubicBezTo>
                      <a:pt x="795735" y="1178897"/>
                      <a:pt x="797017" y="1180938"/>
                      <a:pt x="798871" y="1182329"/>
                    </a:cubicBezTo>
                    <a:cubicBezTo>
                      <a:pt x="803598" y="1185874"/>
                      <a:pt x="809441" y="1187983"/>
                      <a:pt x="813619" y="1192161"/>
                    </a:cubicBezTo>
                    <a:cubicBezTo>
                      <a:pt x="816077" y="1194619"/>
                      <a:pt x="818249" y="1197401"/>
                      <a:pt x="820993" y="1199535"/>
                    </a:cubicBezTo>
                    <a:cubicBezTo>
                      <a:pt x="825657" y="1203163"/>
                      <a:pt x="835742" y="1209368"/>
                      <a:pt x="835742" y="1209368"/>
                    </a:cubicBezTo>
                    <a:cubicBezTo>
                      <a:pt x="839019" y="1214284"/>
                      <a:pt x="842029" y="1219389"/>
                      <a:pt x="845574" y="1224116"/>
                    </a:cubicBezTo>
                    <a:cubicBezTo>
                      <a:pt x="848032" y="1227393"/>
                      <a:pt x="850777" y="1230474"/>
                      <a:pt x="852948" y="1233948"/>
                    </a:cubicBezTo>
                    <a:cubicBezTo>
                      <a:pt x="854890" y="1237056"/>
                      <a:pt x="855273" y="1241190"/>
                      <a:pt x="857864" y="1243781"/>
                    </a:cubicBezTo>
                    <a:cubicBezTo>
                      <a:pt x="859696" y="1245613"/>
                      <a:pt x="862921" y="1245080"/>
                      <a:pt x="865238" y="1246239"/>
                    </a:cubicBezTo>
                    <a:cubicBezTo>
                      <a:pt x="875322" y="1251281"/>
                      <a:pt x="869910" y="1249976"/>
                      <a:pt x="877529" y="1256071"/>
                    </a:cubicBezTo>
                    <a:cubicBezTo>
                      <a:pt x="879836" y="1257916"/>
                      <a:pt x="882445" y="1259348"/>
                      <a:pt x="884903" y="1260987"/>
                    </a:cubicBezTo>
                    <a:cubicBezTo>
                      <a:pt x="898015" y="1280655"/>
                      <a:pt x="880804" y="1256886"/>
                      <a:pt x="897193" y="1273277"/>
                    </a:cubicBezTo>
                    <a:cubicBezTo>
                      <a:pt x="915642" y="1291727"/>
                      <a:pt x="890567" y="1270027"/>
                      <a:pt x="904567" y="1288026"/>
                    </a:cubicBezTo>
                    <a:cubicBezTo>
                      <a:pt x="908836" y="1293514"/>
                      <a:pt x="919316" y="1302774"/>
                      <a:pt x="919316" y="1302774"/>
                    </a:cubicBezTo>
                    <a:cubicBezTo>
                      <a:pt x="921912" y="1310563"/>
                      <a:pt x="921244" y="1310714"/>
                      <a:pt x="926690" y="1317522"/>
                    </a:cubicBezTo>
                    <a:cubicBezTo>
                      <a:pt x="932785" y="1325141"/>
                      <a:pt x="931480" y="1319729"/>
                      <a:pt x="936522" y="1329813"/>
                    </a:cubicBezTo>
                    <a:cubicBezTo>
                      <a:pt x="942064" y="1340897"/>
                      <a:pt x="935092" y="1333997"/>
                      <a:pt x="943896" y="1344561"/>
                    </a:cubicBezTo>
                    <a:cubicBezTo>
                      <a:pt x="950695" y="1352719"/>
                      <a:pt x="951608" y="1350151"/>
                      <a:pt x="956187" y="1359310"/>
                    </a:cubicBezTo>
                    <a:cubicBezTo>
                      <a:pt x="957346" y="1361627"/>
                      <a:pt x="957486" y="1364367"/>
                      <a:pt x="958645" y="1366684"/>
                    </a:cubicBezTo>
                    <a:cubicBezTo>
                      <a:pt x="959966" y="1369326"/>
                      <a:pt x="962240" y="1371416"/>
                      <a:pt x="963561" y="1374058"/>
                    </a:cubicBezTo>
                    <a:cubicBezTo>
                      <a:pt x="969210" y="1385356"/>
                      <a:pt x="962924" y="1378337"/>
                      <a:pt x="968477" y="138389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141385" y="1205871"/>
                <a:ext cx="320832" cy="1056733"/>
              </a:xfrm>
              <a:custGeom>
                <a:avLst/>
                <a:gdLst>
                  <a:gd name="connsiteX0" fmla="*/ 432620 w 462116"/>
                  <a:gd name="connsiteY0" fmla="*/ 1522081 h 1522081"/>
                  <a:gd name="connsiteX1" fmla="*/ 417871 w 462116"/>
                  <a:gd name="connsiteY1" fmla="*/ 1519623 h 1522081"/>
                  <a:gd name="connsiteX2" fmla="*/ 410497 w 462116"/>
                  <a:gd name="connsiteY2" fmla="*/ 1480294 h 1522081"/>
                  <a:gd name="connsiteX3" fmla="*/ 405581 w 462116"/>
                  <a:gd name="connsiteY3" fmla="*/ 1377055 h 1522081"/>
                  <a:gd name="connsiteX4" fmla="*/ 400665 w 462116"/>
                  <a:gd name="connsiteY4" fmla="*/ 1310687 h 1522081"/>
                  <a:gd name="connsiteX5" fmla="*/ 395749 w 462116"/>
                  <a:gd name="connsiteY5" fmla="*/ 1246777 h 1522081"/>
                  <a:gd name="connsiteX6" fmla="*/ 393291 w 462116"/>
                  <a:gd name="connsiteY6" fmla="*/ 1236945 h 1522081"/>
                  <a:gd name="connsiteX7" fmla="*/ 388374 w 462116"/>
                  <a:gd name="connsiteY7" fmla="*/ 1224655 h 1522081"/>
                  <a:gd name="connsiteX8" fmla="*/ 385916 w 462116"/>
                  <a:gd name="connsiteY8" fmla="*/ 1207448 h 1522081"/>
                  <a:gd name="connsiteX9" fmla="*/ 383458 w 462116"/>
                  <a:gd name="connsiteY9" fmla="*/ 1200074 h 1522081"/>
                  <a:gd name="connsiteX10" fmla="*/ 381000 w 462116"/>
                  <a:gd name="connsiteY10" fmla="*/ 1182868 h 1522081"/>
                  <a:gd name="connsiteX11" fmla="*/ 378542 w 462116"/>
                  <a:gd name="connsiteY11" fmla="*/ 1168119 h 1522081"/>
                  <a:gd name="connsiteX12" fmla="*/ 373626 w 462116"/>
                  <a:gd name="connsiteY12" fmla="*/ 1143539 h 1522081"/>
                  <a:gd name="connsiteX13" fmla="*/ 363794 w 462116"/>
                  <a:gd name="connsiteY13" fmla="*/ 1111584 h 1522081"/>
                  <a:gd name="connsiteX14" fmla="*/ 358878 w 462116"/>
                  <a:gd name="connsiteY14" fmla="*/ 1091919 h 1522081"/>
                  <a:gd name="connsiteX15" fmla="*/ 356420 w 462116"/>
                  <a:gd name="connsiteY15" fmla="*/ 1082087 h 1522081"/>
                  <a:gd name="connsiteX16" fmla="*/ 353962 w 462116"/>
                  <a:gd name="connsiteY16" fmla="*/ 1069797 h 1522081"/>
                  <a:gd name="connsiteX17" fmla="*/ 349045 w 462116"/>
                  <a:gd name="connsiteY17" fmla="*/ 1059965 h 1522081"/>
                  <a:gd name="connsiteX18" fmla="*/ 341671 w 462116"/>
                  <a:gd name="connsiteY18" fmla="*/ 1037842 h 1522081"/>
                  <a:gd name="connsiteX19" fmla="*/ 334297 w 462116"/>
                  <a:gd name="connsiteY19" fmla="*/ 1020636 h 1522081"/>
                  <a:gd name="connsiteX20" fmla="*/ 326923 w 462116"/>
                  <a:gd name="connsiteY20" fmla="*/ 996055 h 1522081"/>
                  <a:gd name="connsiteX21" fmla="*/ 319549 w 462116"/>
                  <a:gd name="connsiteY21" fmla="*/ 988681 h 1522081"/>
                  <a:gd name="connsiteX22" fmla="*/ 317091 w 462116"/>
                  <a:gd name="connsiteY22" fmla="*/ 978848 h 1522081"/>
                  <a:gd name="connsiteX23" fmla="*/ 307258 w 462116"/>
                  <a:gd name="connsiteY23" fmla="*/ 961642 h 1522081"/>
                  <a:gd name="connsiteX24" fmla="*/ 302342 w 462116"/>
                  <a:gd name="connsiteY24" fmla="*/ 951810 h 1522081"/>
                  <a:gd name="connsiteX25" fmla="*/ 297426 w 462116"/>
                  <a:gd name="connsiteY25" fmla="*/ 944436 h 1522081"/>
                  <a:gd name="connsiteX26" fmla="*/ 290052 w 462116"/>
                  <a:gd name="connsiteY26" fmla="*/ 927229 h 1522081"/>
                  <a:gd name="connsiteX27" fmla="*/ 285136 w 462116"/>
                  <a:gd name="connsiteY27" fmla="*/ 919855 h 1522081"/>
                  <a:gd name="connsiteX28" fmla="*/ 270387 w 462116"/>
                  <a:gd name="connsiteY28" fmla="*/ 900190 h 1522081"/>
                  <a:gd name="connsiteX29" fmla="*/ 258097 w 462116"/>
                  <a:gd name="connsiteY29" fmla="*/ 882984 h 1522081"/>
                  <a:gd name="connsiteX30" fmla="*/ 255639 w 462116"/>
                  <a:gd name="connsiteY30" fmla="*/ 873152 h 1522081"/>
                  <a:gd name="connsiteX31" fmla="*/ 248265 w 462116"/>
                  <a:gd name="connsiteY31" fmla="*/ 865777 h 1522081"/>
                  <a:gd name="connsiteX32" fmla="*/ 240891 w 462116"/>
                  <a:gd name="connsiteY32" fmla="*/ 853487 h 1522081"/>
                  <a:gd name="connsiteX33" fmla="*/ 235974 w 462116"/>
                  <a:gd name="connsiteY33" fmla="*/ 848571 h 1522081"/>
                  <a:gd name="connsiteX34" fmla="*/ 221226 w 462116"/>
                  <a:gd name="connsiteY34" fmla="*/ 828907 h 1522081"/>
                  <a:gd name="connsiteX35" fmla="*/ 216310 w 462116"/>
                  <a:gd name="connsiteY35" fmla="*/ 823990 h 1522081"/>
                  <a:gd name="connsiteX36" fmla="*/ 206478 w 462116"/>
                  <a:gd name="connsiteY36" fmla="*/ 809242 h 1522081"/>
                  <a:gd name="connsiteX37" fmla="*/ 196645 w 462116"/>
                  <a:gd name="connsiteY37" fmla="*/ 792036 h 1522081"/>
                  <a:gd name="connsiteX38" fmla="*/ 181897 w 462116"/>
                  <a:gd name="connsiteY38" fmla="*/ 777287 h 1522081"/>
                  <a:gd name="connsiteX39" fmla="*/ 169607 w 462116"/>
                  <a:gd name="connsiteY39" fmla="*/ 764997 h 1522081"/>
                  <a:gd name="connsiteX40" fmla="*/ 162233 w 462116"/>
                  <a:gd name="connsiteY40" fmla="*/ 750248 h 1522081"/>
                  <a:gd name="connsiteX41" fmla="*/ 157316 w 462116"/>
                  <a:gd name="connsiteY41" fmla="*/ 740416 h 1522081"/>
                  <a:gd name="connsiteX42" fmla="*/ 149942 w 462116"/>
                  <a:gd name="connsiteY42" fmla="*/ 733042 h 1522081"/>
                  <a:gd name="connsiteX43" fmla="*/ 145026 w 462116"/>
                  <a:gd name="connsiteY43" fmla="*/ 723210 h 1522081"/>
                  <a:gd name="connsiteX44" fmla="*/ 137652 w 462116"/>
                  <a:gd name="connsiteY44" fmla="*/ 713377 h 1522081"/>
                  <a:gd name="connsiteX45" fmla="*/ 132736 w 462116"/>
                  <a:gd name="connsiteY45" fmla="*/ 701087 h 1522081"/>
                  <a:gd name="connsiteX46" fmla="*/ 125362 w 462116"/>
                  <a:gd name="connsiteY46" fmla="*/ 691255 h 1522081"/>
                  <a:gd name="connsiteX47" fmla="*/ 120445 w 462116"/>
                  <a:gd name="connsiteY47" fmla="*/ 683881 h 1522081"/>
                  <a:gd name="connsiteX48" fmla="*/ 117987 w 462116"/>
                  <a:gd name="connsiteY48" fmla="*/ 676507 h 1522081"/>
                  <a:gd name="connsiteX49" fmla="*/ 103239 w 462116"/>
                  <a:gd name="connsiteY49" fmla="*/ 656842 h 1522081"/>
                  <a:gd name="connsiteX50" fmla="*/ 90949 w 462116"/>
                  <a:gd name="connsiteY50" fmla="*/ 634719 h 1522081"/>
                  <a:gd name="connsiteX51" fmla="*/ 88491 w 462116"/>
                  <a:gd name="connsiteY51" fmla="*/ 627345 h 1522081"/>
                  <a:gd name="connsiteX52" fmla="*/ 78658 w 462116"/>
                  <a:gd name="connsiteY52" fmla="*/ 612597 h 1522081"/>
                  <a:gd name="connsiteX53" fmla="*/ 73742 w 462116"/>
                  <a:gd name="connsiteY53" fmla="*/ 597848 h 1522081"/>
                  <a:gd name="connsiteX54" fmla="*/ 61452 w 462116"/>
                  <a:gd name="connsiteY54" fmla="*/ 578184 h 1522081"/>
                  <a:gd name="connsiteX55" fmla="*/ 56536 w 462116"/>
                  <a:gd name="connsiteY55" fmla="*/ 563436 h 1522081"/>
                  <a:gd name="connsiteX56" fmla="*/ 51620 w 462116"/>
                  <a:gd name="connsiteY56" fmla="*/ 553603 h 1522081"/>
                  <a:gd name="connsiteX57" fmla="*/ 41787 w 462116"/>
                  <a:gd name="connsiteY57" fmla="*/ 531481 h 1522081"/>
                  <a:gd name="connsiteX58" fmla="*/ 36871 w 462116"/>
                  <a:gd name="connsiteY58" fmla="*/ 514274 h 1522081"/>
                  <a:gd name="connsiteX59" fmla="*/ 34413 w 462116"/>
                  <a:gd name="connsiteY59" fmla="*/ 501984 h 1522081"/>
                  <a:gd name="connsiteX60" fmla="*/ 29497 w 462116"/>
                  <a:gd name="connsiteY60" fmla="*/ 489694 h 1522081"/>
                  <a:gd name="connsiteX61" fmla="*/ 27039 w 462116"/>
                  <a:gd name="connsiteY61" fmla="*/ 474945 h 1522081"/>
                  <a:gd name="connsiteX62" fmla="*/ 22123 w 462116"/>
                  <a:gd name="connsiteY62" fmla="*/ 465113 h 1522081"/>
                  <a:gd name="connsiteX63" fmla="*/ 19665 w 462116"/>
                  <a:gd name="connsiteY63" fmla="*/ 445448 h 1522081"/>
                  <a:gd name="connsiteX64" fmla="*/ 17207 w 462116"/>
                  <a:gd name="connsiteY64" fmla="*/ 438074 h 1522081"/>
                  <a:gd name="connsiteX65" fmla="*/ 14749 w 462116"/>
                  <a:gd name="connsiteY65" fmla="*/ 418410 h 1522081"/>
                  <a:gd name="connsiteX66" fmla="*/ 12291 w 462116"/>
                  <a:gd name="connsiteY66" fmla="*/ 408577 h 1522081"/>
                  <a:gd name="connsiteX67" fmla="*/ 7374 w 462116"/>
                  <a:gd name="connsiteY67" fmla="*/ 339752 h 1522081"/>
                  <a:gd name="connsiteX68" fmla="*/ 4916 w 462116"/>
                  <a:gd name="connsiteY68" fmla="*/ 320087 h 1522081"/>
                  <a:gd name="connsiteX69" fmla="*/ 0 w 462116"/>
                  <a:gd name="connsiteY69" fmla="*/ 539 h 1522081"/>
                  <a:gd name="connsiteX70" fmla="*/ 2458 w 462116"/>
                  <a:gd name="connsiteY70" fmla="*/ 7913 h 1522081"/>
                  <a:gd name="connsiteX71" fmla="*/ 7374 w 462116"/>
                  <a:gd name="connsiteY71" fmla="*/ 39868 h 1522081"/>
                  <a:gd name="connsiteX72" fmla="*/ 14749 w 462116"/>
                  <a:gd name="connsiteY72" fmla="*/ 66907 h 1522081"/>
                  <a:gd name="connsiteX73" fmla="*/ 19665 w 462116"/>
                  <a:gd name="connsiteY73" fmla="*/ 79197 h 1522081"/>
                  <a:gd name="connsiteX74" fmla="*/ 24581 w 462116"/>
                  <a:gd name="connsiteY74" fmla="*/ 101319 h 1522081"/>
                  <a:gd name="connsiteX75" fmla="*/ 31955 w 462116"/>
                  <a:gd name="connsiteY75" fmla="*/ 125900 h 1522081"/>
                  <a:gd name="connsiteX76" fmla="*/ 34413 w 462116"/>
                  <a:gd name="connsiteY76" fmla="*/ 133274 h 1522081"/>
                  <a:gd name="connsiteX77" fmla="*/ 36871 w 462116"/>
                  <a:gd name="connsiteY77" fmla="*/ 150481 h 1522081"/>
                  <a:gd name="connsiteX78" fmla="*/ 39329 w 462116"/>
                  <a:gd name="connsiteY78" fmla="*/ 157855 h 1522081"/>
                  <a:gd name="connsiteX79" fmla="*/ 41787 w 462116"/>
                  <a:gd name="connsiteY79" fmla="*/ 172603 h 1522081"/>
                  <a:gd name="connsiteX80" fmla="*/ 44245 w 462116"/>
                  <a:gd name="connsiteY80" fmla="*/ 197184 h 1522081"/>
                  <a:gd name="connsiteX81" fmla="*/ 49162 w 462116"/>
                  <a:gd name="connsiteY81" fmla="*/ 216848 h 1522081"/>
                  <a:gd name="connsiteX82" fmla="*/ 51620 w 462116"/>
                  <a:gd name="connsiteY82" fmla="*/ 248803 h 1522081"/>
                  <a:gd name="connsiteX83" fmla="*/ 54078 w 462116"/>
                  <a:gd name="connsiteY83" fmla="*/ 258636 h 1522081"/>
                  <a:gd name="connsiteX84" fmla="*/ 56536 w 462116"/>
                  <a:gd name="connsiteY84" fmla="*/ 275842 h 1522081"/>
                  <a:gd name="connsiteX85" fmla="*/ 63910 w 462116"/>
                  <a:gd name="connsiteY85" fmla="*/ 302881 h 1522081"/>
                  <a:gd name="connsiteX86" fmla="*/ 68826 w 462116"/>
                  <a:gd name="connsiteY86" fmla="*/ 332377 h 1522081"/>
                  <a:gd name="connsiteX87" fmla="*/ 73742 w 462116"/>
                  <a:gd name="connsiteY87" fmla="*/ 393829 h 1522081"/>
                  <a:gd name="connsiteX88" fmla="*/ 78658 w 462116"/>
                  <a:gd name="connsiteY88" fmla="*/ 435616 h 1522081"/>
                  <a:gd name="connsiteX89" fmla="*/ 83574 w 462116"/>
                  <a:gd name="connsiteY89" fmla="*/ 489694 h 1522081"/>
                  <a:gd name="connsiteX90" fmla="*/ 86033 w 462116"/>
                  <a:gd name="connsiteY90" fmla="*/ 497068 h 1522081"/>
                  <a:gd name="connsiteX91" fmla="*/ 88491 w 462116"/>
                  <a:gd name="connsiteY91" fmla="*/ 536397 h 1522081"/>
                  <a:gd name="connsiteX92" fmla="*/ 90949 w 462116"/>
                  <a:gd name="connsiteY92" fmla="*/ 543771 h 1522081"/>
                  <a:gd name="connsiteX93" fmla="*/ 93407 w 462116"/>
                  <a:gd name="connsiteY93" fmla="*/ 563436 h 1522081"/>
                  <a:gd name="connsiteX94" fmla="*/ 98323 w 462116"/>
                  <a:gd name="connsiteY94" fmla="*/ 588016 h 1522081"/>
                  <a:gd name="connsiteX95" fmla="*/ 103239 w 462116"/>
                  <a:gd name="connsiteY95" fmla="*/ 612597 h 1522081"/>
                  <a:gd name="connsiteX96" fmla="*/ 105697 w 462116"/>
                  <a:gd name="connsiteY96" fmla="*/ 624887 h 1522081"/>
                  <a:gd name="connsiteX97" fmla="*/ 108155 w 462116"/>
                  <a:gd name="connsiteY97" fmla="*/ 632261 h 1522081"/>
                  <a:gd name="connsiteX98" fmla="*/ 110613 w 462116"/>
                  <a:gd name="connsiteY98" fmla="*/ 642094 h 1522081"/>
                  <a:gd name="connsiteX99" fmla="*/ 115529 w 462116"/>
                  <a:gd name="connsiteY99" fmla="*/ 656842 h 1522081"/>
                  <a:gd name="connsiteX100" fmla="*/ 120445 w 462116"/>
                  <a:gd name="connsiteY100" fmla="*/ 664216 h 1522081"/>
                  <a:gd name="connsiteX101" fmla="*/ 125362 w 462116"/>
                  <a:gd name="connsiteY101" fmla="*/ 678965 h 1522081"/>
                  <a:gd name="connsiteX102" fmla="*/ 127820 w 462116"/>
                  <a:gd name="connsiteY102" fmla="*/ 688797 h 1522081"/>
                  <a:gd name="connsiteX103" fmla="*/ 132736 w 462116"/>
                  <a:gd name="connsiteY103" fmla="*/ 696171 h 1522081"/>
                  <a:gd name="connsiteX104" fmla="*/ 140110 w 462116"/>
                  <a:gd name="connsiteY104" fmla="*/ 710919 h 1522081"/>
                  <a:gd name="connsiteX105" fmla="*/ 142568 w 462116"/>
                  <a:gd name="connsiteY105" fmla="*/ 718294 h 1522081"/>
                  <a:gd name="connsiteX106" fmla="*/ 162233 w 462116"/>
                  <a:gd name="connsiteY106" fmla="*/ 742874 h 1522081"/>
                  <a:gd name="connsiteX107" fmla="*/ 172065 w 462116"/>
                  <a:gd name="connsiteY107" fmla="*/ 764997 h 1522081"/>
                  <a:gd name="connsiteX108" fmla="*/ 179439 w 462116"/>
                  <a:gd name="connsiteY108" fmla="*/ 769913 h 1522081"/>
                  <a:gd name="connsiteX109" fmla="*/ 191729 w 462116"/>
                  <a:gd name="connsiteY109" fmla="*/ 787119 h 1522081"/>
                  <a:gd name="connsiteX110" fmla="*/ 204020 w 462116"/>
                  <a:gd name="connsiteY110" fmla="*/ 801868 h 1522081"/>
                  <a:gd name="connsiteX111" fmla="*/ 213852 w 462116"/>
                  <a:gd name="connsiteY111" fmla="*/ 816616 h 1522081"/>
                  <a:gd name="connsiteX112" fmla="*/ 218768 w 462116"/>
                  <a:gd name="connsiteY112" fmla="*/ 823990 h 1522081"/>
                  <a:gd name="connsiteX113" fmla="*/ 240891 w 462116"/>
                  <a:gd name="connsiteY113" fmla="*/ 846113 h 1522081"/>
                  <a:gd name="connsiteX114" fmla="*/ 250723 w 462116"/>
                  <a:gd name="connsiteY114" fmla="*/ 855945 h 1522081"/>
                  <a:gd name="connsiteX115" fmla="*/ 267929 w 462116"/>
                  <a:gd name="connsiteY115" fmla="*/ 875610 h 1522081"/>
                  <a:gd name="connsiteX116" fmla="*/ 280220 w 462116"/>
                  <a:gd name="connsiteY116" fmla="*/ 890358 h 1522081"/>
                  <a:gd name="connsiteX117" fmla="*/ 302342 w 462116"/>
                  <a:gd name="connsiteY117" fmla="*/ 907565 h 1522081"/>
                  <a:gd name="connsiteX118" fmla="*/ 307258 w 462116"/>
                  <a:gd name="connsiteY118" fmla="*/ 914939 h 1522081"/>
                  <a:gd name="connsiteX119" fmla="*/ 322007 w 462116"/>
                  <a:gd name="connsiteY119" fmla="*/ 929687 h 1522081"/>
                  <a:gd name="connsiteX120" fmla="*/ 334297 w 462116"/>
                  <a:gd name="connsiteY120" fmla="*/ 941977 h 1522081"/>
                  <a:gd name="connsiteX121" fmla="*/ 341671 w 462116"/>
                  <a:gd name="connsiteY121" fmla="*/ 951810 h 1522081"/>
                  <a:gd name="connsiteX122" fmla="*/ 349045 w 462116"/>
                  <a:gd name="connsiteY122" fmla="*/ 956726 h 1522081"/>
                  <a:gd name="connsiteX123" fmla="*/ 351504 w 462116"/>
                  <a:gd name="connsiteY123" fmla="*/ 964100 h 1522081"/>
                  <a:gd name="connsiteX124" fmla="*/ 361336 w 462116"/>
                  <a:gd name="connsiteY124" fmla="*/ 971474 h 1522081"/>
                  <a:gd name="connsiteX125" fmla="*/ 371168 w 462116"/>
                  <a:gd name="connsiteY125" fmla="*/ 981307 h 1522081"/>
                  <a:gd name="connsiteX126" fmla="*/ 385916 w 462116"/>
                  <a:gd name="connsiteY126" fmla="*/ 993597 h 1522081"/>
                  <a:gd name="connsiteX127" fmla="*/ 390833 w 462116"/>
                  <a:gd name="connsiteY127" fmla="*/ 1000971 h 1522081"/>
                  <a:gd name="connsiteX128" fmla="*/ 398207 w 462116"/>
                  <a:gd name="connsiteY128" fmla="*/ 1010803 h 1522081"/>
                  <a:gd name="connsiteX129" fmla="*/ 405581 w 462116"/>
                  <a:gd name="connsiteY129" fmla="*/ 1018177 h 1522081"/>
                  <a:gd name="connsiteX130" fmla="*/ 410497 w 462116"/>
                  <a:gd name="connsiteY130" fmla="*/ 1025552 h 1522081"/>
                  <a:gd name="connsiteX131" fmla="*/ 420329 w 462116"/>
                  <a:gd name="connsiteY131" fmla="*/ 1032926 h 1522081"/>
                  <a:gd name="connsiteX132" fmla="*/ 427704 w 462116"/>
                  <a:gd name="connsiteY132" fmla="*/ 1045216 h 1522081"/>
                  <a:gd name="connsiteX133" fmla="*/ 430162 w 462116"/>
                  <a:gd name="connsiteY133" fmla="*/ 1052590 h 1522081"/>
                  <a:gd name="connsiteX134" fmla="*/ 432620 w 462116"/>
                  <a:gd name="connsiteY134" fmla="*/ 1069797 h 1522081"/>
                  <a:gd name="connsiteX135" fmla="*/ 435078 w 462116"/>
                  <a:gd name="connsiteY135" fmla="*/ 1079629 h 1522081"/>
                  <a:gd name="connsiteX136" fmla="*/ 439994 w 462116"/>
                  <a:gd name="connsiteY136" fmla="*/ 1104210 h 1522081"/>
                  <a:gd name="connsiteX137" fmla="*/ 442452 w 462116"/>
                  <a:gd name="connsiteY137" fmla="*/ 1114042 h 1522081"/>
                  <a:gd name="connsiteX138" fmla="*/ 447368 w 462116"/>
                  <a:gd name="connsiteY138" fmla="*/ 1121416 h 1522081"/>
                  <a:gd name="connsiteX139" fmla="*/ 449826 w 462116"/>
                  <a:gd name="connsiteY139" fmla="*/ 1136165 h 1522081"/>
                  <a:gd name="connsiteX140" fmla="*/ 444910 w 462116"/>
                  <a:gd name="connsiteY140" fmla="*/ 1200074 h 1522081"/>
                  <a:gd name="connsiteX141" fmla="*/ 442452 w 462116"/>
                  <a:gd name="connsiteY141" fmla="*/ 1207448 h 1522081"/>
                  <a:gd name="connsiteX142" fmla="*/ 439994 w 462116"/>
                  <a:gd name="connsiteY142" fmla="*/ 1217281 h 1522081"/>
                  <a:gd name="connsiteX143" fmla="*/ 437536 w 462116"/>
                  <a:gd name="connsiteY143" fmla="*/ 1234487 h 1522081"/>
                  <a:gd name="connsiteX144" fmla="*/ 432620 w 462116"/>
                  <a:gd name="connsiteY144" fmla="*/ 1249236 h 1522081"/>
                  <a:gd name="connsiteX145" fmla="*/ 427704 w 462116"/>
                  <a:gd name="connsiteY145" fmla="*/ 1283648 h 1522081"/>
                  <a:gd name="connsiteX146" fmla="*/ 430162 w 462116"/>
                  <a:gd name="connsiteY146" fmla="*/ 1350016 h 1522081"/>
                  <a:gd name="connsiteX147" fmla="*/ 432620 w 462116"/>
                  <a:gd name="connsiteY147" fmla="*/ 1357390 h 1522081"/>
                  <a:gd name="connsiteX148" fmla="*/ 439994 w 462116"/>
                  <a:gd name="connsiteY148" fmla="*/ 1381971 h 1522081"/>
                  <a:gd name="connsiteX149" fmla="*/ 449826 w 462116"/>
                  <a:gd name="connsiteY149" fmla="*/ 1396719 h 1522081"/>
                  <a:gd name="connsiteX150" fmla="*/ 452284 w 462116"/>
                  <a:gd name="connsiteY150" fmla="*/ 1404094 h 1522081"/>
                  <a:gd name="connsiteX151" fmla="*/ 457200 w 462116"/>
                  <a:gd name="connsiteY151" fmla="*/ 1411468 h 1522081"/>
                  <a:gd name="connsiteX152" fmla="*/ 462116 w 462116"/>
                  <a:gd name="connsiteY152" fmla="*/ 1426216 h 1522081"/>
                  <a:gd name="connsiteX153" fmla="*/ 457200 w 462116"/>
                  <a:gd name="connsiteY153" fmla="*/ 1465545 h 1522081"/>
                  <a:gd name="connsiteX154" fmla="*/ 454742 w 462116"/>
                  <a:gd name="connsiteY154" fmla="*/ 1475377 h 1522081"/>
                  <a:gd name="connsiteX155" fmla="*/ 449826 w 462116"/>
                  <a:gd name="connsiteY155" fmla="*/ 1480294 h 1522081"/>
                  <a:gd name="connsiteX156" fmla="*/ 442452 w 462116"/>
                  <a:gd name="connsiteY156" fmla="*/ 1502416 h 1522081"/>
                  <a:gd name="connsiteX157" fmla="*/ 439994 w 462116"/>
                  <a:gd name="connsiteY157" fmla="*/ 1509790 h 1522081"/>
                  <a:gd name="connsiteX158" fmla="*/ 432620 w 462116"/>
                  <a:gd name="connsiteY158" fmla="*/ 1522081 h 15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462116" h="1522081">
                    <a:moveTo>
                      <a:pt x="432620" y="1522081"/>
                    </a:moveTo>
                    <a:cubicBezTo>
                      <a:pt x="427704" y="1521262"/>
                      <a:pt x="421182" y="1523348"/>
                      <a:pt x="417871" y="1519623"/>
                    </a:cubicBezTo>
                    <a:cubicBezTo>
                      <a:pt x="414079" y="1515357"/>
                      <a:pt x="411128" y="1485343"/>
                      <a:pt x="410497" y="1480294"/>
                    </a:cubicBezTo>
                    <a:cubicBezTo>
                      <a:pt x="408858" y="1445881"/>
                      <a:pt x="407392" y="1411459"/>
                      <a:pt x="405581" y="1377055"/>
                    </a:cubicBezTo>
                    <a:cubicBezTo>
                      <a:pt x="402776" y="1323755"/>
                      <a:pt x="405057" y="1345821"/>
                      <a:pt x="400665" y="1310687"/>
                    </a:cubicBezTo>
                    <a:cubicBezTo>
                      <a:pt x="399090" y="1279180"/>
                      <a:pt x="400560" y="1270835"/>
                      <a:pt x="395749" y="1246777"/>
                    </a:cubicBezTo>
                    <a:cubicBezTo>
                      <a:pt x="395087" y="1243464"/>
                      <a:pt x="394359" y="1240150"/>
                      <a:pt x="393291" y="1236945"/>
                    </a:cubicBezTo>
                    <a:cubicBezTo>
                      <a:pt x="391896" y="1232759"/>
                      <a:pt x="390013" y="1228752"/>
                      <a:pt x="388374" y="1224655"/>
                    </a:cubicBezTo>
                    <a:cubicBezTo>
                      <a:pt x="387555" y="1218919"/>
                      <a:pt x="387052" y="1213129"/>
                      <a:pt x="385916" y="1207448"/>
                    </a:cubicBezTo>
                    <a:cubicBezTo>
                      <a:pt x="385408" y="1204907"/>
                      <a:pt x="383966" y="1202615"/>
                      <a:pt x="383458" y="1200074"/>
                    </a:cubicBezTo>
                    <a:cubicBezTo>
                      <a:pt x="382322" y="1194393"/>
                      <a:pt x="381881" y="1188594"/>
                      <a:pt x="381000" y="1182868"/>
                    </a:cubicBezTo>
                    <a:cubicBezTo>
                      <a:pt x="380242" y="1177942"/>
                      <a:pt x="379460" y="1173018"/>
                      <a:pt x="378542" y="1168119"/>
                    </a:cubicBezTo>
                    <a:cubicBezTo>
                      <a:pt x="377002" y="1159907"/>
                      <a:pt x="376729" y="1151297"/>
                      <a:pt x="373626" y="1143539"/>
                    </a:cubicBezTo>
                    <a:cubicBezTo>
                      <a:pt x="366201" y="1124975"/>
                      <a:pt x="369780" y="1135529"/>
                      <a:pt x="363794" y="1111584"/>
                    </a:cubicBezTo>
                    <a:lnTo>
                      <a:pt x="358878" y="1091919"/>
                    </a:lnTo>
                    <a:cubicBezTo>
                      <a:pt x="358059" y="1088642"/>
                      <a:pt x="357083" y="1085400"/>
                      <a:pt x="356420" y="1082087"/>
                    </a:cubicBezTo>
                    <a:cubicBezTo>
                      <a:pt x="355601" y="1077990"/>
                      <a:pt x="355283" y="1073760"/>
                      <a:pt x="353962" y="1069797"/>
                    </a:cubicBezTo>
                    <a:cubicBezTo>
                      <a:pt x="352803" y="1066321"/>
                      <a:pt x="350684" y="1063242"/>
                      <a:pt x="349045" y="1059965"/>
                    </a:cubicBezTo>
                    <a:cubicBezTo>
                      <a:pt x="343155" y="1036404"/>
                      <a:pt x="350926" y="1065607"/>
                      <a:pt x="341671" y="1037842"/>
                    </a:cubicBezTo>
                    <a:cubicBezTo>
                      <a:pt x="336380" y="1021970"/>
                      <a:pt x="342938" y="1033597"/>
                      <a:pt x="334297" y="1020636"/>
                    </a:cubicBezTo>
                    <a:cubicBezTo>
                      <a:pt x="332504" y="1009879"/>
                      <a:pt x="333136" y="1004753"/>
                      <a:pt x="326923" y="996055"/>
                    </a:cubicBezTo>
                    <a:cubicBezTo>
                      <a:pt x="324903" y="993226"/>
                      <a:pt x="322007" y="991139"/>
                      <a:pt x="319549" y="988681"/>
                    </a:cubicBezTo>
                    <a:cubicBezTo>
                      <a:pt x="318730" y="985403"/>
                      <a:pt x="318277" y="982011"/>
                      <a:pt x="317091" y="978848"/>
                    </a:cubicBezTo>
                    <a:cubicBezTo>
                      <a:pt x="313041" y="968048"/>
                      <a:pt x="312443" y="970715"/>
                      <a:pt x="307258" y="961642"/>
                    </a:cubicBezTo>
                    <a:cubicBezTo>
                      <a:pt x="305440" y="958461"/>
                      <a:pt x="304160" y="954991"/>
                      <a:pt x="302342" y="951810"/>
                    </a:cubicBezTo>
                    <a:cubicBezTo>
                      <a:pt x="300876" y="949245"/>
                      <a:pt x="298892" y="947001"/>
                      <a:pt x="297426" y="944436"/>
                    </a:cubicBezTo>
                    <a:cubicBezTo>
                      <a:pt x="276961" y="908621"/>
                      <a:pt x="303843" y="954812"/>
                      <a:pt x="290052" y="927229"/>
                    </a:cubicBezTo>
                    <a:cubicBezTo>
                      <a:pt x="288731" y="924587"/>
                      <a:pt x="286874" y="922244"/>
                      <a:pt x="285136" y="919855"/>
                    </a:cubicBezTo>
                    <a:cubicBezTo>
                      <a:pt x="280317" y="913228"/>
                      <a:pt x="274051" y="907519"/>
                      <a:pt x="270387" y="900190"/>
                    </a:cubicBezTo>
                    <a:cubicBezTo>
                      <a:pt x="263916" y="887249"/>
                      <a:pt x="268062" y="892949"/>
                      <a:pt x="258097" y="882984"/>
                    </a:cubicBezTo>
                    <a:cubicBezTo>
                      <a:pt x="257278" y="879707"/>
                      <a:pt x="257315" y="876085"/>
                      <a:pt x="255639" y="873152"/>
                    </a:cubicBezTo>
                    <a:cubicBezTo>
                      <a:pt x="253914" y="870134"/>
                      <a:pt x="250351" y="868558"/>
                      <a:pt x="248265" y="865777"/>
                    </a:cubicBezTo>
                    <a:cubicBezTo>
                      <a:pt x="245399" y="861955"/>
                      <a:pt x="243668" y="857374"/>
                      <a:pt x="240891" y="853487"/>
                    </a:cubicBezTo>
                    <a:cubicBezTo>
                      <a:pt x="239544" y="851601"/>
                      <a:pt x="237422" y="850381"/>
                      <a:pt x="235974" y="848571"/>
                    </a:cubicBezTo>
                    <a:cubicBezTo>
                      <a:pt x="230856" y="842173"/>
                      <a:pt x="227019" y="834701"/>
                      <a:pt x="221226" y="828907"/>
                    </a:cubicBezTo>
                    <a:cubicBezTo>
                      <a:pt x="219587" y="827268"/>
                      <a:pt x="217701" y="825844"/>
                      <a:pt x="216310" y="823990"/>
                    </a:cubicBezTo>
                    <a:cubicBezTo>
                      <a:pt x="212765" y="819263"/>
                      <a:pt x="208346" y="814847"/>
                      <a:pt x="206478" y="809242"/>
                    </a:cubicBezTo>
                    <a:cubicBezTo>
                      <a:pt x="203388" y="799973"/>
                      <a:pt x="204525" y="800792"/>
                      <a:pt x="196645" y="792036"/>
                    </a:cubicBezTo>
                    <a:cubicBezTo>
                      <a:pt x="191994" y="786868"/>
                      <a:pt x="185754" y="783072"/>
                      <a:pt x="181897" y="777287"/>
                    </a:cubicBezTo>
                    <a:cubicBezTo>
                      <a:pt x="175342" y="767455"/>
                      <a:pt x="179439" y="771552"/>
                      <a:pt x="169607" y="764997"/>
                    </a:cubicBezTo>
                    <a:cubicBezTo>
                      <a:pt x="165102" y="751481"/>
                      <a:pt x="169855" y="763586"/>
                      <a:pt x="162233" y="750248"/>
                    </a:cubicBezTo>
                    <a:cubicBezTo>
                      <a:pt x="160415" y="747067"/>
                      <a:pt x="159446" y="743398"/>
                      <a:pt x="157316" y="740416"/>
                    </a:cubicBezTo>
                    <a:cubicBezTo>
                      <a:pt x="155295" y="737587"/>
                      <a:pt x="151962" y="735871"/>
                      <a:pt x="149942" y="733042"/>
                    </a:cubicBezTo>
                    <a:cubicBezTo>
                      <a:pt x="147812" y="730060"/>
                      <a:pt x="146968" y="726317"/>
                      <a:pt x="145026" y="723210"/>
                    </a:cubicBezTo>
                    <a:cubicBezTo>
                      <a:pt x="142855" y="719736"/>
                      <a:pt x="139642" y="716958"/>
                      <a:pt x="137652" y="713377"/>
                    </a:cubicBezTo>
                    <a:cubicBezTo>
                      <a:pt x="135509" y="709520"/>
                      <a:pt x="134879" y="704944"/>
                      <a:pt x="132736" y="701087"/>
                    </a:cubicBezTo>
                    <a:cubicBezTo>
                      <a:pt x="130746" y="697506"/>
                      <a:pt x="127743" y="694589"/>
                      <a:pt x="125362" y="691255"/>
                    </a:cubicBezTo>
                    <a:cubicBezTo>
                      <a:pt x="123645" y="688851"/>
                      <a:pt x="122084" y="686339"/>
                      <a:pt x="120445" y="683881"/>
                    </a:cubicBezTo>
                    <a:cubicBezTo>
                      <a:pt x="119626" y="681423"/>
                      <a:pt x="119320" y="678729"/>
                      <a:pt x="117987" y="676507"/>
                    </a:cubicBezTo>
                    <a:cubicBezTo>
                      <a:pt x="109254" y="661950"/>
                      <a:pt x="113439" y="687441"/>
                      <a:pt x="103239" y="656842"/>
                    </a:cubicBezTo>
                    <a:cubicBezTo>
                      <a:pt x="97224" y="638796"/>
                      <a:pt x="101987" y="645758"/>
                      <a:pt x="90949" y="634719"/>
                    </a:cubicBezTo>
                    <a:cubicBezTo>
                      <a:pt x="90130" y="632261"/>
                      <a:pt x="89749" y="629610"/>
                      <a:pt x="88491" y="627345"/>
                    </a:cubicBezTo>
                    <a:cubicBezTo>
                      <a:pt x="85621" y="622180"/>
                      <a:pt x="80526" y="618202"/>
                      <a:pt x="78658" y="612597"/>
                    </a:cubicBezTo>
                    <a:cubicBezTo>
                      <a:pt x="77019" y="607681"/>
                      <a:pt x="76851" y="601994"/>
                      <a:pt x="73742" y="597848"/>
                    </a:cubicBezTo>
                    <a:cubicBezTo>
                      <a:pt x="67403" y="589396"/>
                      <a:pt x="65308" y="587824"/>
                      <a:pt x="61452" y="578184"/>
                    </a:cubicBezTo>
                    <a:cubicBezTo>
                      <a:pt x="59527" y="573373"/>
                      <a:pt x="58853" y="568071"/>
                      <a:pt x="56536" y="563436"/>
                    </a:cubicBezTo>
                    <a:cubicBezTo>
                      <a:pt x="54897" y="560158"/>
                      <a:pt x="52981" y="557005"/>
                      <a:pt x="51620" y="553603"/>
                    </a:cubicBezTo>
                    <a:cubicBezTo>
                      <a:pt x="42846" y="531668"/>
                      <a:pt x="51245" y="545666"/>
                      <a:pt x="41787" y="531481"/>
                    </a:cubicBezTo>
                    <a:cubicBezTo>
                      <a:pt x="39049" y="523267"/>
                      <a:pt x="38929" y="523536"/>
                      <a:pt x="36871" y="514274"/>
                    </a:cubicBezTo>
                    <a:cubicBezTo>
                      <a:pt x="35965" y="510196"/>
                      <a:pt x="35613" y="505986"/>
                      <a:pt x="34413" y="501984"/>
                    </a:cubicBezTo>
                    <a:cubicBezTo>
                      <a:pt x="33145" y="497758"/>
                      <a:pt x="31136" y="493791"/>
                      <a:pt x="29497" y="489694"/>
                    </a:cubicBezTo>
                    <a:cubicBezTo>
                      <a:pt x="28678" y="484778"/>
                      <a:pt x="28471" y="479719"/>
                      <a:pt x="27039" y="474945"/>
                    </a:cubicBezTo>
                    <a:cubicBezTo>
                      <a:pt x="25986" y="471435"/>
                      <a:pt x="23012" y="468668"/>
                      <a:pt x="22123" y="465113"/>
                    </a:cubicBezTo>
                    <a:cubicBezTo>
                      <a:pt x="20521" y="458704"/>
                      <a:pt x="20847" y="451947"/>
                      <a:pt x="19665" y="445448"/>
                    </a:cubicBezTo>
                    <a:cubicBezTo>
                      <a:pt x="19202" y="442899"/>
                      <a:pt x="18026" y="440532"/>
                      <a:pt x="17207" y="438074"/>
                    </a:cubicBezTo>
                    <a:cubicBezTo>
                      <a:pt x="16388" y="431519"/>
                      <a:pt x="15835" y="424926"/>
                      <a:pt x="14749" y="418410"/>
                    </a:cubicBezTo>
                    <a:cubicBezTo>
                      <a:pt x="14194" y="415077"/>
                      <a:pt x="12710" y="411929"/>
                      <a:pt x="12291" y="408577"/>
                    </a:cubicBezTo>
                    <a:cubicBezTo>
                      <a:pt x="9984" y="390124"/>
                      <a:pt x="8795" y="356798"/>
                      <a:pt x="7374" y="339752"/>
                    </a:cubicBezTo>
                    <a:cubicBezTo>
                      <a:pt x="6825" y="333169"/>
                      <a:pt x="5735" y="326642"/>
                      <a:pt x="4916" y="320087"/>
                    </a:cubicBezTo>
                    <a:cubicBezTo>
                      <a:pt x="2891" y="220851"/>
                      <a:pt x="0" y="95060"/>
                      <a:pt x="0" y="539"/>
                    </a:cubicBezTo>
                    <a:cubicBezTo>
                      <a:pt x="0" y="-2052"/>
                      <a:pt x="1830" y="5399"/>
                      <a:pt x="2458" y="7913"/>
                    </a:cubicBezTo>
                    <a:cubicBezTo>
                      <a:pt x="5840" y="21443"/>
                      <a:pt x="4985" y="24340"/>
                      <a:pt x="7374" y="39868"/>
                    </a:cubicBezTo>
                    <a:cubicBezTo>
                      <a:pt x="8916" y="49891"/>
                      <a:pt x="10910" y="57310"/>
                      <a:pt x="14749" y="66907"/>
                    </a:cubicBezTo>
                    <a:cubicBezTo>
                      <a:pt x="16388" y="71004"/>
                      <a:pt x="18270" y="75011"/>
                      <a:pt x="19665" y="79197"/>
                    </a:cubicBezTo>
                    <a:cubicBezTo>
                      <a:pt x="21663" y="85191"/>
                      <a:pt x="23282" y="95475"/>
                      <a:pt x="24581" y="101319"/>
                    </a:cubicBezTo>
                    <a:cubicBezTo>
                      <a:pt x="27058" y="112467"/>
                      <a:pt x="27869" y="113641"/>
                      <a:pt x="31955" y="125900"/>
                    </a:cubicBezTo>
                    <a:lnTo>
                      <a:pt x="34413" y="133274"/>
                    </a:lnTo>
                    <a:cubicBezTo>
                      <a:pt x="35232" y="139010"/>
                      <a:pt x="35735" y="144800"/>
                      <a:pt x="36871" y="150481"/>
                    </a:cubicBezTo>
                    <a:cubicBezTo>
                      <a:pt x="37379" y="153022"/>
                      <a:pt x="38767" y="155326"/>
                      <a:pt x="39329" y="157855"/>
                    </a:cubicBezTo>
                    <a:cubicBezTo>
                      <a:pt x="40410" y="162720"/>
                      <a:pt x="41169" y="167658"/>
                      <a:pt x="41787" y="172603"/>
                    </a:cubicBezTo>
                    <a:cubicBezTo>
                      <a:pt x="42808" y="180774"/>
                      <a:pt x="43157" y="189022"/>
                      <a:pt x="44245" y="197184"/>
                    </a:cubicBezTo>
                    <a:cubicBezTo>
                      <a:pt x="45563" y="207066"/>
                      <a:pt x="46406" y="208579"/>
                      <a:pt x="49162" y="216848"/>
                    </a:cubicBezTo>
                    <a:cubicBezTo>
                      <a:pt x="49981" y="227500"/>
                      <a:pt x="50372" y="238193"/>
                      <a:pt x="51620" y="248803"/>
                    </a:cubicBezTo>
                    <a:cubicBezTo>
                      <a:pt x="52015" y="252158"/>
                      <a:pt x="53474" y="255312"/>
                      <a:pt x="54078" y="258636"/>
                    </a:cubicBezTo>
                    <a:cubicBezTo>
                      <a:pt x="55114" y="264336"/>
                      <a:pt x="55500" y="270142"/>
                      <a:pt x="56536" y="275842"/>
                    </a:cubicBezTo>
                    <a:cubicBezTo>
                      <a:pt x="58221" y="285109"/>
                      <a:pt x="62362" y="293590"/>
                      <a:pt x="63910" y="302881"/>
                    </a:cubicBezTo>
                    <a:cubicBezTo>
                      <a:pt x="69663" y="337403"/>
                      <a:pt x="63295" y="310252"/>
                      <a:pt x="68826" y="332377"/>
                    </a:cubicBezTo>
                    <a:cubicBezTo>
                      <a:pt x="70465" y="352861"/>
                      <a:pt x="70364" y="373559"/>
                      <a:pt x="73742" y="393829"/>
                    </a:cubicBezTo>
                    <a:cubicBezTo>
                      <a:pt x="77318" y="415286"/>
                      <a:pt x="76420" y="407642"/>
                      <a:pt x="78658" y="435616"/>
                    </a:cubicBezTo>
                    <a:cubicBezTo>
                      <a:pt x="79798" y="449869"/>
                      <a:pt x="80717" y="473983"/>
                      <a:pt x="83574" y="489694"/>
                    </a:cubicBezTo>
                    <a:cubicBezTo>
                      <a:pt x="84038" y="492243"/>
                      <a:pt x="85213" y="494610"/>
                      <a:pt x="86033" y="497068"/>
                    </a:cubicBezTo>
                    <a:cubicBezTo>
                      <a:pt x="86852" y="510178"/>
                      <a:pt x="87116" y="523334"/>
                      <a:pt x="88491" y="536397"/>
                    </a:cubicBezTo>
                    <a:cubicBezTo>
                      <a:pt x="88762" y="538974"/>
                      <a:pt x="90486" y="541222"/>
                      <a:pt x="90949" y="543771"/>
                    </a:cubicBezTo>
                    <a:cubicBezTo>
                      <a:pt x="92131" y="550270"/>
                      <a:pt x="92321" y="556920"/>
                      <a:pt x="93407" y="563436"/>
                    </a:cubicBezTo>
                    <a:cubicBezTo>
                      <a:pt x="94781" y="571678"/>
                      <a:pt x="96949" y="579774"/>
                      <a:pt x="98323" y="588016"/>
                    </a:cubicBezTo>
                    <a:cubicBezTo>
                      <a:pt x="103139" y="616915"/>
                      <a:pt x="98350" y="590598"/>
                      <a:pt x="103239" y="612597"/>
                    </a:cubicBezTo>
                    <a:cubicBezTo>
                      <a:pt x="104145" y="616675"/>
                      <a:pt x="104684" y="620834"/>
                      <a:pt x="105697" y="624887"/>
                    </a:cubicBezTo>
                    <a:cubicBezTo>
                      <a:pt x="106325" y="627401"/>
                      <a:pt x="107443" y="629770"/>
                      <a:pt x="108155" y="632261"/>
                    </a:cubicBezTo>
                    <a:cubicBezTo>
                      <a:pt x="109083" y="635510"/>
                      <a:pt x="109642" y="638858"/>
                      <a:pt x="110613" y="642094"/>
                    </a:cubicBezTo>
                    <a:cubicBezTo>
                      <a:pt x="112102" y="647057"/>
                      <a:pt x="112655" y="652530"/>
                      <a:pt x="115529" y="656842"/>
                    </a:cubicBezTo>
                    <a:cubicBezTo>
                      <a:pt x="117168" y="659300"/>
                      <a:pt x="119245" y="661516"/>
                      <a:pt x="120445" y="664216"/>
                    </a:cubicBezTo>
                    <a:cubicBezTo>
                      <a:pt x="122550" y="668952"/>
                      <a:pt x="124105" y="673937"/>
                      <a:pt x="125362" y="678965"/>
                    </a:cubicBezTo>
                    <a:cubicBezTo>
                      <a:pt x="126181" y="682242"/>
                      <a:pt x="126489" y="685692"/>
                      <a:pt x="127820" y="688797"/>
                    </a:cubicBezTo>
                    <a:cubicBezTo>
                      <a:pt x="128984" y="691512"/>
                      <a:pt x="131415" y="693529"/>
                      <a:pt x="132736" y="696171"/>
                    </a:cubicBezTo>
                    <a:cubicBezTo>
                      <a:pt x="142913" y="716524"/>
                      <a:pt x="126021" y="689786"/>
                      <a:pt x="140110" y="710919"/>
                    </a:cubicBezTo>
                    <a:cubicBezTo>
                      <a:pt x="140929" y="713377"/>
                      <a:pt x="141177" y="716108"/>
                      <a:pt x="142568" y="718294"/>
                    </a:cubicBezTo>
                    <a:cubicBezTo>
                      <a:pt x="151984" y="733091"/>
                      <a:pt x="153424" y="734066"/>
                      <a:pt x="162233" y="742874"/>
                    </a:cubicBezTo>
                    <a:cubicBezTo>
                      <a:pt x="163405" y="745804"/>
                      <a:pt x="169415" y="761817"/>
                      <a:pt x="172065" y="764997"/>
                    </a:cubicBezTo>
                    <a:cubicBezTo>
                      <a:pt x="173956" y="767266"/>
                      <a:pt x="176981" y="768274"/>
                      <a:pt x="179439" y="769913"/>
                    </a:cubicBezTo>
                    <a:cubicBezTo>
                      <a:pt x="188537" y="788109"/>
                      <a:pt x="179272" y="772169"/>
                      <a:pt x="191729" y="787119"/>
                    </a:cubicBezTo>
                    <a:cubicBezTo>
                      <a:pt x="208832" y="807645"/>
                      <a:pt x="182484" y="780335"/>
                      <a:pt x="204020" y="801868"/>
                    </a:cubicBezTo>
                    <a:cubicBezTo>
                      <a:pt x="208340" y="814827"/>
                      <a:pt x="203623" y="804341"/>
                      <a:pt x="213852" y="816616"/>
                    </a:cubicBezTo>
                    <a:cubicBezTo>
                      <a:pt x="215743" y="818885"/>
                      <a:pt x="216792" y="821794"/>
                      <a:pt x="218768" y="823990"/>
                    </a:cubicBezTo>
                    <a:cubicBezTo>
                      <a:pt x="218835" y="824064"/>
                      <a:pt x="235603" y="840826"/>
                      <a:pt x="240891" y="846113"/>
                    </a:cubicBezTo>
                    <a:cubicBezTo>
                      <a:pt x="244168" y="849390"/>
                      <a:pt x="248152" y="852088"/>
                      <a:pt x="250723" y="855945"/>
                    </a:cubicBezTo>
                    <a:cubicBezTo>
                      <a:pt x="262194" y="873152"/>
                      <a:pt x="255639" y="867417"/>
                      <a:pt x="267929" y="875610"/>
                    </a:cubicBezTo>
                    <a:cubicBezTo>
                      <a:pt x="271850" y="881491"/>
                      <a:pt x="274196" y="886055"/>
                      <a:pt x="280220" y="890358"/>
                    </a:cubicBezTo>
                    <a:cubicBezTo>
                      <a:pt x="293340" y="899729"/>
                      <a:pt x="290456" y="889736"/>
                      <a:pt x="302342" y="907565"/>
                    </a:cubicBezTo>
                    <a:cubicBezTo>
                      <a:pt x="303981" y="910023"/>
                      <a:pt x="305295" y="912731"/>
                      <a:pt x="307258" y="914939"/>
                    </a:cubicBezTo>
                    <a:cubicBezTo>
                      <a:pt x="311877" y="920135"/>
                      <a:pt x="318150" y="923902"/>
                      <a:pt x="322007" y="929687"/>
                    </a:cubicBezTo>
                    <a:cubicBezTo>
                      <a:pt x="328562" y="939519"/>
                      <a:pt x="324465" y="935422"/>
                      <a:pt x="334297" y="941977"/>
                    </a:cubicBezTo>
                    <a:cubicBezTo>
                      <a:pt x="336755" y="945255"/>
                      <a:pt x="338774" y="948913"/>
                      <a:pt x="341671" y="951810"/>
                    </a:cubicBezTo>
                    <a:cubicBezTo>
                      <a:pt x="343760" y="953899"/>
                      <a:pt x="347199" y="954419"/>
                      <a:pt x="349045" y="956726"/>
                    </a:cubicBezTo>
                    <a:cubicBezTo>
                      <a:pt x="350664" y="958749"/>
                      <a:pt x="349845" y="962110"/>
                      <a:pt x="351504" y="964100"/>
                    </a:cubicBezTo>
                    <a:cubicBezTo>
                      <a:pt x="354127" y="967247"/>
                      <a:pt x="358253" y="968776"/>
                      <a:pt x="361336" y="971474"/>
                    </a:cubicBezTo>
                    <a:cubicBezTo>
                      <a:pt x="364824" y="974526"/>
                      <a:pt x="367649" y="978290"/>
                      <a:pt x="371168" y="981307"/>
                    </a:cubicBezTo>
                    <a:cubicBezTo>
                      <a:pt x="382451" y="990979"/>
                      <a:pt x="375257" y="980807"/>
                      <a:pt x="385916" y="993597"/>
                    </a:cubicBezTo>
                    <a:cubicBezTo>
                      <a:pt x="387807" y="995867"/>
                      <a:pt x="389116" y="998567"/>
                      <a:pt x="390833" y="1000971"/>
                    </a:cubicBezTo>
                    <a:cubicBezTo>
                      <a:pt x="393214" y="1004305"/>
                      <a:pt x="395541" y="1007693"/>
                      <a:pt x="398207" y="1010803"/>
                    </a:cubicBezTo>
                    <a:cubicBezTo>
                      <a:pt x="400469" y="1013442"/>
                      <a:pt x="403356" y="1015506"/>
                      <a:pt x="405581" y="1018177"/>
                    </a:cubicBezTo>
                    <a:cubicBezTo>
                      <a:pt x="407472" y="1020447"/>
                      <a:pt x="408408" y="1023463"/>
                      <a:pt x="410497" y="1025552"/>
                    </a:cubicBezTo>
                    <a:cubicBezTo>
                      <a:pt x="413394" y="1028449"/>
                      <a:pt x="417052" y="1030468"/>
                      <a:pt x="420329" y="1032926"/>
                    </a:cubicBezTo>
                    <a:cubicBezTo>
                      <a:pt x="427292" y="1053814"/>
                      <a:pt x="417581" y="1028346"/>
                      <a:pt x="427704" y="1045216"/>
                    </a:cubicBezTo>
                    <a:cubicBezTo>
                      <a:pt x="429037" y="1047438"/>
                      <a:pt x="429343" y="1050132"/>
                      <a:pt x="430162" y="1052590"/>
                    </a:cubicBezTo>
                    <a:cubicBezTo>
                      <a:pt x="430981" y="1058326"/>
                      <a:pt x="431584" y="1064097"/>
                      <a:pt x="432620" y="1069797"/>
                    </a:cubicBezTo>
                    <a:cubicBezTo>
                      <a:pt x="433224" y="1073121"/>
                      <a:pt x="434474" y="1076305"/>
                      <a:pt x="435078" y="1079629"/>
                    </a:cubicBezTo>
                    <a:cubicBezTo>
                      <a:pt x="442419" y="1120006"/>
                      <a:pt x="433684" y="1082125"/>
                      <a:pt x="439994" y="1104210"/>
                    </a:cubicBezTo>
                    <a:cubicBezTo>
                      <a:pt x="440922" y="1107458"/>
                      <a:pt x="441121" y="1110937"/>
                      <a:pt x="442452" y="1114042"/>
                    </a:cubicBezTo>
                    <a:cubicBezTo>
                      <a:pt x="443616" y="1116757"/>
                      <a:pt x="445729" y="1118958"/>
                      <a:pt x="447368" y="1121416"/>
                    </a:cubicBezTo>
                    <a:cubicBezTo>
                      <a:pt x="448187" y="1126332"/>
                      <a:pt x="449826" y="1131181"/>
                      <a:pt x="449826" y="1136165"/>
                    </a:cubicBezTo>
                    <a:cubicBezTo>
                      <a:pt x="449826" y="1149749"/>
                      <a:pt x="448546" y="1181894"/>
                      <a:pt x="444910" y="1200074"/>
                    </a:cubicBezTo>
                    <a:cubicBezTo>
                      <a:pt x="444402" y="1202615"/>
                      <a:pt x="443164" y="1204957"/>
                      <a:pt x="442452" y="1207448"/>
                    </a:cubicBezTo>
                    <a:cubicBezTo>
                      <a:pt x="441524" y="1210697"/>
                      <a:pt x="440598" y="1213957"/>
                      <a:pt x="439994" y="1217281"/>
                    </a:cubicBezTo>
                    <a:cubicBezTo>
                      <a:pt x="438958" y="1222981"/>
                      <a:pt x="438839" y="1228842"/>
                      <a:pt x="437536" y="1234487"/>
                    </a:cubicBezTo>
                    <a:cubicBezTo>
                      <a:pt x="436371" y="1239537"/>
                      <a:pt x="433636" y="1244154"/>
                      <a:pt x="432620" y="1249236"/>
                    </a:cubicBezTo>
                    <a:cubicBezTo>
                      <a:pt x="428707" y="1268801"/>
                      <a:pt x="430623" y="1257374"/>
                      <a:pt x="427704" y="1283648"/>
                    </a:cubicBezTo>
                    <a:cubicBezTo>
                      <a:pt x="428523" y="1305771"/>
                      <a:pt x="428689" y="1327927"/>
                      <a:pt x="430162" y="1350016"/>
                    </a:cubicBezTo>
                    <a:cubicBezTo>
                      <a:pt x="430334" y="1352601"/>
                      <a:pt x="431908" y="1354899"/>
                      <a:pt x="432620" y="1357390"/>
                    </a:cubicBezTo>
                    <a:cubicBezTo>
                      <a:pt x="434338" y="1363402"/>
                      <a:pt x="437073" y="1377589"/>
                      <a:pt x="439994" y="1381971"/>
                    </a:cubicBezTo>
                    <a:lnTo>
                      <a:pt x="449826" y="1396719"/>
                    </a:lnTo>
                    <a:cubicBezTo>
                      <a:pt x="450645" y="1399177"/>
                      <a:pt x="451125" y="1401776"/>
                      <a:pt x="452284" y="1404094"/>
                    </a:cubicBezTo>
                    <a:cubicBezTo>
                      <a:pt x="453605" y="1406736"/>
                      <a:pt x="456000" y="1408768"/>
                      <a:pt x="457200" y="1411468"/>
                    </a:cubicBezTo>
                    <a:cubicBezTo>
                      <a:pt x="459305" y="1416203"/>
                      <a:pt x="462116" y="1426216"/>
                      <a:pt x="462116" y="1426216"/>
                    </a:cubicBezTo>
                    <a:cubicBezTo>
                      <a:pt x="455753" y="1445306"/>
                      <a:pt x="462030" y="1424486"/>
                      <a:pt x="457200" y="1465545"/>
                    </a:cubicBezTo>
                    <a:cubicBezTo>
                      <a:pt x="456805" y="1468900"/>
                      <a:pt x="456253" y="1472355"/>
                      <a:pt x="454742" y="1475377"/>
                    </a:cubicBezTo>
                    <a:cubicBezTo>
                      <a:pt x="453706" y="1477450"/>
                      <a:pt x="451465" y="1478655"/>
                      <a:pt x="449826" y="1480294"/>
                    </a:cubicBezTo>
                    <a:lnTo>
                      <a:pt x="442452" y="1502416"/>
                    </a:lnTo>
                    <a:cubicBezTo>
                      <a:pt x="441633" y="1504874"/>
                      <a:pt x="439994" y="1507199"/>
                      <a:pt x="439994" y="1509790"/>
                    </a:cubicBezTo>
                    <a:lnTo>
                      <a:pt x="432620" y="152208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363040" y="2148723"/>
                <a:ext cx="627089" cy="629415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lumMod val="45000"/>
                      <a:lumOff val="55000"/>
                    </a:schemeClr>
                  </a:gs>
                  <a:gs pos="86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57078" y="1681984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280076" y="1208567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092400" y="1808892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455145" y="1876233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818732" y="1203642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0000">
                      <a:alpha val="70000"/>
                    </a:srgbClr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6790533" y="493199"/>
              <a:ext cx="20620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NET-mediated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bioactive TF exposure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Triggers coagulation process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thrombus formation.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 rot="20064949">
              <a:off x="5036299" y="2705161"/>
              <a:ext cx="117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Functional TF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externalization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 flipV="1">
              <a:off x="5219312" y="2995031"/>
              <a:ext cx="975221" cy="4616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2675515" y="3471584"/>
            <a:ext cx="7047940" cy="2340900"/>
            <a:chOff x="1151515" y="3471584"/>
            <a:chExt cx="7047940" cy="2340900"/>
          </a:xfrm>
        </p:grpSpPr>
        <p:grpSp>
          <p:nvGrpSpPr>
            <p:cNvPr id="88" name="Group 114"/>
            <p:cNvGrpSpPr/>
            <p:nvPr/>
          </p:nvGrpSpPr>
          <p:grpSpPr>
            <a:xfrm rot="4967069" flipV="1">
              <a:off x="1261188" y="3405713"/>
              <a:ext cx="1404582" cy="1623928"/>
              <a:chOff x="3114245" y="4371684"/>
              <a:chExt cx="1404582" cy="1623928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3799557" y="4713670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381909" y="4760453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114245" y="456590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47624" y="5118013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325593" y="4474604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3540467" y="4373392"/>
                <a:ext cx="144867" cy="1127156"/>
              </a:xfrm>
              <a:custGeom>
                <a:avLst/>
                <a:gdLst>
                  <a:gd name="connsiteX0" fmla="*/ 159860 w 208662"/>
                  <a:gd name="connsiteY0" fmla="*/ 1619916 h 1623517"/>
                  <a:gd name="connsiteX1" fmla="*/ 121494 w 208662"/>
                  <a:gd name="connsiteY1" fmla="*/ 1536789 h 1623517"/>
                  <a:gd name="connsiteX2" fmla="*/ 102311 w 208662"/>
                  <a:gd name="connsiteY2" fmla="*/ 1517605 h 1623517"/>
                  <a:gd name="connsiteX3" fmla="*/ 89522 w 208662"/>
                  <a:gd name="connsiteY3" fmla="*/ 1479239 h 1623517"/>
                  <a:gd name="connsiteX4" fmla="*/ 83127 w 208662"/>
                  <a:gd name="connsiteY4" fmla="*/ 1460056 h 1623517"/>
                  <a:gd name="connsiteX5" fmla="*/ 70338 w 208662"/>
                  <a:gd name="connsiteY5" fmla="*/ 1440872 h 1623517"/>
                  <a:gd name="connsiteX6" fmla="*/ 63944 w 208662"/>
                  <a:gd name="connsiteY6" fmla="*/ 1421689 h 1623517"/>
                  <a:gd name="connsiteX7" fmla="*/ 38366 w 208662"/>
                  <a:gd name="connsiteY7" fmla="*/ 1383323 h 1623517"/>
                  <a:gd name="connsiteX8" fmla="*/ 31972 w 208662"/>
                  <a:gd name="connsiteY8" fmla="*/ 1364140 h 1623517"/>
                  <a:gd name="connsiteX9" fmla="*/ 19183 w 208662"/>
                  <a:gd name="connsiteY9" fmla="*/ 1344956 h 1623517"/>
                  <a:gd name="connsiteX10" fmla="*/ 6394 w 208662"/>
                  <a:gd name="connsiteY10" fmla="*/ 1306590 h 1623517"/>
                  <a:gd name="connsiteX11" fmla="*/ 0 w 208662"/>
                  <a:gd name="connsiteY11" fmla="*/ 1268224 h 1623517"/>
                  <a:gd name="connsiteX12" fmla="*/ 12789 w 208662"/>
                  <a:gd name="connsiteY12" fmla="*/ 1172307 h 1623517"/>
                  <a:gd name="connsiteX13" fmla="*/ 25578 w 208662"/>
                  <a:gd name="connsiteY13" fmla="*/ 1127547 h 1623517"/>
                  <a:gd name="connsiteX14" fmla="*/ 38366 w 208662"/>
                  <a:gd name="connsiteY14" fmla="*/ 1108363 h 1623517"/>
                  <a:gd name="connsiteX15" fmla="*/ 44761 w 208662"/>
                  <a:gd name="connsiteY15" fmla="*/ 1089180 h 1623517"/>
                  <a:gd name="connsiteX16" fmla="*/ 70338 w 208662"/>
                  <a:gd name="connsiteY16" fmla="*/ 1050814 h 1623517"/>
                  <a:gd name="connsiteX17" fmla="*/ 89522 w 208662"/>
                  <a:gd name="connsiteY17" fmla="*/ 1012447 h 1623517"/>
                  <a:gd name="connsiteX18" fmla="*/ 115099 w 208662"/>
                  <a:gd name="connsiteY18" fmla="*/ 935714 h 1623517"/>
                  <a:gd name="connsiteX19" fmla="*/ 121494 w 208662"/>
                  <a:gd name="connsiteY19" fmla="*/ 916531 h 1623517"/>
                  <a:gd name="connsiteX20" fmla="*/ 127888 w 208662"/>
                  <a:gd name="connsiteY20" fmla="*/ 897348 h 1623517"/>
                  <a:gd name="connsiteX21" fmla="*/ 147071 w 208662"/>
                  <a:gd name="connsiteY21" fmla="*/ 788643 h 1623517"/>
                  <a:gd name="connsiteX22" fmla="*/ 140677 w 208662"/>
                  <a:gd name="connsiteY22" fmla="*/ 667149 h 1623517"/>
                  <a:gd name="connsiteX23" fmla="*/ 134283 w 208662"/>
                  <a:gd name="connsiteY23" fmla="*/ 615994 h 1623517"/>
                  <a:gd name="connsiteX24" fmla="*/ 121494 w 208662"/>
                  <a:gd name="connsiteY24" fmla="*/ 552050 h 1623517"/>
                  <a:gd name="connsiteX25" fmla="*/ 115099 w 208662"/>
                  <a:gd name="connsiteY25" fmla="*/ 475317 h 1623517"/>
                  <a:gd name="connsiteX26" fmla="*/ 121494 w 208662"/>
                  <a:gd name="connsiteY26" fmla="*/ 341035 h 1623517"/>
                  <a:gd name="connsiteX27" fmla="*/ 127888 w 208662"/>
                  <a:gd name="connsiteY27" fmla="*/ 315457 h 1623517"/>
                  <a:gd name="connsiteX28" fmla="*/ 134283 w 208662"/>
                  <a:gd name="connsiteY28" fmla="*/ 283485 h 1623517"/>
                  <a:gd name="connsiteX29" fmla="*/ 147071 w 208662"/>
                  <a:gd name="connsiteY29" fmla="*/ 245119 h 1623517"/>
                  <a:gd name="connsiteX30" fmla="*/ 159860 w 208662"/>
                  <a:gd name="connsiteY30" fmla="*/ 206752 h 1623517"/>
                  <a:gd name="connsiteX31" fmla="*/ 166255 w 208662"/>
                  <a:gd name="connsiteY31" fmla="*/ 187569 h 1623517"/>
                  <a:gd name="connsiteX32" fmla="*/ 179043 w 208662"/>
                  <a:gd name="connsiteY32" fmla="*/ 136414 h 1623517"/>
                  <a:gd name="connsiteX33" fmla="*/ 185438 w 208662"/>
                  <a:gd name="connsiteY33" fmla="*/ 117231 h 1623517"/>
                  <a:gd name="connsiteX34" fmla="*/ 198227 w 208662"/>
                  <a:gd name="connsiteY34" fmla="*/ 98047 h 1623517"/>
                  <a:gd name="connsiteX35" fmla="*/ 198227 w 208662"/>
                  <a:gd name="connsiteY35" fmla="*/ 2131 h 1623517"/>
                  <a:gd name="connsiteX36" fmla="*/ 185438 w 208662"/>
                  <a:gd name="connsiteY36" fmla="*/ 40498 h 1623517"/>
                  <a:gd name="connsiteX37" fmla="*/ 172649 w 208662"/>
                  <a:gd name="connsiteY37" fmla="*/ 59681 h 1623517"/>
                  <a:gd name="connsiteX38" fmla="*/ 185438 w 208662"/>
                  <a:gd name="connsiteY38" fmla="*/ 40498 h 1623517"/>
                  <a:gd name="connsiteX39" fmla="*/ 191832 w 208662"/>
                  <a:gd name="connsiteY39" fmla="*/ 21314 h 1623517"/>
                  <a:gd name="connsiteX40" fmla="*/ 179043 w 208662"/>
                  <a:gd name="connsiteY40" fmla="*/ 72470 h 1623517"/>
                  <a:gd name="connsiteX41" fmla="*/ 166255 w 208662"/>
                  <a:gd name="connsiteY41" fmla="*/ 91653 h 1623517"/>
                  <a:gd name="connsiteX42" fmla="*/ 153466 w 208662"/>
                  <a:gd name="connsiteY42" fmla="*/ 130019 h 1623517"/>
                  <a:gd name="connsiteX43" fmla="*/ 140677 w 208662"/>
                  <a:gd name="connsiteY43" fmla="*/ 168386 h 1623517"/>
                  <a:gd name="connsiteX44" fmla="*/ 134283 w 208662"/>
                  <a:gd name="connsiteY44" fmla="*/ 187569 h 1623517"/>
                  <a:gd name="connsiteX45" fmla="*/ 121494 w 208662"/>
                  <a:gd name="connsiteY45" fmla="*/ 251513 h 1623517"/>
                  <a:gd name="connsiteX46" fmla="*/ 127888 w 208662"/>
                  <a:gd name="connsiteY46" fmla="*/ 404979 h 1623517"/>
                  <a:gd name="connsiteX47" fmla="*/ 134283 w 208662"/>
                  <a:gd name="connsiteY47" fmla="*/ 424162 h 1623517"/>
                  <a:gd name="connsiteX48" fmla="*/ 140677 w 208662"/>
                  <a:gd name="connsiteY48" fmla="*/ 449740 h 1623517"/>
                  <a:gd name="connsiteX49" fmla="*/ 153466 w 208662"/>
                  <a:gd name="connsiteY49" fmla="*/ 494500 h 1623517"/>
                  <a:gd name="connsiteX50" fmla="*/ 159860 w 208662"/>
                  <a:gd name="connsiteY50" fmla="*/ 577628 h 1623517"/>
                  <a:gd name="connsiteX51" fmla="*/ 166255 w 208662"/>
                  <a:gd name="connsiteY51" fmla="*/ 596811 h 1623517"/>
                  <a:gd name="connsiteX52" fmla="*/ 159860 w 208662"/>
                  <a:gd name="connsiteY52" fmla="*/ 897348 h 1623517"/>
                  <a:gd name="connsiteX53" fmla="*/ 153466 w 208662"/>
                  <a:gd name="connsiteY53" fmla="*/ 916531 h 1623517"/>
                  <a:gd name="connsiteX54" fmla="*/ 140677 w 208662"/>
                  <a:gd name="connsiteY54" fmla="*/ 935714 h 1623517"/>
                  <a:gd name="connsiteX55" fmla="*/ 108705 w 208662"/>
                  <a:gd name="connsiteY55" fmla="*/ 993264 h 1623517"/>
                  <a:gd name="connsiteX56" fmla="*/ 89522 w 208662"/>
                  <a:gd name="connsiteY56" fmla="*/ 1006053 h 1623517"/>
                  <a:gd name="connsiteX57" fmla="*/ 83127 w 208662"/>
                  <a:gd name="connsiteY57" fmla="*/ 1025236 h 1623517"/>
                  <a:gd name="connsiteX58" fmla="*/ 70338 w 208662"/>
                  <a:gd name="connsiteY58" fmla="*/ 1044419 h 1623517"/>
                  <a:gd name="connsiteX59" fmla="*/ 63944 w 208662"/>
                  <a:gd name="connsiteY59" fmla="*/ 1069997 h 1623517"/>
                  <a:gd name="connsiteX60" fmla="*/ 83127 w 208662"/>
                  <a:gd name="connsiteY60" fmla="*/ 1133941 h 1623517"/>
                  <a:gd name="connsiteX61" fmla="*/ 89522 w 208662"/>
                  <a:gd name="connsiteY61" fmla="*/ 1153124 h 1623517"/>
                  <a:gd name="connsiteX62" fmla="*/ 95916 w 208662"/>
                  <a:gd name="connsiteY62" fmla="*/ 1172307 h 1623517"/>
                  <a:gd name="connsiteX63" fmla="*/ 108705 w 208662"/>
                  <a:gd name="connsiteY63" fmla="*/ 1191491 h 1623517"/>
                  <a:gd name="connsiteX64" fmla="*/ 121494 w 208662"/>
                  <a:gd name="connsiteY64" fmla="*/ 1229857 h 1623517"/>
                  <a:gd name="connsiteX65" fmla="*/ 127888 w 208662"/>
                  <a:gd name="connsiteY65" fmla="*/ 1249040 h 1623517"/>
                  <a:gd name="connsiteX66" fmla="*/ 147071 w 208662"/>
                  <a:gd name="connsiteY66" fmla="*/ 1492028 h 1623517"/>
                  <a:gd name="connsiteX67" fmla="*/ 153466 w 208662"/>
                  <a:gd name="connsiteY67" fmla="*/ 1511211 h 1623517"/>
                  <a:gd name="connsiteX68" fmla="*/ 166255 w 208662"/>
                  <a:gd name="connsiteY68" fmla="*/ 1530394 h 1623517"/>
                  <a:gd name="connsiteX69" fmla="*/ 185438 w 208662"/>
                  <a:gd name="connsiteY69" fmla="*/ 1600733 h 1623517"/>
                  <a:gd name="connsiteX70" fmla="*/ 159860 w 208662"/>
                  <a:gd name="connsiteY70" fmla="*/ 1619916 h 16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8662" h="1623517">
                    <a:moveTo>
                      <a:pt x="159860" y="1619916"/>
                    </a:moveTo>
                    <a:cubicBezTo>
                      <a:pt x="152318" y="1601061"/>
                      <a:pt x="131730" y="1547025"/>
                      <a:pt x="121494" y="1536789"/>
                    </a:cubicBezTo>
                    <a:lnTo>
                      <a:pt x="102311" y="1517605"/>
                    </a:lnTo>
                    <a:lnTo>
                      <a:pt x="89522" y="1479239"/>
                    </a:lnTo>
                    <a:cubicBezTo>
                      <a:pt x="87390" y="1472845"/>
                      <a:pt x="86866" y="1465664"/>
                      <a:pt x="83127" y="1460056"/>
                    </a:cubicBezTo>
                    <a:lnTo>
                      <a:pt x="70338" y="1440872"/>
                    </a:lnTo>
                    <a:cubicBezTo>
                      <a:pt x="68207" y="1434478"/>
                      <a:pt x="67217" y="1427581"/>
                      <a:pt x="63944" y="1421689"/>
                    </a:cubicBezTo>
                    <a:cubicBezTo>
                      <a:pt x="56480" y="1408253"/>
                      <a:pt x="38366" y="1383323"/>
                      <a:pt x="38366" y="1383323"/>
                    </a:cubicBezTo>
                    <a:cubicBezTo>
                      <a:pt x="36235" y="1376929"/>
                      <a:pt x="34986" y="1370169"/>
                      <a:pt x="31972" y="1364140"/>
                    </a:cubicBezTo>
                    <a:cubicBezTo>
                      <a:pt x="28535" y="1357266"/>
                      <a:pt x="22304" y="1351979"/>
                      <a:pt x="19183" y="1344956"/>
                    </a:cubicBezTo>
                    <a:cubicBezTo>
                      <a:pt x="13708" y="1332637"/>
                      <a:pt x="6394" y="1306590"/>
                      <a:pt x="6394" y="1306590"/>
                    </a:cubicBezTo>
                    <a:cubicBezTo>
                      <a:pt x="4263" y="1293801"/>
                      <a:pt x="0" y="1281189"/>
                      <a:pt x="0" y="1268224"/>
                    </a:cubicBezTo>
                    <a:cubicBezTo>
                      <a:pt x="0" y="1181477"/>
                      <a:pt x="103" y="1216706"/>
                      <a:pt x="12789" y="1172307"/>
                    </a:cubicBezTo>
                    <a:cubicBezTo>
                      <a:pt x="15523" y="1162737"/>
                      <a:pt x="20464" y="1137774"/>
                      <a:pt x="25578" y="1127547"/>
                    </a:cubicBezTo>
                    <a:cubicBezTo>
                      <a:pt x="29015" y="1120673"/>
                      <a:pt x="34929" y="1115237"/>
                      <a:pt x="38366" y="1108363"/>
                    </a:cubicBezTo>
                    <a:cubicBezTo>
                      <a:pt x="41380" y="1102334"/>
                      <a:pt x="41488" y="1095072"/>
                      <a:pt x="44761" y="1089180"/>
                    </a:cubicBezTo>
                    <a:cubicBezTo>
                      <a:pt x="52225" y="1075744"/>
                      <a:pt x="65477" y="1065395"/>
                      <a:pt x="70338" y="1050814"/>
                    </a:cubicBezTo>
                    <a:cubicBezTo>
                      <a:pt x="79164" y="1024340"/>
                      <a:pt x="72994" y="1037239"/>
                      <a:pt x="89522" y="1012447"/>
                    </a:cubicBezTo>
                    <a:lnTo>
                      <a:pt x="115099" y="935714"/>
                    </a:lnTo>
                    <a:lnTo>
                      <a:pt x="121494" y="916531"/>
                    </a:lnTo>
                    <a:lnTo>
                      <a:pt x="127888" y="897348"/>
                    </a:lnTo>
                    <a:cubicBezTo>
                      <a:pt x="141630" y="801154"/>
                      <a:pt x="131145" y="836423"/>
                      <a:pt x="147071" y="788643"/>
                    </a:cubicBezTo>
                    <a:cubicBezTo>
                      <a:pt x="144940" y="748145"/>
                      <a:pt x="143673" y="707592"/>
                      <a:pt x="140677" y="667149"/>
                    </a:cubicBezTo>
                    <a:cubicBezTo>
                      <a:pt x="139408" y="650012"/>
                      <a:pt x="137108" y="632945"/>
                      <a:pt x="134283" y="615994"/>
                    </a:cubicBezTo>
                    <a:cubicBezTo>
                      <a:pt x="123694" y="552464"/>
                      <a:pt x="130880" y="636522"/>
                      <a:pt x="121494" y="552050"/>
                    </a:cubicBezTo>
                    <a:cubicBezTo>
                      <a:pt x="118660" y="526541"/>
                      <a:pt x="117231" y="500895"/>
                      <a:pt x="115099" y="475317"/>
                    </a:cubicBezTo>
                    <a:cubicBezTo>
                      <a:pt x="117231" y="430556"/>
                      <a:pt x="117920" y="385704"/>
                      <a:pt x="121494" y="341035"/>
                    </a:cubicBezTo>
                    <a:cubicBezTo>
                      <a:pt x="122195" y="332275"/>
                      <a:pt x="125982" y="324036"/>
                      <a:pt x="127888" y="315457"/>
                    </a:cubicBezTo>
                    <a:cubicBezTo>
                      <a:pt x="130246" y="304847"/>
                      <a:pt x="131423" y="293970"/>
                      <a:pt x="134283" y="283485"/>
                    </a:cubicBezTo>
                    <a:cubicBezTo>
                      <a:pt x="137830" y="270480"/>
                      <a:pt x="142808" y="257908"/>
                      <a:pt x="147071" y="245119"/>
                    </a:cubicBezTo>
                    <a:lnTo>
                      <a:pt x="159860" y="206752"/>
                    </a:lnTo>
                    <a:cubicBezTo>
                      <a:pt x="161992" y="200358"/>
                      <a:pt x="164620" y="194108"/>
                      <a:pt x="166255" y="187569"/>
                    </a:cubicBezTo>
                    <a:cubicBezTo>
                      <a:pt x="170518" y="170517"/>
                      <a:pt x="173484" y="153088"/>
                      <a:pt x="179043" y="136414"/>
                    </a:cubicBezTo>
                    <a:cubicBezTo>
                      <a:pt x="181175" y="130020"/>
                      <a:pt x="182424" y="123260"/>
                      <a:pt x="185438" y="117231"/>
                    </a:cubicBezTo>
                    <a:cubicBezTo>
                      <a:pt x="188875" y="110357"/>
                      <a:pt x="193964" y="104442"/>
                      <a:pt x="198227" y="98047"/>
                    </a:cubicBezTo>
                    <a:cubicBezTo>
                      <a:pt x="205910" y="67312"/>
                      <a:pt x="217259" y="33851"/>
                      <a:pt x="198227" y="2131"/>
                    </a:cubicBezTo>
                    <a:cubicBezTo>
                      <a:pt x="191291" y="-9429"/>
                      <a:pt x="192916" y="29281"/>
                      <a:pt x="185438" y="40498"/>
                    </a:cubicBezTo>
                    <a:lnTo>
                      <a:pt x="172649" y="59681"/>
                    </a:lnTo>
                    <a:lnTo>
                      <a:pt x="185438" y="40498"/>
                    </a:lnTo>
                    <a:cubicBezTo>
                      <a:pt x="187569" y="34103"/>
                      <a:pt x="191832" y="14573"/>
                      <a:pt x="191832" y="21314"/>
                    </a:cubicBezTo>
                    <a:cubicBezTo>
                      <a:pt x="191832" y="28614"/>
                      <a:pt x="184090" y="62376"/>
                      <a:pt x="179043" y="72470"/>
                    </a:cubicBezTo>
                    <a:cubicBezTo>
                      <a:pt x="175606" y="79344"/>
                      <a:pt x="169376" y="84630"/>
                      <a:pt x="166255" y="91653"/>
                    </a:cubicBezTo>
                    <a:cubicBezTo>
                      <a:pt x="160780" y="103972"/>
                      <a:pt x="157729" y="117230"/>
                      <a:pt x="153466" y="130019"/>
                    </a:cubicBezTo>
                    <a:lnTo>
                      <a:pt x="140677" y="168386"/>
                    </a:lnTo>
                    <a:cubicBezTo>
                      <a:pt x="138546" y="174780"/>
                      <a:pt x="135918" y="181030"/>
                      <a:pt x="134283" y="187569"/>
                    </a:cubicBezTo>
                    <a:cubicBezTo>
                      <a:pt x="124743" y="225725"/>
                      <a:pt x="129333" y="204478"/>
                      <a:pt x="121494" y="251513"/>
                    </a:cubicBezTo>
                    <a:cubicBezTo>
                      <a:pt x="123625" y="302668"/>
                      <a:pt x="124106" y="353919"/>
                      <a:pt x="127888" y="404979"/>
                    </a:cubicBezTo>
                    <a:cubicBezTo>
                      <a:pt x="128386" y="411701"/>
                      <a:pt x="132431" y="417681"/>
                      <a:pt x="134283" y="424162"/>
                    </a:cubicBezTo>
                    <a:cubicBezTo>
                      <a:pt x="136697" y="432612"/>
                      <a:pt x="138263" y="441290"/>
                      <a:pt x="140677" y="449740"/>
                    </a:cubicBezTo>
                    <a:cubicBezTo>
                      <a:pt x="159037" y="514005"/>
                      <a:pt x="133457" y="414475"/>
                      <a:pt x="153466" y="494500"/>
                    </a:cubicBezTo>
                    <a:cubicBezTo>
                      <a:pt x="155597" y="522209"/>
                      <a:pt x="156413" y="550051"/>
                      <a:pt x="159860" y="577628"/>
                    </a:cubicBezTo>
                    <a:cubicBezTo>
                      <a:pt x="160696" y="584316"/>
                      <a:pt x="166255" y="590071"/>
                      <a:pt x="166255" y="596811"/>
                    </a:cubicBezTo>
                    <a:cubicBezTo>
                      <a:pt x="166255" y="697013"/>
                      <a:pt x="163865" y="797226"/>
                      <a:pt x="159860" y="897348"/>
                    </a:cubicBezTo>
                    <a:cubicBezTo>
                      <a:pt x="159591" y="904083"/>
                      <a:pt x="156480" y="910502"/>
                      <a:pt x="153466" y="916531"/>
                    </a:cubicBezTo>
                    <a:cubicBezTo>
                      <a:pt x="150029" y="923405"/>
                      <a:pt x="144940" y="929320"/>
                      <a:pt x="140677" y="935714"/>
                    </a:cubicBezTo>
                    <a:cubicBezTo>
                      <a:pt x="134014" y="955706"/>
                      <a:pt x="127554" y="980698"/>
                      <a:pt x="108705" y="993264"/>
                    </a:cubicBezTo>
                    <a:lnTo>
                      <a:pt x="89522" y="1006053"/>
                    </a:lnTo>
                    <a:cubicBezTo>
                      <a:pt x="87390" y="1012447"/>
                      <a:pt x="86141" y="1019207"/>
                      <a:pt x="83127" y="1025236"/>
                    </a:cubicBezTo>
                    <a:cubicBezTo>
                      <a:pt x="79690" y="1032110"/>
                      <a:pt x="73365" y="1037355"/>
                      <a:pt x="70338" y="1044419"/>
                    </a:cubicBezTo>
                    <a:cubicBezTo>
                      <a:pt x="66876" y="1052497"/>
                      <a:pt x="66075" y="1061471"/>
                      <a:pt x="63944" y="1069997"/>
                    </a:cubicBezTo>
                    <a:cubicBezTo>
                      <a:pt x="73606" y="1108650"/>
                      <a:pt x="67560" y="1087243"/>
                      <a:pt x="83127" y="1133941"/>
                    </a:cubicBezTo>
                    <a:lnTo>
                      <a:pt x="89522" y="1153124"/>
                    </a:lnTo>
                    <a:cubicBezTo>
                      <a:pt x="91653" y="1159518"/>
                      <a:pt x="92177" y="1166699"/>
                      <a:pt x="95916" y="1172307"/>
                    </a:cubicBezTo>
                    <a:lnTo>
                      <a:pt x="108705" y="1191491"/>
                    </a:lnTo>
                    <a:lnTo>
                      <a:pt x="121494" y="1229857"/>
                    </a:lnTo>
                    <a:lnTo>
                      <a:pt x="127888" y="1249040"/>
                    </a:lnTo>
                    <a:cubicBezTo>
                      <a:pt x="131050" y="1343892"/>
                      <a:pt x="119816" y="1410271"/>
                      <a:pt x="147071" y="1492028"/>
                    </a:cubicBezTo>
                    <a:cubicBezTo>
                      <a:pt x="149203" y="1498422"/>
                      <a:pt x="150452" y="1505182"/>
                      <a:pt x="153466" y="1511211"/>
                    </a:cubicBezTo>
                    <a:cubicBezTo>
                      <a:pt x="156903" y="1518085"/>
                      <a:pt x="161992" y="1524000"/>
                      <a:pt x="166255" y="1530394"/>
                    </a:cubicBezTo>
                    <a:cubicBezTo>
                      <a:pt x="173759" y="1552908"/>
                      <a:pt x="183430" y="1576636"/>
                      <a:pt x="185438" y="1600733"/>
                    </a:cubicBezTo>
                    <a:cubicBezTo>
                      <a:pt x="186677" y="1615601"/>
                      <a:pt x="185438" y="1630573"/>
                      <a:pt x="159860" y="161991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3868543" y="4467778"/>
                <a:ext cx="331072" cy="952133"/>
              </a:xfrm>
              <a:custGeom>
                <a:avLst/>
                <a:gdLst>
                  <a:gd name="connsiteX0" fmla="*/ 66368 w 476865"/>
                  <a:gd name="connsiteY0" fmla="*/ 1369142 h 1371420"/>
                  <a:gd name="connsiteX1" fmla="*/ 73742 w 476865"/>
                  <a:gd name="connsiteY1" fmla="*/ 1356851 h 1371420"/>
                  <a:gd name="connsiteX2" fmla="*/ 76200 w 476865"/>
                  <a:gd name="connsiteY2" fmla="*/ 1349477 h 1371420"/>
                  <a:gd name="connsiteX3" fmla="*/ 78658 w 476865"/>
                  <a:gd name="connsiteY3" fmla="*/ 1268361 h 1371420"/>
                  <a:gd name="connsiteX4" fmla="*/ 83574 w 476865"/>
                  <a:gd name="connsiteY4" fmla="*/ 1184787 h 1371420"/>
                  <a:gd name="connsiteX5" fmla="*/ 81116 w 476865"/>
                  <a:gd name="connsiteY5" fmla="*/ 1106129 h 1371420"/>
                  <a:gd name="connsiteX6" fmla="*/ 78658 w 476865"/>
                  <a:gd name="connsiteY6" fmla="*/ 1086464 h 1371420"/>
                  <a:gd name="connsiteX7" fmla="*/ 76200 w 476865"/>
                  <a:gd name="connsiteY7" fmla="*/ 1032387 h 1371420"/>
                  <a:gd name="connsiteX8" fmla="*/ 71284 w 476865"/>
                  <a:gd name="connsiteY8" fmla="*/ 993058 h 1371420"/>
                  <a:gd name="connsiteX9" fmla="*/ 68826 w 476865"/>
                  <a:gd name="connsiteY9" fmla="*/ 970935 h 1371420"/>
                  <a:gd name="connsiteX10" fmla="*/ 66368 w 476865"/>
                  <a:gd name="connsiteY10" fmla="*/ 958645 h 1371420"/>
                  <a:gd name="connsiteX11" fmla="*/ 63910 w 476865"/>
                  <a:gd name="connsiteY11" fmla="*/ 938980 h 1371420"/>
                  <a:gd name="connsiteX12" fmla="*/ 58994 w 476865"/>
                  <a:gd name="connsiteY12" fmla="*/ 921774 h 1371420"/>
                  <a:gd name="connsiteX13" fmla="*/ 56536 w 476865"/>
                  <a:gd name="connsiteY13" fmla="*/ 904567 h 1371420"/>
                  <a:gd name="connsiteX14" fmla="*/ 54077 w 476865"/>
                  <a:gd name="connsiteY14" fmla="*/ 892277 h 1371420"/>
                  <a:gd name="connsiteX15" fmla="*/ 49161 w 476865"/>
                  <a:gd name="connsiteY15" fmla="*/ 865238 h 1371420"/>
                  <a:gd name="connsiteX16" fmla="*/ 46703 w 476865"/>
                  <a:gd name="connsiteY16" fmla="*/ 848032 h 1371420"/>
                  <a:gd name="connsiteX17" fmla="*/ 41787 w 476865"/>
                  <a:gd name="connsiteY17" fmla="*/ 833284 h 1371420"/>
                  <a:gd name="connsiteX18" fmla="*/ 39329 w 476865"/>
                  <a:gd name="connsiteY18" fmla="*/ 820993 h 1371420"/>
                  <a:gd name="connsiteX19" fmla="*/ 31955 w 476865"/>
                  <a:gd name="connsiteY19" fmla="*/ 798871 h 1371420"/>
                  <a:gd name="connsiteX20" fmla="*/ 29497 w 476865"/>
                  <a:gd name="connsiteY20" fmla="*/ 791496 h 1371420"/>
                  <a:gd name="connsiteX21" fmla="*/ 27039 w 476865"/>
                  <a:gd name="connsiteY21" fmla="*/ 781664 h 1371420"/>
                  <a:gd name="connsiteX22" fmla="*/ 22123 w 476865"/>
                  <a:gd name="connsiteY22" fmla="*/ 766916 h 1371420"/>
                  <a:gd name="connsiteX23" fmla="*/ 19665 w 476865"/>
                  <a:gd name="connsiteY23" fmla="*/ 759542 h 1371420"/>
                  <a:gd name="connsiteX24" fmla="*/ 14748 w 476865"/>
                  <a:gd name="connsiteY24" fmla="*/ 742335 h 1371420"/>
                  <a:gd name="connsiteX25" fmla="*/ 12290 w 476865"/>
                  <a:gd name="connsiteY25" fmla="*/ 732503 h 1371420"/>
                  <a:gd name="connsiteX26" fmla="*/ 7374 w 476865"/>
                  <a:gd name="connsiteY26" fmla="*/ 717754 h 1371420"/>
                  <a:gd name="connsiteX27" fmla="*/ 4916 w 476865"/>
                  <a:gd name="connsiteY27" fmla="*/ 705464 h 1371420"/>
                  <a:gd name="connsiteX28" fmla="*/ 2458 w 476865"/>
                  <a:gd name="connsiteY28" fmla="*/ 698090 h 1371420"/>
                  <a:gd name="connsiteX29" fmla="*/ 0 w 476865"/>
                  <a:gd name="connsiteY29" fmla="*/ 683342 h 1371420"/>
                  <a:gd name="connsiteX30" fmla="*/ 2458 w 476865"/>
                  <a:gd name="connsiteY30" fmla="*/ 575187 h 1371420"/>
                  <a:gd name="connsiteX31" fmla="*/ 4916 w 476865"/>
                  <a:gd name="connsiteY31" fmla="*/ 548148 h 1371420"/>
                  <a:gd name="connsiteX32" fmla="*/ 9832 w 476865"/>
                  <a:gd name="connsiteY32" fmla="*/ 530942 h 1371420"/>
                  <a:gd name="connsiteX33" fmla="*/ 14748 w 476865"/>
                  <a:gd name="connsiteY33" fmla="*/ 506361 h 1371420"/>
                  <a:gd name="connsiteX34" fmla="*/ 19665 w 476865"/>
                  <a:gd name="connsiteY34" fmla="*/ 498987 h 1371420"/>
                  <a:gd name="connsiteX35" fmla="*/ 27039 w 476865"/>
                  <a:gd name="connsiteY35" fmla="*/ 481780 h 1371420"/>
                  <a:gd name="connsiteX36" fmla="*/ 31955 w 476865"/>
                  <a:gd name="connsiteY36" fmla="*/ 464574 h 1371420"/>
                  <a:gd name="connsiteX37" fmla="*/ 36871 w 476865"/>
                  <a:gd name="connsiteY37" fmla="*/ 457200 h 1371420"/>
                  <a:gd name="connsiteX38" fmla="*/ 46703 w 476865"/>
                  <a:gd name="connsiteY38" fmla="*/ 439993 h 1371420"/>
                  <a:gd name="connsiteX39" fmla="*/ 54077 w 476865"/>
                  <a:gd name="connsiteY39" fmla="*/ 422787 h 1371420"/>
                  <a:gd name="connsiteX40" fmla="*/ 56536 w 476865"/>
                  <a:gd name="connsiteY40" fmla="*/ 415413 h 1371420"/>
                  <a:gd name="connsiteX41" fmla="*/ 66368 w 476865"/>
                  <a:gd name="connsiteY41" fmla="*/ 403122 h 1371420"/>
                  <a:gd name="connsiteX42" fmla="*/ 68826 w 476865"/>
                  <a:gd name="connsiteY42" fmla="*/ 395748 h 1371420"/>
                  <a:gd name="connsiteX43" fmla="*/ 81116 w 476865"/>
                  <a:gd name="connsiteY43" fmla="*/ 378542 h 1371420"/>
                  <a:gd name="connsiteX44" fmla="*/ 86032 w 476865"/>
                  <a:gd name="connsiteY44" fmla="*/ 368709 h 1371420"/>
                  <a:gd name="connsiteX45" fmla="*/ 100781 w 476865"/>
                  <a:gd name="connsiteY45" fmla="*/ 346587 h 1371420"/>
                  <a:gd name="connsiteX46" fmla="*/ 105697 w 476865"/>
                  <a:gd name="connsiteY46" fmla="*/ 339213 h 1371420"/>
                  <a:gd name="connsiteX47" fmla="*/ 110613 w 476865"/>
                  <a:gd name="connsiteY47" fmla="*/ 334296 h 1371420"/>
                  <a:gd name="connsiteX48" fmla="*/ 125361 w 476865"/>
                  <a:gd name="connsiteY48" fmla="*/ 312174 h 1371420"/>
                  <a:gd name="connsiteX49" fmla="*/ 130277 w 476865"/>
                  <a:gd name="connsiteY49" fmla="*/ 304800 h 1371420"/>
                  <a:gd name="connsiteX50" fmla="*/ 135194 w 476865"/>
                  <a:gd name="connsiteY50" fmla="*/ 299884 h 1371420"/>
                  <a:gd name="connsiteX51" fmla="*/ 145026 w 476865"/>
                  <a:gd name="connsiteY51" fmla="*/ 285135 h 1371420"/>
                  <a:gd name="connsiteX52" fmla="*/ 154858 w 476865"/>
                  <a:gd name="connsiteY52" fmla="*/ 275303 h 1371420"/>
                  <a:gd name="connsiteX53" fmla="*/ 159774 w 476865"/>
                  <a:gd name="connsiteY53" fmla="*/ 265471 h 1371420"/>
                  <a:gd name="connsiteX54" fmla="*/ 164690 w 476865"/>
                  <a:gd name="connsiteY54" fmla="*/ 260554 h 1371420"/>
                  <a:gd name="connsiteX55" fmla="*/ 172065 w 476865"/>
                  <a:gd name="connsiteY55" fmla="*/ 248264 h 1371420"/>
                  <a:gd name="connsiteX56" fmla="*/ 181897 w 476865"/>
                  <a:gd name="connsiteY56" fmla="*/ 238432 h 1371420"/>
                  <a:gd name="connsiteX57" fmla="*/ 189271 w 476865"/>
                  <a:gd name="connsiteY57" fmla="*/ 228600 h 1371420"/>
                  <a:gd name="connsiteX58" fmla="*/ 208936 w 476865"/>
                  <a:gd name="connsiteY58" fmla="*/ 208935 h 1371420"/>
                  <a:gd name="connsiteX59" fmla="*/ 213852 w 476865"/>
                  <a:gd name="connsiteY59" fmla="*/ 199103 h 1371420"/>
                  <a:gd name="connsiteX60" fmla="*/ 233516 w 476865"/>
                  <a:gd name="connsiteY60" fmla="*/ 184354 h 1371420"/>
                  <a:gd name="connsiteX61" fmla="*/ 243348 w 476865"/>
                  <a:gd name="connsiteY61" fmla="*/ 176980 h 1371420"/>
                  <a:gd name="connsiteX62" fmla="*/ 258097 w 476865"/>
                  <a:gd name="connsiteY62" fmla="*/ 164690 h 1371420"/>
                  <a:gd name="connsiteX63" fmla="*/ 267929 w 476865"/>
                  <a:gd name="connsiteY63" fmla="*/ 154858 h 1371420"/>
                  <a:gd name="connsiteX64" fmla="*/ 275303 w 476865"/>
                  <a:gd name="connsiteY64" fmla="*/ 149942 h 1371420"/>
                  <a:gd name="connsiteX65" fmla="*/ 287594 w 476865"/>
                  <a:gd name="connsiteY65" fmla="*/ 140109 h 1371420"/>
                  <a:gd name="connsiteX66" fmla="*/ 294968 w 476865"/>
                  <a:gd name="connsiteY66" fmla="*/ 135193 h 1371420"/>
                  <a:gd name="connsiteX67" fmla="*/ 304800 w 476865"/>
                  <a:gd name="connsiteY67" fmla="*/ 125361 h 1371420"/>
                  <a:gd name="connsiteX68" fmla="*/ 312174 w 476865"/>
                  <a:gd name="connsiteY68" fmla="*/ 122903 h 1371420"/>
                  <a:gd name="connsiteX69" fmla="*/ 324465 w 476865"/>
                  <a:gd name="connsiteY69" fmla="*/ 108154 h 1371420"/>
                  <a:gd name="connsiteX70" fmla="*/ 331839 w 476865"/>
                  <a:gd name="connsiteY70" fmla="*/ 103238 h 1371420"/>
                  <a:gd name="connsiteX71" fmla="*/ 341671 w 476865"/>
                  <a:gd name="connsiteY71" fmla="*/ 95864 h 1371420"/>
                  <a:gd name="connsiteX72" fmla="*/ 349045 w 476865"/>
                  <a:gd name="connsiteY72" fmla="*/ 90948 h 1371420"/>
                  <a:gd name="connsiteX73" fmla="*/ 356419 w 476865"/>
                  <a:gd name="connsiteY73" fmla="*/ 83574 h 1371420"/>
                  <a:gd name="connsiteX74" fmla="*/ 371168 w 476865"/>
                  <a:gd name="connsiteY74" fmla="*/ 73742 h 1371420"/>
                  <a:gd name="connsiteX75" fmla="*/ 378542 w 476865"/>
                  <a:gd name="connsiteY75" fmla="*/ 68825 h 1371420"/>
                  <a:gd name="connsiteX76" fmla="*/ 385916 w 476865"/>
                  <a:gd name="connsiteY76" fmla="*/ 63909 h 1371420"/>
                  <a:gd name="connsiteX77" fmla="*/ 393290 w 476865"/>
                  <a:gd name="connsiteY77" fmla="*/ 58993 h 1371420"/>
                  <a:gd name="connsiteX78" fmla="*/ 410497 w 476865"/>
                  <a:gd name="connsiteY78" fmla="*/ 49161 h 1371420"/>
                  <a:gd name="connsiteX79" fmla="*/ 415413 w 476865"/>
                  <a:gd name="connsiteY79" fmla="*/ 41787 h 1371420"/>
                  <a:gd name="connsiteX80" fmla="*/ 422787 w 476865"/>
                  <a:gd name="connsiteY80" fmla="*/ 39329 h 1371420"/>
                  <a:gd name="connsiteX81" fmla="*/ 430161 w 476865"/>
                  <a:gd name="connsiteY81" fmla="*/ 34413 h 1371420"/>
                  <a:gd name="connsiteX82" fmla="*/ 454742 w 476865"/>
                  <a:gd name="connsiteY82" fmla="*/ 14748 h 1371420"/>
                  <a:gd name="connsiteX83" fmla="*/ 469490 w 476865"/>
                  <a:gd name="connsiteY83" fmla="*/ 4916 h 1371420"/>
                  <a:gd name="connsiteX84" fmla="*/ 476865 w 476865"/>
                  <a:gd name="connsiteY84" fmla="*/ 0 h 1371420"/>
                  <a:gd name="connsiteX85" fmla="*/ 464574 w 476865"/>
                  <a:gd name="connsiteY85" fmla="*/ 17206 h 1371420"/>
                  <a:gd name="connsiteX86" fmla="*/ 459658 w 476865"/>
                  <a:gd name="connsiteY86" fmla="*/ 27038 h 1371420"/>
                  <a:gd name="connsiteX87" fmla="*/ 452284 w 476865"/>
                  <a:gd name="connsiteY87" fmla="*/ 31954 h 1371420"/>
                  <a:gd name="connsiteX88" fmla="*/ 447368 w 476865"/>
                  <a:gd name="connsiteY88" fmla="*/ 36871 h 1371420"/>
                  <a:gd name="connsiteX89" fmla="*/ 439994 w 476865"/>
                  <a:gd name="connsiteY89" fmla="*/ 41787 h 1371420"/>
                  <a:gd name="connsiteX90" fmla="*/ 417871 w 476865"/>
                  <a:gd name="connsiteY90" fmla="*/ 58993 h 1371420"/>
                  <a:gd name="connsiteX91" fmla="*/ 405581 w 476865"/>
                  <a:gd name="connsiteY91" fmla="*/ 73742 h 1371420"/>
                  <a:gd name="connsiteX92" fmla="*/ 398206 w 476865"/>
                  <a:gd name="connsiteY92" fmla="*/ 78658 h 1371420"/>
                  <a:gd name="connsiteX93" fmla="*/ 383458 w 476865"/>
                  <a:gd name="connsiteY93" fmla="*/ 93406 h 1371420"/>
                  <a:gd name="connsiteX94" fmla="*/ 376084 w 476865"/>
                  <a:gd name="connsiteY94" fmla="*/ 98322 h 1371420"/>
                  <a:gd name="connsiteX95" fmla="*/ 363794 w 476865"/>
                  <a:gd name="connsiteY95" fmla="*/ 110613 h 1371420"/>
                  <a:gd name="connsiteX96" fmla="*/ 358877 w 476865"/>
                  <a:gd name="connsiteY96" fmla="*/ 115529 h 1371420"/>
                  <a:gd name="connsiteX97" fmla="*/ 351503 w 476865"/>
                  <a:gd name="connsiteY97" fmla="*/ 120445 h 1371420"/>
                  <a:gd name="connsiteX98" fmla="*/ 339213 w 476865"/>
                  <a:gd name="connsiteY98" fmla="*/ 132735 h 1371420"/>
                  <a:gd name="connsiteX99" fmla="*/ 326923 w 476865"/>
                  <a:gd name="connsiteY99" fmla="*/ 142567 h 1371420"/>
                  <a:gd name="connsiteX100" fmla="*/ 307258 w 476865"/>
                  <a:gd name="connsiteY100" fmla="*/ 157316 h 1371420"/>
                  <a:gd name="connsiteX101" fmla="*/ 297426 w 476865"/>
                  <a:gd name="connsiteY101" fmla="*/ 172064 h 1371420"/>
                  <a:gd name="connsiteX102" fmla="*/ 275303 w 476865"/>
                  <a:gd name="connsiteY102" fmla="*/ 191729 h 1371420"/>
                  <a:gd name="connsiteX103" fmla="*/ 263013 w 476865"/>
                  <a:gd name="connsiteY103" fmla="*/ 204019 h 1371420"/>
                  <a:gd name="connsiteX104" fmla="*/ 250723 w 476865"/>
                  <a:gd name="connsiteY104" fmla="*/ 221225 h 1371420"/>
                  <a:gd name="connsiteX105" fmla="*/ 245806 w 476865"/>
                  <a:gd name="connsiteY105" fmla="*/ 226142 h 1371420"/>
                  <a:gd name="connsiteX106" fmla="*/ 243348 w 476865"/>
                  <a:gd name="connsiteY106" fmla="*/ 233516 h 1371420"/>
                  <a:gd name="connsiteX107" fmla="*/ 235974 w 476865"/>
                  <a:gd name="connsiteY107" fmla="*/ 238432 h 1371420"/>
                  <a:gd name="connsiteX108" fmla="*/ 228600 w 476865"/>
                  <a:gd name="connsiteY108" fmla="*/ 245806 h 1371420"/>
                  <a:gd name="connsiteX109" fmla="*/ 226142 w 476865"/>
                  <a:gd name="connsiteY109" fmla="*/ 253180 h 1371420"/>
                  <a:gd name="connsiteX110" fmla="*/ 218768 w 476865"/>
                  <a:gd name="connsiteY110" fmla="*/ 258096 h 1371420"/>
                  <a:gd name="connsiteX111" fmla="*/ 213852 w 476865"/>
                  <a:gd name="connsiteY111" fmla="*/ 263013 h 1371420"/>
                  <a:gd name="connsiteX112" fmla="*/ 208936 w 476865"/>
                  <a:gd name="connsiteY112" fmla="*/ 270387 h 1371420"/>
                  <a:gd name="connsiteX113" fmla="*/ 204019 w 476865"/>
                  <a:gd name="connsiteY113" fmla="*/ 275303 h 1371420"/>
                  <a:gd name="connsiteX114" fmla="*/ 199103 w 476865"/>
                  <a:gd name="connsiteY114" fmla="*/ 282677 h 1371420"/>
                  <a:gd name="connsiteX115" fmla="*/ 191729 w 476865"/>
                  <a:gd name="connsiteY115" fmla="*/ 290051 h 1371420"/>
                  <a:gd name="connsiteX116" fmla="*/ 186813 w 476865"/>
                  <a:gd name="connsiteY116" fmla="*/ 297425 h 1371420"/>
                  <a:gd name="connsiteX117" fmla="*/ 172065 w 476865"/>
                  <a:gd name="connsiteY117" fmla="*/ 307258 h 1371420"/>
                  <a:gd name="connsiteX118" fmla="*/ 154858 w 476865"/>
                  <a:gd name="connsiteY118" fmla="*/ 326922 h 1371420"/>
                  <a:gd name="connsiteX119" fmla="*/ 152400 w 476865"/>
                  <a:gd name="connsiteY119" fmla="*/ 334296 h 1371420"/>
                  <a:gd name="connsiteX120" fmla="*/ 137652 w 476865"/>
                  <a:gd name="connsiteY120" fmla="*/ 356419 h 1371420"/>
                  <a:gd name="connsiteX121" fmla="*/ 132736 w 476865"/>
                  <a:gd name="connsiteY121" fmla="*/ 363793 h 1371420"/>
                  <a:gd name="connsiteX122" fmla="*/ 130277 w 476865"/>
                  <a:gd name="connsiteY122" fmla="*/ 371167 h 1371420"/>
                  <a:gd name="connsiteX123" fmla="*/ 120445 w 476865"/>
                  <a:gd name="connsiteY123" fmla="*/ 383458 h 1371420"/>
                  <a:gd name="connsiteX124" fmla="*/ 115529 w 476865"/>
                  <a:gd name="connsiteY124" fmla="*/ 398206 h 1371420"/>
                  <a:gd name="connsiteX125" fmla="*/ 105697 w 476865"/>
                  <a:gd name="connsiteY125" fmla="*/ 412954 h 1371420"/>
                  <a:gd name="connsiteX126" fmla="*/ 103239 w 476865"/>
                  <a:gd name="connsiteY126" fmla="*/ 422787 h 1371420"/>
                  <a:gd name="connsiteX127" fmla="*/ 93406 w 476865"/>
                  <a:gd name="connsiteY127" fmla="*/ 444909 h 1371420"/>
                  <a:gd name="connsiteX128" fmla="*/ 86032 w 476865"/>
                  <a:gd name="connsiteY128" fmla="*/ 469490 h 1371420"/>
                  <a:gd name="connsiteX129" fmla="*/ 83574 w 476865"/>
                  <a:gd name="connsiteY129" fmla="*/ 476864 h 1371420"/>
                  <a:gd name="connsiteX130" fmla="*/ 78658 w 476865"/>
                  <a:gd name="connsiteY130" fmla="*/ 484238 h 1371420"/>
                  <a:gd name="connsiteX131" fmla="*/ 73742 w 476865"/>
                  <a:gd name="connsiteY131" fmla="*/ 498987 h 1371420"/>
                  <a:gd name="connsiteX132" fmla="*/ 71284 w 476865"/>
                  <a:gd name="connsiteY132" fmla="*/ 506361 h 1371420"/>
                  <a:gd name="connsiteX133" fmla="*/ 61452 w 476865"/>
                  <a:gd name="connsiteY133" fmla="*/ 521109 h 1371420"/>
                  <a:gd name="connsiteX134" fmla="*/ 56536 w 476865"/>
                  <a:gd name="connsiteY134" fmla="*/ 528484 h 1371420"/>
                  <a:gd name="connsiteX135" fmla="*/ 46703 w 476865"/>
                  <a:gd name="connsiteY135" fmla="*/ 543232 h 1371420"/>
                  <a:gd name="connsiteX136" fmla="*/ 44245 w 476865"/>
                  <a:gd name="connsiteY136" fmla="*/ 550606 h 1371420"/>
                  <a:gd name="connsiteX137" fmla="*/ 39329 w 476865"/>
                  <a:gd name="connsiteY137" fmla="*/ 560438 h 1371420"/>
                  <a:gd name="connsiteX138" fmla="*/ 36871 w 476865"/>
                  <a:gd name="connsiteY138" fmla="*/ 570271 h 1371420"/>
                  <a:gd name="connsiteX139" fmla="*/ 31955 w 476865"/>
                  <a:gd name="connsiteY139" fmla="*/ 577645 h 1371420"/>
                  <a:gd name="connsiteX140" fmla="*/ 24581 w 476865"/>
                  <a:gd name="connsiteY140" fmla="*/ 592393 h 1371420"/>
                  <a:gd name="connsiteX141" fmla="*/ 17206 w 476865"/>
                  <a:gd name="connsiteY141" fmla="*/ 616974 h 1371420"/>
                  <a:gd name="connsiteX142" fmla="*/ 14748 w 476865"/>
                  <a:gd name="connsiteY142" fmla="*/ 624348 h 1371420"/>
                  <a:gd name="connsiteX143" fmla="*/ 12290 w 476865"/>
                  <a:gd name="connsiteY143" fmla="*/ 631722 h 1371420"/>
                  <a:gd name="connsiteX144" fmla="*/ 7374 w 476865"/>
                  <a:gd name="connsiteY144" fmla="*/ 639096 h 1371420"/>
                  <a:gd name="connsiteX145" fmla="*/ 9832 w 476865"/>
                  <a:gd name="connsiteY145" fmla="*/ 727587 h 1371420"/>
                  <a:gd name="connsiteX146" fmla="*/ 14748 w 476865"/>
                  <a:gd name="connsiteY146" fmla="*/ 742335 h 1371420"/>
                  <a:gd name="connsiteX147" fmla="*/ 17206 w 476865"/>
                  <a:gd name="connsiteY147" fmla="*/ 749709 h 1371420"/>
                  <a:gd name="connsiteX148" fmla="*/ 24581 w 476865"/>
                  <a:gd name="connsiteY148" fmla="*/ 764458 h 1371420"/>
                  <a:gd name="connsiteX149" fmla="*/ 31955 w 476865"/>
                  <a:gd name="connsiteY149" fmla="*/ 786580 h 1371420"/>
                  <a:gd name="connsiteX150" fmla="*/ 34413 w 476865"/>
                  <a:gd name="connsiteY150" fmla="*/ 793954 h 1371420"/>
                  <a:gd name="connsiteX151" fmla="*/ 36871 w 476865"/>
                  <a:gd name="connsiteY151" fmla="*/ 801329 h 1371420"/>
                  <a:gd name="connsiteX152" fmla="*/ 34413 w 476865"/>
                  <a:gd name="connsiteY152" fmla="*/ 877529 h 1371420"/>
                  <a:gd name="connsiteX153" fmla="*/ 29497 w 476865"/>
                  <a:gd name="connsiteY153" fmla="*/ 914400 h 1371420"/>
                  <a:gd name="connsiteX154" fmla="*/ 36871 w 476865"/>
                  <a:gd name="connsiteY154" fmla="*/ 1064342 h 1371420"/>
                  <a:gd name="connsiteX155" fmla="*/ 39329 w 476865"/>
                  <a:gd name="connsiteY155" fmla="*/ 1071716 h 1371420"/>
                  <a:gd name="connsiteX156" fmla="*/ 41787 w 476865"/>
                  <a:gd name="connsiteY156" fmla="*/ 1108587 h 1371420"/>
                  <a:gd name="connsiteX157" fmla="*/ 46703 w 476865"/>
                  <a:gd name="connsiteY157" fmla="*/ 1140542 h 1371420"/>
                  <a:gd name="connsiteX158" fmla="*/ 49161 w 476865"/>
                  <a:gd name="connsiteY158" fmla="*/ 1206909 h 1371420"/>
                  <a:gd name="connsiteX159" fmla="*/ 51619 w 476865"/>
                  <a:gd name="connsiteY159" fmla="*/ 1214284 h 1371420"/>
                  <a:gd name="connsiteX160" fmla="*/ 56536 w 476865"/>
                  <a:gd name="connsiteY160" fmla="*/ 1236406 h 1371420"/>
                  <a:gd name="connsiteX161" fmla="*/ 61452 w 476865"/>
                  <a:gd name="connsiteY161" fmla="*/ 1258529 h 1371420"/>
                  <a:gd name="connsiteX162" fmla="*/ 66368 w 476865"/>
                  <a:gd name="connsiteY162" fmla="*/ 1278193 h 1371420"/>
                  <a:gd name="connsiteX163" fmla="*/ 68826 w 476865"/>
                  <a:gd name="connsiteY163" fmla="*/ 1307690 h 1371420"/>
                  <a:gd name="connsiteX164" fmla="*/ 66368 w 476865"/>
                  <a:gd name="connsiteY164" fmla="*/ 1369142 h 137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76865" h="1371420">
                    <a:moveTo>
                      <a:pt x="66368" y="1369142"/>
                    </a:moveTo>
                    <a:cubicBezTo>
                      <a:pt x="67187" y="1377335"/>
                      <a:pt x="71605" y="1361124"/>
                      <a:pt x="73742" y="1356851"/>
                    </a:cubicBezTo>
                    <a:cubicBezTo>
                      <a:pt x="74901" y="1354534"/>
                      <a:pt x="76056" y="1352064"/>
                      <a:pt x="76200" y="1349477"/>
                    </a:cubicBezTo>
                    <a:cubicBezTo>
                      <a:pt x="77700" y="1322468"/>
                      <a:pt x="77618" y="1295392"/>
                      <a:pt x="78658" y="1268361"/>
                    </a:cubicBezTo>
                    <a:cubicBezTo>
                      <a:pt x="79787" y="1239001"/>
                      <a:pt x="81640" y="1213790"/>
                      <a:pt x="83574" y="1184787"/>
                    </a:cubicBezTo>
                    <a:cubicBezTo>
                      <a:pt x="82755" y="1158568"/>
                      <a:pt x="82426" y="1132328"/>
                      <a:pt x="81116" y="1106129"/>
                    </a:cubicBezTo>
                    <a:cubicBezTo>
                      <a:pt x="80786" y="1099531"/>
                      <a:pt x="79097" y="1093055"/>
                      <a:pt x="78658" y="1086464"/>
                    </a:cubicBezTo>
                    <a:cubicBezTo>
                      <a:pt x="77458" y="1068460"/>
                      <a:pt x="77326" y="1050396"/>
                      <a:pt x="76200" y="1032387"/>
                    </a:cubicBezTo>
                    <a:cubicBezTo>
                      <a:pt x="74220" y="1000700"/>
                      <a:pt x="74507" y="1017228"/>
                      <a:pt x="71284" y="993058"/>
                    </a:cubicBezTo>
                    <a:cubicBezTo>
                      <a:pt x="70303" y="985703"/>
                      <a:pt x="69875" y="978280"/>
                      <a:pt x="68826" y="970935"/>
                    </a:cubicBezTo>
                    <a:cubicBezTo>
                      <a:pt x="68235" y="966799"/>
                      <a:pt x="67003" y="962774"/>
                      <a:pt x="66368" y="958645"/>
                    </a:cubicBezTo>
                    <a:cubicBezTo>
                      <a:pt x="65364" y="952116"/>
                      <a:pt x="64996" y="945496"/>
                      <a:pt x="63910" y="938980"/>
                    </a:cubicBezTo>
                    <a:cubicBezTo>
                      <a:pt x="62881" y="932807"/>
                      <a:pt x="60942" y="927618"/>
                      <a:pt x="58994" y="921774"/>
                    </a:cubicBezTo>
                    <a:cubicBezTo>
                      <a:pt x="58175" y="916038"/>
                      <a:pt x="57489" y="910282"/>
                      <a:pt x="56536" y="904567"/>
                    </a:cubicBezTo>
                    <a:cubicBezTo>
                      <a:pt x="55849" y="900446"/>
                      <a:pt x="54712" y="896406"/>
                      <a:pt x="54077" y="892277"/>
                    </a:cubicBezTo>
                    <a:cubicBezTo>
                      <a:pt x="50105" y="866463"/>
                      <a:pt x="54176" y="880284"/>
                      <a:pt x="49161" y="865238"/>
                    </a:cubicBezTo>
                    <a:cubicBezTo>
                      <a:pt x="48342" y="859503"/>
                      <a:pt x="48006" y="853677"/>
                      <a:pt x="46703" y="848032"/>
                    </a:cubicBezTo>
                    <a:cubicBezTo>
                      <a:pt x="45538" y="842983"/>
                      <a:pt x="42803" y="838365"/>
                      <a:pt x="41787" y="833284"/>
                    </a:cubicBezTo>
                    <a:cubicBezTo>
                      <a:pt x="40968" y="829187"/>
                      <a:pt x="40428" y="825024"/>
                      <a:pt x="39329" y="820993"/>
                    </a:cubicBezTo>
                    <a:lnTo>
                      <a:pt x="31955" y="798871"/>
                    </a:lnTo>
                    <a:cubicBezTo>
                      <a:pt x="31136" y="796413"/>
                      <a:pt x="30125" y="794010"/>
                      <a:pt x="29497" y="791496"/>
                    </a:cubicBezTo>
                    <a:cubicBezTo>
                      <a:pt x="28678" y="788219"/>
                      <a:pt x="28010" y="784900"/>
                      <a:pt x="27039" y="781664"/>
                    </a:cubicBezTo>
                    <a:cubicBezTo>
                      <a:pt x="25550" y="776701"/>
                      <a:pt x="23762" y="771832"/>
                      <a:pt x="22123" y="766916"/>
                    </a:cubicBezTo>
                    <a:cubicBezTo>
                      <a:pt x="21304" y="764458"/>
                      <a:pt x="20294" y="762056"/>
                      <a:pt x="19665" y="759542"/>
                    </a:cubicBezTo>
                    <a:cubicBezTo>
                      <a:pt x="11968" y="728762"/>
                      <a:pt x="21809" y="767050"/>
                      <a:pt x="14748" y="742335"/>
                    </a:cubicBezTo>
                    <a:cubicBezTo>
                      <a:pt x="13820" y="739087"/>
                      <a:pt x="13261" y="735739"/>
                      <a:pt x="12290" y="732503"/>
                    </a:cubicBezTo>
                    <a:cubicBezTo>
                      <a:pt x="10801" y="727539"/>
                      <a:pt x="8390" y="722836"/>
                      <a:pt x="7374" y="717754"/>
                    </a:cubicBezTo>
                    <a:cubicBezTo>
                      <a:pt x="6555" y="713657"/>
                      <a:pt x="5929" y="709517"/>
                      <a:pt x="4916" y="705464"/>
                    </a:cubicBezTo>
                    <a:cubicBezTo>
                      <a:pt x="4288" y="702950"/>
                      <a:pt x="3020" y="700619"/>
                      <a:pt x="2458" y="698090"/>
                    </a:cubicBezTo>
                    <a:cubicBezTo>
                      <a:pt x="1377" y="693225"/>
                      <a:pt x="819" y="688258"/>
                      <a:pt x="0" y="683342"/>
                    </a:cubicBezTo>
                    <a:cubicBezTo>
                      <a:pt x="819" y="647290"/>
                      <a:pt x="1148" y="611224"/>
                      <a:pt x="2458" y="575187"/>
                    </a:cubicBezTo>
                    <a:cubicBezTo>
                      <a:pt x="2787" y="566143"/>
                      <a:pt x="3720" y="557119"/>
                      <a:pt x="4916" y="548148"/>
                    </a:cubicBezTo>
                    <a:cubicBezTo>
                      <a:pt x="5602" y="543004"/>
                      <a:pt x="8147" y="535997"/>
                      <a:pt x="9832" y="530942"/>
                    </a:cubicBezTo>
                    <a:cubicBezTo>
                      <a:pt x="10737" y="524604"/>
                      <a:pt x="11316" y="513224"/>
                      <a:pt x="14748" y="506361"/>
                    </a:cubicBezTo>
                    <a:cubicBezTo>
                      <a:pt x="16069" y="503719"/>
                      <a:pt x="18026" y="501445"/>
                      <a:pt x="19665" y="498987"/>
                    </a:cubicBezTo>
                    <a:cubicBezTo>
                      <a:pt x="24780" y="478523"/>
                      <a:pt x="18552" y="498754"/>
                      <a:pt x="27039" y="481780"/>
                    </a:cubicBezTo>
                    <a:cubicBezTo>
                      <a:pt x="31822" y="472214"/>
                      <a:pt x="27230" y="475600"/>
                      <a:pt x="31955" y="464574"/>
                    </a:cubicBezTo>
                    <a:cubicBezTo>
                      <a:pt x="33119" y="461859"/>
                      <a:pt x="35405" y="459765"/>
                      <a:pt x="36871" y="457200"/>
                    </a:cubicBezTo>
                    <a:cubicBezTo>
                      <a:pt x="49345" y="435369"/>
                      <a:pt x="34726" y="457958"/>
                      <a:pt x="46703" y="439993"/>
                    </a:cubicBezTo>
                    <a:cubicBezTo>
                      <a:pt x="51817" y="419536"/>
                      <a:pt x="45591" y="439757"/>
                      <a:pt x="54077" y="422787"/>
                    </a:cubicBezTo>
                    <a:cubicBezTo>
                      <a:pt x="55236" y="420470"/>
                      <a:pt x="55203" y="417635"/>
                      <a:pt x="56536" y="415413"/>
                    </a:cubicBezTo>
                    <a:cubicBezTo>
                      <a:pt x="70244" y="392568"/>
                      <a:pt x="51622" y="432613"/>
                      <a:pt x="66368" y="403122"/>
                    </a:cubicBezTo>
                    <a:cubicBezTo>
                      <a:pt x="67527" y="400805"/>
                      <a:pt x="67667" y="398065"/>
                      <a:pt x="68826" y="395748"/>
                    </a:cubicBezTo>
                    <a:cubicBezTo>
                      <a:pt x="71426" y="390547"/>
                      <a:pt x="78332" y="382997"/>
                      <a:pt x="81116" y="378542"/>
                    </a:cubicBezTo>
                    <a:cubicBezTo>
                      <a:pt x="83058" y="375434"/>
                      <a:pt x="84147" y="371851"/>
                      <a:pt x="86032" y="368709"/>
                    </a:cubicBezTo>
                    <a:cubicBezTo>
                      <a:pt x="90592" y="361109"/>
                      <a:pt x="95865" y="353961"/>
                      <a:pt x="100781" y="346587"/>
                    </a:cubicBezTo>
                    <a:cubicBezTo>
                      <a:pt x="102420" y="344129"/>
                      <a:pt x="103608" y="341302"/>
                      <a:pt x="105697" y="339213"/>
                    </a:cubicBezTo>
                    <a:cubicBezTo>
                      <a:pt x="107336" y="337574"/>
                      <a:pt x="109222" y="336150"/>
                      <a:pt x="110613" y="334296"/>
                    </a:cubicBezTo>
                    <a:lnTo>
                      <a:pt x="125361" y="312174"/>
                    </a:lnTo>
                    <a:cubicBezTo>
                      <a:pt x="127000" y="309716"/>
                      <a:pt x="128188" y="306889"/>
                      <a:pt x="130277" y="304800"/>
                    </a:cubicBezTo>
                    <a:cubicBezTo>
                      <a:pt x="131916" y="303161"/>
                      <a:pt x="133803" y="301738"/>
                      <a:pt x="135194" y="299884"/>
                    </a:cubicBezTo>
                    <a:cubicBezTo>
                      <a:pt x="138739" y="295157"/>
                      <a:pt x="140848" y="289313"/>
                      <a:pt x="145026" y="285135"/>
                    </a:cubicBezTo>
                    <a:cubicBezTo>
                      <a:pt x="148303" y="281858"/>
                      <a:pt x="152077" y="279011"/>
                      <a:pt x="154858" y="275303"/>
                    </a:cubicBezTo>
                    <a:cubicBezTo>
                      <a:pt x="157057" y="272372"/>
                      <a:pt x="157742" y="268520"/>
                      <a:pt x="159774" y="265471"/>
                    </a:cubicBezTo>
                    <a:cubicBezTo>
                      <a:pt x="161060" y="263543"/>
                      <a:pt x="163343" y="262440"/>
                      <a:pt x="164690" y="260554"/>
                    </a:cubicBezTo>
                    <a:cubicBezTo>
                      <a:pt x="167467" y="256666"/>
                      <a:pt x="169132" y="252035"/>
                      <a:pt x="172065" y="248264"/>
                    </a:cubicBezTo>
                    <a:cubicBezTo>
                      <a:pt x="174911" y="244606"/>
                      <a:pt x="178845" y="241920"/>
                      <a:pt x="181897" y="238432"/>
                    </a:cubicBezTo>
                    <a:cubicBezTo>
                      <a:pt x="184595" y="235349"/>
                      <a:pt x="186503" y="231620"/>
                      <a:pt x="189271" y="228600"/>
                    </a:cubicBezTo>
                    <a:cubicBezTo>
                      <a:pt x="195535" y="221766"/>
                      <a:pt x="208936" y="208935"/>
                      <a:pt x="208936" y="208935"/>
                    </a:cubicBezTo>
                    <a:cubicBezTo>
                      <a:pt x="210575" y="205658"/>
                      <a:pt x="211261" y="201694"/>
                      <a:pt x="213852" y="199103"/>
                    </a:cubicBezTo>
                    <a:cubicBezTo>
                      <a:pt x="219646" y="193309"/>
                      <a:pt x="226961" y="189270"/>
                      <a:pt x="233516" y="184354"/>
                    </a:cubicBezTo>
                    <a:cubicBezTo>
                      <a:pt x="236793" y="181896"/>
                      <a:pt x="240451" y="179877"/>
                      <a:pt x="243348" y="176980"/>
                    </a:cubicBezTo>
                    <a:cubicBezTo>
                      <a:pt x="268936" y="151396"/>
                      <a:pt x="234129" y="185234"/>
                      <a:pt x="258097" y="164690"/>
                    </a:cubicBezTo>
                    <a:cubicBezTo>
                      <a:pt x="261616" y="161674"/>
                      <a:pt x="264410" y="157874"/>
                      <a:pt x="267929" y="154858"/>
                    </a:cubicBezTo>
                    <a:cubicBezTo>
                      <a:pt x="270172" y="152935"/>
                      <a:pt x="272940" y="151715"/>
                      <a:pt x="275303" y="149942"/>
                    </a:cubicBezTo>
                    <a:cubicBezTo>
                      <a:pt x="279500" y="146794"/>
                      <a:pt x="283397" y="143257"/>
                      <a:pt x="287594" y="140109"/>
                    </a:cubicBezTo>
                    <a:cubicBezTo>
                      <a:pt x="289957" y="138336"/>
                      <a:pt x="292725" y="137116"/>
                      <a:pt x="294968" y="135193"/>
                    </a:cubicBezTo>
                    <a:cubicBezTo>
                      <a:pt x="298487" y="132177"/>
                      <a:pt x="301028" y="128055"/>
                      <a:pt x="304800" y="125361"/>
                    </a:cubicBezTo>
                    <a:cubicBezTo>
                      <a:pt x="306908" y="123855"/>
                      <a:pt x="309716" y="123722"/>
                      <a:pt x="312174" y="122903"/>
                    </a:cubicBezTo>
                    <a:cubicBezTo>
                      <a:pt x="317008" y="115652"/>
                      <a:pt x="317367" y="114069"/>
                      <a:pt x="324465" y="108154"/>
                    </a:cubicBezTo>
                    <a:cubicBezTo>
                      <a:pt x="326734" y="106263"/>
                      <a:pt x="329435" y="104955"/>
                      <a:pt x="331839" y="103238"/>
                    </a:cubicBezTo>
                    <a:cubicBezTo>
                      <a:pt x="335173" y="100857"/>
                      <a:pt x="338337" y="98245"/>
                      <a:pt x="341671" y="95864"/>
                    </a:cubicBezTo>
                    <a:cubicBezTo>
                      <a:pt x="344075" y="94147"/>
                      <a:pt x="346776" y="92839"/>
                      <a:pt x="349045" y="90948"/>
                    </a:cubicBezTo>
                    <a:cubicBezTo>
                      <a:pt x="351715" y="88723"/>
                      <a:pt x="353675" y="85708"/>
                      <a:pt x="356419" y="83574"/>
                    </a:cubicBezTo>
                    <a:cubicBezTo>
                      <a:pt x="361083" y="79947"/>
                      <a:pt x="366252" y="77020"/>
                      <a:pt x="371168" y="73742"/>
                    </a:cubicBezTo>
                    <a:lnTo>
                      <a:pt x="378542" y="68825"/>
                    </a:lnTo>
                    <a:lnTo>
                      <a:pt x="385916" y="63909"/>
                    </a:lnTo>
                    <a:cubicBezTo>
                      <a:pt x="388374" y="62270"/>
                      <a:pt x="390648" y="60314"/>
                      <a:pt x="393290" y="58993"/>
                    </a:cubicBezTo>
                    <a:cubicBezTo>
                      <a:pt x="405765" y="52756"/>
                      <a:pt x="400074" y="56110"/>
                      <a:pt x="410497" y="49161"/>
                    </a:cubicBezTo>
                    <a:cubicBezTo>
                      <a:pt x="412136" y="46703"/>
                      <a:pt x="413106" y="43632"/>
                      <a:pt x="415413" y="41787"/>
                    </a:cubicBezTo>
                    <a:cubicBezTo>
                      <a:pt x="417436" y="40168"/>
                      <a:pt x="420470" y="40488"/>
                      <a:pt x="422787" y="39329"/>
                    </a:cubicBezTo>
                    <a:cubicBezTo>
                      <a:pt x="425429" y="38008"/>
                      <a:pt x="427918" y="36336"/>
                      <a:pt x="430161" y="34413"/>
                    </a:cubicBezTo>
                    <a:cubicBezTo>
                      <a:pt x="454679" y="13398"/>
                      <a:pt x="422745" y="36080"/>
                      <a:pt x="454742" y="14748"/>
                    </a:cubicBezTo>
                    <a:lnTo>
                      <a:pt x="469490" y="4916"/>
                    </a:lnTo>
                    <a:lnTo>
                      <a:pt x="476865" y="0"/>
                    </a:lnTo>
                    <a:cubicBezTo>
                      <a:pt x="463385" y="26954"/>
                      <a:pt x="481187" y="-6052"/>
                      <a:pt x="464574" y="17206"/>
                    </a:cubicBezTo>
                    <a:cubicBezTo>
                      <a:pt x="462444" y="20188"/>
                      <a:pt x="462004" y="24223"/>
                      <a:pt x="459658" y="27038"/>
                    </a:cubicBezTo>
                    <a:cubicBezTo>
                      <a:pt x="457767" y="29307"/>
                      <a:pt x="454591" y="30108"/>
                      <a:pt x="452284" y="31954"/>
                    </a:cubicBezTo>
                    <a:cubicBezTo>
                      <a:pt x="450474" y="33402"/>
                      <a:pt x="449178" y="35423"/>
                      <a:pt x="447368" y="36871"/>
                    </a:cubicBezTo>
                    <a:cubicBezTo>
                      <a:pt x="445061" y="38717"/>
                      <a:pt x="442217" y="39842"/>
                      <a:pt x="439994" y="41787"/>
                    </a:cubicBezTo>
                    <a:cubicBezTo>
                      <a:pt x="420152" y="59148"/>
                      <a:pt x="436022" y="49918"/>
                      <a:pt x="417871" y="58993"/>
                    </a:cubicBezTo>
                    <a:cubicBezTo>
                      <a:pt x="414290" y="63768"/>
                      <a:pt x="410461" y="69838"/>
                      <a:pt x="405581" y="73742"/>
                    </a:cubicBezTo>
                    <a:cubicBezTo>
                      <a:pt x="403274" y="75588"/>
                      <a:pt x="400414" y="76695"/>
                      <a:pt x="398206" y="78658"/>
                    </a:cubicBezTo>
                    <a:cubicBezTo>
                      <a:pt x="393010" y="83277"/>
                      <a:pt x="389243" y="89550"/>
                      <a:pt x="383458" y="93406"/>
                    </a:cubicBezTo>
                    <a:cubicBezTo>
                      <a:pt x="381000" y="95045"/>
                      <a:pt x="378307" y="96377"/>
                      <a:pt x="376084" y="98322"/>
                    </a:cubicBezTo>
                    <a:cubicBezTo>
                      <a:pt x="371724" y="102137"/>
                      <a:pt x="367891" y="106516"/>
                      <a:pt x="363794" y="110613"/>
                    </a:cubicBezTo>
                    <a:cubicBezTo>
                      <a:pt x="362155" y="112252"/>
                      <a:pt x="360805" y="114243"/>
                      <a:pt x="358877" y="115529"/>
                    </a:cubicBezTo>
                    <a:lnTo>
                      <a:pt x="351503" y="120445"/>
                    </a:lnTo>
                    <a:cubicBezTo>
                      <a:pt x="338394" y="140109"/>
                      <a:pt x="355600" y="116348"/>
                      <a:pt x="339213" y="132735"/>
                    </a:cubicBezTo>
                    <a:cubicBezTo>
                      <a:pt x="328095" y="143853"/>
                      <a:pt x="341279" y="137782"/>
                      <a:pt x="326923" y="142567"/>
                    </a:cubicBezTo>
                    <a:cubicBezTo>
                      <a:pt x="312800" y="156690"/>
                      <a:pt x="320129" y="153026"/>
                      <a:pt x="307258" y="157316"/>
                    </a:cubicBezTo>
                    <a:cubicBezTo>
                      <a:pt x="303981" y="162232"/>
                      <a:pt x="302342" y="168787"/>
                      <a:pt x="297426" y="172064"/>
                    </a:cubicBezTo>
                    <a:cubicBezTo>
                      <a:pt x="288560" y="177975"/>
                      <a:pt x="282038" y="181626"/>
                      <a:pt x="275303" y="191729"/>
                    </a:cubicBezTo>
                    <a:cubicBezTo>
                      <a:pt x="268748" y="201561"/>
                      <a:pt x="272845" y="197464"/>
                      <a:pt x="263013" y="204019"/>
                    </a:cubicBezTo>
                    <a:cubicBezTo>
                      <a:pt x="258756" y="210404"/>
                      <a:pt x="255804" y="215128"/>
                      <a:pt x="250723" y="221225"/>
                    </a:cubicBezTo>
                    <a:cubicBezTo>
                      <a:pt x="249239" y="223006"/>
                      <a:pt x="247445" y="224503"/>
                      <a:pt x="245806" y="226142"/>
                    </a:cubicBezTo>
                    <a:cubicBezTo>
                      <a:pt x="244987" y="228600"/>
                      <a:pt x="244967" y="231493"/>
                      <a:pt x="243348" y="233516"/>
                    </a:cubicBezTo>
                    <a:cubicBezTo>
                      <a:pt x="241503" y="235823"/>
                      <a:pt x="238243" y="236541"/>
                      <a:pt x="235974" y="238432"/>
                    </a:cubicBezTo>
                    <a:cubicBezTo>
                      <a:pt x="233304" y="240657"/>
                      <a:pt x="231058" y="243348"/>
                      <a:pt x="228600" y="245806"/>
                    </a:cubicBezTo>
                    <a:cubicBezTo>
                      <a:pt x="227781" y="248264"/>
                      <a:pt x="227761" y="251157"/>
                      <a:pt x="226142" y="253180"/>
                    </a:cubicBezTo>
                    <a:cubicBezTo>
                      <a:pt x="224297" y="255487"/>
                      <a:pt x="221075" y="256250"/>
                      <a:pt x="218768" y="258096"/>
                    </a:cubicBezTo>
                    <a:cubicBezTo>
                      <a:pt x="216958" y="259544"/>
                      <a:pt x="215300" y="261203"/>
                      <a:pt x="213852" y="263013"/>
                    </a:cubicBezTo>
                    <a:cubicBezTo>
                      <a:pt x="212007" y="265320"/>
                      <a:pt x="210782" y="268080"/>
                      <a:pt x="208936" y="270387"/>
                    </a:cubicBezTo>
                    <a:cubicBezTo>
                      <a:pt x="207488" y="272197"/>
                      <a:pt x="205467" y="273493"/>
                      <a:pt x="204019" y="275303"/>
                    </a:cubicBezTo>
                    <a:cubicBezTo>
                      <a:pt x="202173" y="277610"/>
                      <a:pt x="200994" y="280408"/>
                      <a:pt x="199103" y="282677"/>
                    </a:cubicBezTo>
                    <a:cubicBezTo>
                      <a:pt x="196878" y="285347"/>
                      <a:pt x="193954" y="287381"/>
                      <a:pt x="191729" y="290051"/>
                    </a:cubicBezTo>
                    <a:cubicBezTo>
                      <a:pt x="189838" y="292320"/>
                      <a:pt x="189036" y="295480"/>
                      <a:pt x="186813" y="297425"/>
                    </a:cubicBezTo>
                    <a:cubicBezTo>
                      <a:pt x="182367" y="301316"/>
                      <a:pt x="172065" y="307258"/>
                      <a:pt x="172065" y="307258"/>
                    </a:cubicBezTo>
                    <a:cubicBezTo>
                      <a:pt x="160593" y="324464"/>
                      <a:pt x="167148" y="318729"/>
                      <a:pt x="154858" y="326922"/>
                    </a:cubicBezTo>
                    <a:cubicBezTo>
                      <a:pt x="154039" y="329380"/>
                      <a:pt x="153658" y="332031"/>
                      <a:pt x="152400" y="334296"/>
                    </a:cubicBezTo>
                    <a:cubicBezTo>
                      <a:pt x="152396" y="334303"/>
                      <a:pt x="140112" y="352728"/>
                      <a:pt x="137652" y="356419"/>
                    </a:cubicBezTo>
                    <a:cubicBezTo>
                      <a:pt x="136013" y="358877"/>
                      <a:pt x="133671" y="360991"/>
                      <a:pt x="132736" y="363793"/>
                    </a:cubicBezTo>
                    <a:cubicBezTo>
                      <a:pt x="131916" y="366251"/>
                      <a:pt x="131610" y="368945"/>
                      <a:pt x="130277" y="371167"/>
                    </a:cubicBezTo>
                    <a:cubicBezTo>
                      <a:pt x="121526" y="385751"/>
                      <a:pt x="128872" y="364497"/>
                      <a:pt x="120445" y="383458"/>
                    </a:cubicBezTo>
                    <a:cubicBezTo>
                      <a:pt x="118340" y="388193"/>
                      <a:pt x="118403" y="393894"/>
                      <a:pt x="115529" y="398206"/>
                    </a:cubicBezTo>
                    <a:lnTo>
                      <a:pt x="105697" y="412954"/>
                    </a:lnTo>
                    <a:cubicBezTo>
                      <a:pt x="104878" y="416232"/>
                      <a:pt x="104570" y="419682"/>
                      <a:pt x="103239" y="422787"/>
                    </a:cubicBezTo>
                    <a:cubicBezTo>
                      <a:pt x="93556" y="445381"/>
                      <a:pt x="102576" y="408224"/>
                      <a:pt x="93406" y="444909"/>
                    </a:cubicBezTo>
                    <a:cubicBezTo>
                      <a:pt x="89691" y="459769"/>
                      <a:pt x="92016" y="451537"/>
                      <a:pt x="86032" y="469490"/>
                    </a:cubicBezTo>
                    <a:cubicBezTo>
                      <a:pt x="85213" y="471948"/>
                      <a:pt x="85011" y="474708"/>
                      <a:pt x="83574" y="476864"/>
                    </a:cubicBezTo>
                    <a:lnTo>
                      <a:pt x="78658" y="484238"/>
                    </a:lnTo>
                    <a:lnTo>
                      <a:pt x="73742" y="498987"/>
                    </a:lnTo>
                    <a:cubicBezTo>
                      <a:pt x="72923" y="501445"/>
                      <a:pt x="72721" y="504205"/>
                      <a:pt x="71284" y="506361"/>
                    </a:cubicBezTo>
                    <a:lnTo>
                      <a:pt x="61452" y="521109"/>
                    </a:lnTo>
                    <a:cubicBezTo>
                      <a:pt x="59813" y="523567"/>
                      <a:pt x="57471" y="525681"/>
                      <a:pt x="56536" y="528484"/>
                    </a:cubicBezTo>
                    <a:cubicBezTo>
                      <a:pt x="52977" y="539156"/>
                      <a:pt x="55909" y="534026"/>
                      <a:pt x="46703" y="543232"/>
                    </a:cubicBezTo>
                    <a:cubicBezTo>
                      <a:pt x="45884" y="545690"/>
                      <a:pt x="45266" y="548225"/>
                      <a:pt x="44245" y="550606"/>
                    </a:cubicBezTo>
                    <a:cubicBezTo>
                      <a:pt x="42802" y="553974"/>
                      <a:pt x="40616" y="557007"/>
                      <a:pt x="39329" y="560438"/>
                    </a:cubicBezTo>
                    <a:cubicBezTo>
                      <a:pt x="38143" y="563601"/>
                      <a:pt x="38202" y="567166"/>
                      <a:pt x="36871" y="570271"/>
                    </a:cubicBezTo>
                    <a:cubicBezTo>
                      <a:pt x="35707" y="572986"/>
                      <a:pt x="33276" y="575003"/>
                      <a:pt x="31955" y="577645"/>
                    </a:cubicBezTo>
                    <a:cubicBezTo>
                      <a:pt x="21778" y="597998"/>
                      <a:pt x="38670" y="571260"/>
                      <a:pt x="24581" y="592393"/>
                    </a:cubicBezTo>
                    <a:cubicBezTo>
                      <a:pt x="20866" y="607255"/>
                      <a:pt x="23192" y="599017"/>
                      <a:pt x="17206" y="616974"/>
                    </a:cubicBezTo>
                    <a:lnTo>
                      <a:pt x="14748" y="624348"/>
                    </a:lnTo>
                    <a:cubicBezTo>
                      <a:pt x="13929" y="626806"/>
                      <a:pt x="13727" y="629566"/>
                      <a:pt x="12290" y="631722"/>
                    </a:cubicBezTo>
                    <a:lnTo>
                      <a:pt x="7374" y="639096"/>
                    </a:lnTo>
                    <a:cubicBezTo>
                      <a:pt x="8193" y="668593"/>
                      <a:pt x="7730" y="698154"/>
                      <a:pt x="9832" y="727587"/>
                    </a:cubicBezTo>
                    <a:cubicBezTo>
                      <a:pt x="10201" y="732756"/>
                      <a:pt x="13109" y="737419"/>
                      <a:pt x="14748" y="742335"/>
                    </a:cubicBezTo>
                    <a:lnTo>
                      <a:pt x="17206" y="749709"/>
                    </a:lnTo>
                    <a:cubicBezTo>
                      <a:pt x="26174" y="776609"/>
                      <a:pt x="11873" y="735864"/>
                      <a:pt x="24581" y="764458"/>
                    </a:cubicBezTo>
                    <a:lnTo>
                      <a:pt x="31955" y="786580"/>
                    </a:lnTo>
                    <a:lnTo>
                      <a:pt x="34413" y="793954"/>
                    </a:lnTo>
                    <a:lnTo>
                      <a:pt x="36871" y="801329"/>
                    </a:lnTo>
                    <a:cubicBezTo>
                      <a:pt x="36052" y="826729"/>
                      <a:pt x="35715" y="852149"/>
                      <a:pt x="34413" y="877529"/>
                    </a:cubicBezTo>
                    <a:cubicBezTo>
                      <a:pt x="34159" y="882483"/>
                      <a:pt x="30326" y="908599"/>
                      <a:pt x="29497" y="914400"/>
                    </a:cubicBezTo>
                    <a:cubicBezTo>
                      <a:pt x="30173" y="948889"/>
                      <a:pt x="23761" y="1018455"/>
                      <a:pt x="36871" y="1064342"/>
                    </a:cubicBezTo>
                    <a:cubicBezTo>
                      <a:pt x="37583" y="1066833"/>
                      <a:pt x="38510" y="1069258"/>
                      <a:pt x="39329" y="1071716"/>
                    </a:cubicBezTo>
                    <a:cubicBezTo>
                      <a:pt x="40148" y="1084006"/>
                      <a:pt x="40805" y="1096309"/>
                      <a:pt x="41787" y="1108587"/>
                    </a:cubicBezTo>
                    <a:cubicBezTo>
                      <a:pt x="43788" y="1133601"/>
                      <a:pt x="41866" y="1126030"/>
                      <a:pt x="46703" y="1140542"/>
                    </a:cubicBezTo>
                    <a:cubicBezTo>
                      <a:pt x="47522" y="1162664"/>
                      <a:pt x="47688" y="1184821"/>
                      <a:pt x="49161" y="1206909"/>
                    </a:cubicBezTo>
                    <a:cubicBezTo>
                      <a:pt x="49333" y="1209495"/>
                      <a:pt x="51057" y="1211754"/>
                      <a:pt x="51619" y="1214284"/>
                    </a:cubicBezTo>
                    <a:cubicBezTo>
                      <a:pt x="62706" y="1264177"/>
                      <a:pt x="48236" y="1207361"/>
                      <a:pt x="56536" y="1236406"/>
                    </a:cubicBezTo>
                    <a:cubicBezTo>
                      <a:pt x="61575" y="1254040"/>
                      <a:pt x="56392" y="1238289"/>
                      <a:pt x="61452" y="1258529"/>
                    </a:cubicBezTo>
                    <a:cubicBezTo>
                      <a:pt x="69012" y="1288770"/>
                      <a:pt x="57306" y="1232882"/>
                      <a:pt x="66368" y="1278193"/>
                    </a:cubicBezTo>
                    <a:cubicBezTo>
                      <a:pt x="67187" y="1288025"/>
                      <a:pt x="68826" y="1297824"/>
                      <a:pt x="68826" y="1307690"/>
                    </a:cubicBezTo>
                    <a:cubicBezTo>
                      <a:pt x="68826" y="1322461"/>
                      <a:pt x="65549" y="1360949"/>
                      <a:pt x="66368" y="136914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982882" y="4450237"/>
                <a:ext cx="295235" cy="995564"/>
              </a:xfrm>
              <a:custGeom>
                <a:avLst/>
                <a:gdLst>
                  <a:gd name="connsiteX0" fmla="*/ 31955 w 425246"/>
                  <a:gd name="connsiteY0" fmla="*/ 1433737 h 1433976"/>
                  <a:gd name="connsiteX1" fmla="*/ 27039 w 425246"/>
                  <a:gd name="connsiteY1" fmla="*/ 1379659 h 1433976"/>
                  <a:gd name="connsiteX2" fmla="*/ 24581 w 425246"/>
                  <a:gd name="connsiteY2" fmla="*/ 1369827 h 1433976"/>
                  <a:gd name="connsiteX3" fmla="*/ 22123 w 425246"/>
                  <a:gd name="connsiteY3" fmla="*/ 1340330 h 1433976"/>
                  <a:gd name="connsiteX4" fmla="*/ 19665 w 425246"/>
                  <a:gd name="connsiteY4" fmla="*/ 1332956 h 1433976"/>
                  <a:gd name="connsiteX5" fmla="*/ 17207 w 425246"/>
                  <a:gd name="connsiteY5" fmla="*/ 1320666 h 1433976"/>
                  <a:gd name="connsiteX6" fmla="*/ 9833 w 425246"/>
                  <a:gd name="connsiteY6" fmla="*/ 1296085 h 1433976"/>
                  <a:gd name="connsiteX7" fmla="*/ 9833 w 425246"/>
                  <a:gd name="connsiteY7" fmla="*/ 1173182 h 1433976"/>
                  <a:gd name="connsiteX8" fmla="*/ 14749 w 425246"/>
                  <a:gd name="connsiteY8" fmla="*/ 1148601 h 1433976"/>
                  <a:gd name="connsiteX9" fmla="*/ 17207 w 425246"/>
                  <a:gd name="connsiteY9" fmla="*/ 1128937 h 1433976"/>
                  <a:gd name="connsiteX10" fmla="*/ 27039 w 425246"/>
                  <a:gd name="connsiteY10" fmla="*/ 1096982 h 1433976"/>
                  <a:gd name="connsiteX11" fmla="*/ 36871 w 425246"/>
                  <a:gd name="connsiteY11" fmla="*/ 1072401 h 1433976"/>
                  <a:gd name="connsiteX12" fmla="*/ 44246 w 425246"/>
                  <a:gd name="connsiteY12" fmla="*/ 1050279 h 1433976"/>
                  <a:gd name="connsiteX13" fmla="*/ 46704 w 425246"/>
                  <a:gd name="connsiteY13" fmla="*/ 1040446 h 1433976"/>
                  <a:gd name="connsiteX14" fmla="*/ 56536 w 425246"/>
                  <a:gd name="connsiteY14" fmla="*/ 1023240 h 1433976"/>
                  <a:gd name="connsiteX15" fmla="*/ 58994 w 425246"/>
                  <a:gd name="connsiteY15" fmla="*/ 1015866 h 1433976"/>
                  <a:gd name="connsiteX16" fmla="*/ 68826 w 425246"/>
                  <a:gd name="connsiteY16" fmla="*/ 998659 h 1433976"/>
                  <a:gd name="connsiteX17" fmla="*/ 76200 w 425246"/>
                  <a:gd name="connsiteY17" fmla="*/ 981453 h 1433976"/>
                  <a:gd name="connsiteX18" fmla="*/ 81116 w 425246"/>
                  <a:gd name="connsiteY18" fmla="*/ 974079 h 1433976"/>
                  <a:gd name="connsiteX19" fmla="*/ 83575 w 425246"/>
                  <a:gd name="connsiteY19" fmla="*/ 966704 h 1433976"/>
                  <a:gd name="connsiteX20" fmla="*/ 90949 w 425246"/>
                  <a:gd name="connsiteY20" fmla="*/ 959330 h 1433976"/>
                  <a:gd name="connsiteX21" fmla="*/ 103239 w 425246"/>
                  <a:gd name="connsiteY21" fmla="*/ 937208 h 1433976"/>
                  <a:gd name="connsiteX22" fmla="*/ 117987 w 425246"/>
                  <a:gd name="connsiteY22" fmla="*/ 910169 h 1433976"/>
                  <a:gd name="connsiteX23" fmla="*/ 122904 w 425246"/>
                  <a:gd name="connsiteY23" fmla="*/ 905253 h 1433976"/>
                  <a:gd name="connsiteX24" fmla="*/ 132736 w 425246"/>
                  <a:gd name="connsiteY24" fmla="*/ 890504 h 1433976"/>
                  <a:gd name="connsiteX25" fmla="*/ 137652 w 425246"/>
                  <a:gd name="connsiteY25" fmla="*/ 883130 h 1433976"/>
                  <a:gd name="connsiteX26" fmla="*/ 145026 w 425246"/>
                  <a:gd name="connsiteY26" fmla="*/ 875756 h 1433976"/>
                  <a:gd name="connsiteX27" fmla="*/ 149942 w 425246"/>
                  <a:gd name="connsiteY27" fmla="*/ 865924 h 1433976"/>
                  <a:gd name="connsiteX28" fmla="*/ 157316 w 425246"/>
                  <a:gd name="connsiteY28" fmla="*/ 858550 h 1433976"/>
                  <a:gd name="connsiteX29" fmla="*/ 162233 w 425246"/>
                  <a:gd name="connsiteY29" fmla="*/ 851175 h 1433976"/>
                  <a:gd name="connsiteX30" fmla="*/ 176981 w 425246"/>
                  <a:gd name="connsiteY30" fmla="*/ 836427 h 1433976"/>
                  <a:gd name="connsiteX31" fmla="*/ 189271 w 425246"/>
                  <a:gd name="connsiteY31" fmla="*/ 821679 h 1433976"/>
                  <a:gd name="connsiteX32" fmla="*/ 194187 w 425246"/>
                  <a:gd name="connsiteY32" fmla="*/ 814304 h 1433976"/>
                  <a:gd name="connsiteX33" fmla="*/ 199104 w 425246"/>
                  <a:gd name="connsiteY33" fmla="*/ 809388 h 1433976"/>
                  <a:gd name="connsiteX34" fmla="*/ 204020 w 425246"/>
                  <a:gd name="connsiteY34" fmla="*/ 802014 h 1433976"/>
                  <a:gd name="connsiteX35" fmla="*/ 218768 w 425246"/>
                  <a:gd name="connsiteY35" fmla="*/ 789724 h 1433976"/>
                  <a:gd name="connsiteX36" fmla="*/ 223684 w 425246"/>
                  <a:gd name="connsiteY36" fmla="*/ 779891 h 1433976"/>
                  <a:gd name="connsiteX37" fmla="*/ 231058 w 425246"/>
                  <a:gd name="connsiteY37" fmla="*/ 774975 h 1433976"/>
                  <a:gd name="connsiteX38" fmla="*/ 235975 w 425246"/>
                  <a:gd name="connsiteY38" fmla="*/ 770059 h 1433976"/>
                  <a:gd name="connsiteX39" fmla="*/ 258097 w 425246"/>
                  <a:gd name="connsiteY39" fmla="*/ 745479 h 1433976"/>
                  <a:gd name="connsiteX40" fmla="*/ 260555 w 425246"/>
                  <a:gd name="connsiteY40" fmla="*/ 738104 h 1433976"/>
                  <a:gd name="connsiteX41" fmla="*/ 270387 w 425246"/>
                  <a:gd name="connsiteY41" fmla="*/ 723356 h 1433976"/>
                  <a:gd name="connsiteX42" fmla="*/ 272846 w 425246"/>
                  <a:gd name="connsiteY42" fmla="*/ 715982 h 1433976"/>
                  <a:gd name="connsiteX43" fmla="*/ 287594 w 425246"/>
                  <a:gd name="connsiteY43" fmla="*/ 698775 h 1433976"/>
                  <a:gd name="connsiteX44" fmla="*/ 297426 w 425246"/>
                  <a:gd name="connsiteY44" fmla="*/ 679111 h 1433976"/>
                  <a:gd name="connsiteX45" fmla="*/ 302342 w 425246"/>
                  <a:gd name="connsiteY45" fmla="*/ 669279 h 1433976"/>
                  <a:gd name="connsiteX46" fmla="*/ 307258 w 425246"/>
                  <a:gd name="connsiteY46" fmla="*/ 661904 h 1433976"/>
                  <a:gd name="connsiteX47" fmla="*/ 309716 w 425246"/>
                  <a:gd name="connsiteY47" fmla="*/ 654530 h 1433976"/>
                  <a:gd name="connsiteX48" fmla="*/ 314633 w 425246"/>
                  <a:gd name="connsiteY48" fmla="*/ 647156 h 1433976"/>
                  <a:gd name="connsiteX49" fmla="*/ 324465 w 425246"/>
                  <a:gd name="connsiteY49" fmla="*/ 627491 h 1433976"/>
                  <a:gd name="connsiteX50" fmla="*/ 329381 w 425246"/>
                  <a:gd name="connsiteY50" fmla="*/ 617659 h 1433976"/>
                  <a:gd name="connsiteX51" fmla="*/ 334297 w 425246"/>
                  <a:gd name="connsiteY51" fmla="*/ 610285 h 1433976"/>
                  <a:gd name="connsiteX52" fmla="*/ 339213 w 425246"/>
                  <a:gd name="connsiteY52" fmla="*/ 595537 h 1433976"/>
                  <a:gd name="connsiteX53" fmla="*/ 341671 w 425246"/>
                  <a:gd name="connsiteY53" fmla="*/ 588162 h 1433976"/>
                  <a:gd name="connsiteX54" fmla="*/ 344129 w 425246"/>
                  <a:gd name="connsiteY54" fmla="*/ 578330 h 1433976"/>
                  <a:gd name="connsiteX55" fmla="*/ 349046 w 425246"/>
                  <a:gd name="connsiteY55" fmla="*/ 573414 h 1433976"/>
                  <a:gd name="connsiteX56" fmla="*/ 356420 w 425246"/>
                  <a:gd name="connsiteY56" fmla="*/ 546375 h 1433976"/>
                  <a:gd name="connsiteX57" fmla="*/ 361336 w 425246"/>
                  <a:gd name="connsiteY57" fmla="*/ 519337 h 1433976"/>
                  <a:gd name="connsiteX58" fmla="*/ 366252 w 425246"/>
                  <a:gd name="connsiteY58" fmla="*/ 477550 h 1433976"/>
                  <a:gd name="connsiteX59" fmla="*/ 368710 w 425246"/>
                  <a:gd name="connsiteY59" fmla="*/ 462801 h 1433976"/>
                  <a:gd name="connsiteX60" fmla="*/ 376084 w 425246"/>
                  <a:gd name="connsiteY60" fmla="*/ 398891 h 1433976"/>
                  <a:gd name="connsiteX61" fmla="*/ 383458 w 425246"/>
                  <a:gd name="connsiteY61" fmla="*/ 364479 h 1433976"/>
                  <a:gd name="connsiteX62" fmla="*/ 383458 w 425246"/>
                  <a:gd name="connsiteY62" fmla="*/ 364479 h 1433976"/>
                  <a:gd name="connsiteX63" fmla="*/ 388375 w 425246"/>
                  <a:gd name="connsiteY63" fmla="*/ 344814 h 1433976"/>
                  <a:gd name="connsiteX64" fmla="*/ 390833 w 425246"/>
                  <a:gd name="connsiteY64" fmla="*/ 325150 h 1433976"/>
                  <a:gd name="connsiteX65" fmla="*/ 395749 w 425246"/>
                  <a:gd name="connsiteY65" fmla="*/ 295653 h 1433976"/>
                  <a:gd name="connsiteX66" fmla="*/ 400665 w 425246"/>
                  <a:gd name="connsiteY66" fmla="*/ 251408 h 1433976"/>
                  <a:gd name="connsiteX67" fmla="*/ 403123 w 425246"/>
                  <a:gd name="connsiteY67" fmla="*/ 241575 h 1433976"/>
                  <a:gd name="connsiteX68" fmla="*/ 408039 w 425246"/>
                  <a:gd name="connsiteY68" fmla="*/ 130962 h 1433976"/>
                  <a:gd name="connsiteX69" fmla="*/ 412955 w 425246"/>
                  <a:gd name="connsiteY69" fmla="*/ 54762 h 1433976"/>
                  <a:gd name="connsiteX70" fmla="*/ 415413 w 425246"/>
                  <a:gd name="connsiteY70" fmla="*/ 685 h 1433976"/>
                  <a:gd name="connsiteX71" fmla="*/ 417871 w 425246"/>
                  <a:gd name="connsiteY71" fmla="*/ 10517 h 1433976"/>
                  <a:gd name="connsiteX72" fmla="*/ 420329 w 425246"/>
                  <a:gd name="connsiteY72" fmla="*/ 22808 h 1433976"/>
                  <a:gd name="connsiteX73" fmla="*/ 425246 w 425246"/>
                  <a:gd name="connsiteY73" fmla="*/ 59679 h 1433976"/>
                  <a:gd name="connsiteX74" fmla="*/ 422787 w 425246"/>
                  <a:gd name="connsiteY74" fmla="*/ 150627 h 1433976"/>
                  <a:gd name="connsiteX75" fmla="*/ 417871 w 425246"/>
                  <a:gd name="connsiteY75" fmla="*/ 305485 h 1433976"/>
                  <a:gd name="connsiteX76" fmla="*/ 415413 w 425246"/>
                  <a:gd name="connsiteY76" fmla="*/ 337440 h 1433976"/>
                  <a:gd name="connsiteX77" fmla="*/ 412955 w 425246"/>
                  <a:gd name="connsiteY77" fmla="*/ 349730 h 1433976"/>
                  <a:gd name="connsiteX78" fmla="*/ 408039 w 425246"/>
                  <a:gd name="connsiteY78" fmla="*/ 396433 h 1433976"/>
                  <a:gd name="connsiteX79" fmla="*/ 405581 w 425246"/>
                  <a:gd name="connsiteY79" fmla="*/ 438220 h 1433976"/>
                  <a:gd name="connsiteX80" fmla="*/ 400665 w 425246"/>
                  <a:gd name="connsiteY80" fmla="*/ 489840 h 1433976"/>
                  <a:gd name="connsiteX81" fmla="*/ 395749 w 425246"/>
                  <a:gd name="connsiteY81" fmla="*/ 534085 h 1433976"/>
                  <a:gd name="connsiteX82" fmla="*/ 390833 w 425246"/>
                  <a:gd name="connsiteY82" fmla="*/ 553750 h 1433976"/>
                  <a:gd name="connsiteX83" fmla="*/ 388375 w 425246"/>
                  <a:gd name="connsiteY83" fmla="*/ 563582 h 1433976"/>
                  <a:gd name="connsiteX84" fmla="*/ 385916 w 425246"/>
                  <a:gd name="connsiteY84" fmla="*/ 570956 h 1433976"/>
                  <a:gd name="connsiteX85" fmla="*/ 381000 w 425246"/>
                  <a:gd name="connsiteY85" fmla="*/ 588162 h 1433976"/>
                  <a:gd name="connsiteX86" fmla="*/ 371168 w 425246"/>
                  <a:gd name="connsiteY86" fmla="*/ 607827 h 1433976"/>
                  <a:gd name="connsiteX87" fmla="*/ 358878 w 425246"/>
                  <a:gd name="connsiteY87" fmla="*/ 644698 h 1433976"/>
                  <a:gd name="connsiteX88" fmla="*/ 353962 w 425246"/>
                  <a:gd name="connsiteY88" fmla="*/ 661904 h 1433976"/>
                  <a:gd name="connsiteX89" fmla="*/ 349046 w 425246"/>
                  <a:gd name="connsiteY89" fmla="*/ 676653 h 1433976"/>
                  <a:gd name="connsiteX90" fmla="*/ 346587 w 425246"/>
                  <a:gd name="connsiteY90" fmla="*/ 684027 h 1433976"/>
                  <a:gd name="connsiteX91" fmla="*/ 336755 w 425246"/>
                  <a:gd name="connsiteY91" fmla="*/ 706150 h 1433976"/>
                  <a:gd name="connsiteX92" fmla="*/ 331839 w 425246"/>
                  <a:gd name="connsiteY92" fmla="*/ 720898 h 1433976"/>
                  <a:gd name="connsiteX93" fmla="*/ 329381 w 425246"/>
                  <a:gd name="connsiteY93" fmla="*/ 728272 h 1433976"/>
                  <a:gd name="connsiteX94" fmla="*/ 324465 w 425246"/>
                  <a:gd name="connsiteY94" fmla="*/ 735646 h 1433976"/>
                  <a:gd name="connsiteX95" fmla="*/ 317091 w 425246"/>
                  <a:gd name="connsiteY95" fmla="*/ 747937 h 1433976"/>
                  <a:gd name="connsiteX96" fmla="*/ 307258 w 425246"/>
                  <a:gd name="connsiteY96" fmla="*/ 767601 h 1433976"/>
                  <a:gd name="connsiteX97" fmla="*/ 304800 w 425246"/>
                  <a:gd name="connsiteY97" fmla="*/ 777433 h 1433976"/>
                  <a:gd name="connsiteX98" fmla="*/ 299884 w 425246"/>
                  <a:gd name="connsiteY98" fmla="*/ 782350 h 1433976"/>
                  <a:gd name="connsiteX99" fmla="*/ 294968 w 425246"/>
                  <a:gd name="connsiteY99" fmla="*/ 792182 h 1433976"/>
                  <a:gd name="connsiteX100" fmla="*/ 290052 w 425246"/>
                  <a:gd name="connsiteY100" fmla="*/ 799556 h 1433976"/>
                  <a:gd name="connsiteX101" fmla="*/ 287594 w 425246"/>
                  <a:gd name="connsiteY101" fmla="*/ 806930 h 1433976"/>
                  <a:gd name="connsiteX102" fmla="*/ 277762 w 425246"/>
                  <a:gd name="connsiteY102" fmla="*/ 821679 h 1433976"/>
                  <a:gd name="connsiteX103" fmla="*/ 275304 w 425246"/>
                  <a:gd name="connsiteY103" fmla="*/ 829053 h 1433976"/>
                  <a:gd name="connsiteX104" fmla="*/ 270387 w 425246"/>
                  <a:gd name="connsiteY104" fmla="*/ 833969 h 1433976"/>
                  <a:gd name="connsiteX105" fmla="*/ 258097 w 425246"/>
                  <a:gd name="connsiteY105" fmla="*/ 848717 h 1433976"/>
                  <a:gd name="connsiteX106" fmla="*/ 255639 w 425246"/>
                  <a:gd name="connsiteY106" fmla="*/ 856091 h 1433976"/>
                  <a:gd name="connsiteX107" fmla="*/ 243349 w 425246"/>
                  <a:gd name="connsiteY107" fmla="*/ 865924 h 1433976"/>
                  <a:gd name="connsiteX108" fmla="*/ 238433 w 425246"/>
                  <a:gd name="connsiteY108" fmla="*/ 873298 h 1433976"/>
                  <a:gd name="connsiteX109" fmla="*/ 231058 w 425246"/>
                  <a:gd name="connsiteY109" fmla="*/ 878214 h 1433976"/>
                  <a:gd name="connsiteX110" fmla="*/ 213852 w 425246"/>
                  <a:gd name="connsiteY110" fmla="*/ 890504 h 1433976"/>
                  <a:gd name="connsiteX111" fmla="*/ 208936 w 425246"/>
                  <a:gd name="connsiteY111" fmla="*/ 897879 h 1433976"/>
                  <a:gd name="connsiteX112" fmla="*/ 181897 w 425246"/>
                  <a:gd name="connsiteY112" fmla="*/ 917543 h 1433976"/>
                  <a:gd name="connsiteX113" fmla="*/ 169607 w 425246"/>
                  <a:gd name="connsiteY113" fmla="*/ 929833 h 1433976"/>
                  <a:gd name="connsiteX114" fmla="*/ 157316 w 425246"/>
                  <a:gd name="connsiteY114" fmla="*/ 937208 h 1433976"/>
                  <a:gd name="connsiteX115" fmla="*/ 152400 w 425246"/>
                  <a:gd name="connsiteY115" fmla="*/ 944582 h 1433976"/>
                  <a:gd name="connsiteX116" fmla="*/ 137652 w 425246"/>
                  <a:gd name="connsiteY116" fmla="*/ 954414 h 1433976"/>
                  <a:gd name="connsiteX117" fmla="*/ 130278 w 425246"/>
                  <a:gd name="connsiteY117" fmla="*/ 959330 h 1433976"/>
                  <a:gd name="connsiteX118" fmla="*/ 122904 w 425246"/>
                  <a:gd name="connsiteY118" fmla="*/ 964246 h 1433976"/>
                  <a:gd name="connsiteX119" fmla="*/ 110613 w 425246"/>
                  <a:gd name="connsiteY119" fmla="*/ 976537 h 1433976"/>
                  <a:gd name="connsiteX120" fmla="*/ 103239 w 425246"/>
                  <a:gd name="connsiteY120" fmla="*/ 981453 h 1433976"/>
                  <a:gd name="connsiteX121" fmla="*/ 88491 w 425246"/>
                  <a:gd name="connsiteY121" fmla="*/ 993743 h 1433976"/>
                  <a:gd name="connsiteX122" fmla="*/ 86033 w 425246"/>
                  <a:gd name="connsiteY122" fmla="*/ 1001117 h 1433976"/>
                  <a:gd name="connsiteX123" fmla="*/ 76200 w 425246"/>
                  <a:gd name="connsiteY123" fmla="*/ 1010950 h 1433976"/>
                  <a:gd name="connsiteX124" fmla="*/ 73742 w 425246"/>
                  <a:gd name="connsiteY124" fmla="*/ 1018324 h 1433976"/>
                  <a:gd name="connsiteX125" fmla="*/ 63910 w 425246"/>
                  <a:gd name="connsiteY125" fmla="*/ 1033072 h 1433976"/>
                  <a:gd name="connsiteX126" fmla="*/ 56536 w 425246"/>
                  <a:gd name="connsiteY126" fmla="*/ 1047820 h 1433976"/>
                  <a:gd name="connsiteX127" fmla="*/ 51620 w 425246"/>
                  <a:gd name="connsiteY127" fmla="*/ 1062569 h 1433976"/>
                  <a:gd name="connsiteX128" fmla="*/ 46704 w 425246"/>
                  <a:gd name="connsiteY128" fmla="*/ 1069943 h 1433976"/>
                  <a:gd name="connsiteX129" fmla="*/ 39329 w 425246"/>
                  <a:gd name="connsiteY129" fmla="*/ 1084691 h 1433976"/>
                  <a:gd name="connsiteX130" fmla="*/ 31955 w 425246"/>
                  <a:gd name="connsiteY130" fmla="*/ 1106814 h 1433976"/>
                  <a:gd name="connsiteX131" fmla="*/ 29497 w 425246"/>
                  <a:gd name="connsiteY131" fmla="*/ 1114188 h 1433976"/>
                  <a:gd name="connsiteX132" fmla="*/ 24581 w 425246"/>
                  <a:gd name="connsiteY132" fmla="*/ 1121562 h 1433976"/>
                  <a:gd name="connsiteX133" fmla="*/ 19665 w 425246"/>
                  <a:gd name="connsiteY133" fmla="*/ 1141227 h 1433976"/>
                  <a:gd name="connsiteX134" fmla="*/ 14749 w 425246"/>
                  <a:gd name="connsiteY134" fmla="*/ 1155975 h 1433976"/>
                  <a:gd name="connsiteX135" fmla="*/ 12291 w 425246"/>
                  <a:gd name="connsiteY135" fmla="*/ 1163350 h 1433976"/>
                  <a:gd name="connsiteX136" fmla="*/ 7375 w 425246"/>
                  <a:gd name="connsiteY136" fmla="*/ 1185472 h 1433976"/>
                  <a:gd name="connsiteX137" fmla="*/ 4916 w 425246"/>
                  <a:gd name="connsiteY137" fmla="*/ 1234633 h 1433976"/>
                  <a:gd name="connsiteX138" fmla="*/ 2458 w 425246"/>
                  <a:gd name="connsiteY138" fmla="*/ 1264130 h 1433976"/>
                  <a:gd name="connsiteX139" fmla="*/ 0 w 425246"/>
                  <a:gd name="connsiteY139" fmla="*/ 1305917 h 1433976"/>
                  <a:gd name="connsiteX140" fmla="*/ 2458 w 425246"/>
                  <a:gd name="connsiteY140" fmla="*/ 1350162 h 1433976"/>
                  <a:gd name="connsiteX141" fmla="*/ 4916 w 425246"/>
                  <a:gd name="connsiteY141" fmla="*/ 1357537 h 1433976"/>
                  <a:gd name="connsiteX142" fmla="*/ 31955 w 425246"/>
                  <a:gd name="connsiteY142" fmla="*/ 1433737 h 143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5246" h="1433976">
                    <a:moveTo>
                      <a:pt x="31955" y="1433737"/>
                    </a:moveTo>
                    <a:cubicBezTo>
                      <a:pt x="35642" y="1437424"/>
                      <a:pt x="29114" y="1397640"/>
                      <a:pt x="27039" y="1379659"/>
                    </a:cubicBezTo>
                    <a:cubicBezTo>
                      <a:pt x="26652" y="1376303"/>
                      <a:pt x="25000" y="1373179"/>
                      <a:pt x="24581" y="1369827"/>
                    </a:cubicBezTo>
                    <a:cubicBezTo>
                      <a:pt x="23357" y="1360037"/>
                      <a:pt x="23427" y="1350110"/>
                      <a:pt x="22123" y="1340330"/>
                    </a:cubicBezTo>
                    <a:cubicBezTo>
                      <a:pt x="21781" y="1337762"/>
                      <a:pt x="20293" y="1335470"/>
                      <a:pt x="19665" y="1332956"/>
                    </a:cubicBezTo>
                    <a:cubicBezTo>
                      <a:pt x="18652" y="1328903"/>
                      <a:pt x="17954" y="1324776"/>
                      <a:pt x="17207" y="1320666"/>
                    </a:cubicBezTo>
                    <a:cubicBezTo>
                      <a:pt x="13709" y="1301428"/>
                      <a:pt x="17299" y="1311018"/>
                      <a:pt x="9833" y="1296085"/>
                    </a:cubicBezTo>
                    <a:cubicBezTo>
                      <a:pt x="6132" y="1236873"/>
                      <a:pt x="5937" y="1253054"/>
                      <a:pt x="9833" y="1173182"/>
                    </a:cubicBezTo>
                    <a:cubicBezTo>
                      <a:pt x="10479" y="1159946"/>
                      <a:pt x="11433" y="1158549"/>
                      <a:pt x="14749" y="1148601"/>
                    </a:cubicBezTo>
                    <a:cubicBezTo>
                      <a:pt x="15568" y="1142046"/>
                      <a:pt x="15990" y="1135430"/>
                      <a:pt x="17207" y="1128937"/>
                    </a:cubicBezTo>
                    <a:cubicBezTo>
                      <a:pt x="21205" y="1107616"/>
                      <a:pt x="20912" y="1113831"/>
                      <a:pt x="27039" y="1096982"/>
                    </a:cubicBezTo>
                    <a:cubicBezTo>
                      <a:pt x="35139" y="1074706"/>
                      <a:pt x="28205" y="1089732"/>
                      <a:pt x="36871" y="1072401"/>
                    </a:cubicBezTo>
                    <a:cubicBezTo>
                      <a:pt x="42258" y="1045464"/>
                      <a:pt x="35521" y="1073543"/>
                      <a:pt x="44246" y="1050279"/>
                    </a:cubicBezTo>
                    <a:cubicBezTo>
                      <a:pt x="45432" y="1047116"/>
                      <a:pt x="45518" y="1043609"/>
                      <a:pt x="46704" y="1040446"/>
                    </a:cubicBezTo>
                    <a:cubicBezTo>
                      <a:pt x="53167" y="1023211"/>
                      <a:pt x="49406" y="1037501"/>
                      <a:pt x="56536" y="1023240"/>
                    </a:cubicBezTo>
                    <a:cubicBezTo>
                      <a:pt x="57695" y="1020923"/>
                      <a:pt x="57835" y="1018183"/>
                      <a:pt x="58994" y="1015866"/>
                    </a:cubicBezTo>
                    <a:cubicBezTo>
                      <a:pt x="71336" y="991179"/>
                      <a:pt x="55899" y="1028823"/>
                      <a:pt x="68826" y="998659"/>
                    </a:cubicBezTo>
                    <a:cubicBezTo>
                      <a:pt x="74735" y="984871"/>
                      <a:pt x="66883" y="997757"/>
                      <a:pt x="76200" y="981453"/>
                    </a:cubicBezTo>
                    <a:cubicBezTo>
                      <a:pt x="77666" y="978888"/>
                      <a:pt x="79795" y="976721"/>
                      <a:pt x="81116" y="974079"/>
                    </a:cubicBezTo>
                    <a:cubicBezTo>
                      <a:pt x="82275" y="971761"/>
                      <a:pt x="82138" y="968860"/>
                      <a:pt x="83575" y="966704"/>
                    </a:cubicBezTo>
                    <a:cubicBezTo>
                      <a:pt x="85503" y="963812"/>
                      <a:pt x="88491" y="961788"/>
                      <a:pt x="90949" y="959330"/>
                    </a:cubicBezTo>
                    <a:cubicBezTo>
                      <a:pt x="97747" y="938936"/>
                      <a:pt x="86333" y="971021"/>
                      <a:pt x="103239" y="937208"/>
                    </a:cubicBezTo>
                    <a:cubicBezTo>
                      <a:pt x="106964" y="929758"/>
                      <a:pt x="112000" y="917652"/>
                      <a:pt x="117987" y="910169"/>
                    </a:cubicBezTo>
                    <a:cubicBezTo>
                      <a:pt x="119435" y="908359"/>
                      <a:pt x="121513" y="907107"/>
                      <a:pt x="122904" y="905253"/>
                    </a:cubicBezTo>
                    <a:cubicBezTo>
                      <a:pt x="126449" y="900526"/>
                      <a:pt x="129459" y="895420"/>
                      <a:pt x="132736" y="890504"/>
                    </a:cubicBezTo>
                    <a:cubicBezTo>
                      <a:pt x="134375" y="888046"/>
                      <a:pt x="135563" y="885219"/>
                      <a:pt x="137652" y="883130"/>
                    </a:cubicBezTo>
                    <a:cubicBezTo>
                      <a:pt x="140110" y="880672"/>
                      <a:pt x="143006" y="878585"/>
                      <a:pt x="145026" y="875756"/>
                    </a:cubicBezTo>
                    <a:cubicBezTo>
                      <a:pt x="147156" y="872774"/>
                      <a:pt x="147812" y="868906"/>
                      <a:pt x="149942" y="865924"/>
                    </a:cubicBezTo>
                    <a:cubicBezTo>
                      <a:pt x="151962" y="863095"/>
                      <a:pt x="155091" y="861220"/>
                      <a:pt x="157316" y="858550"/>
                    </a:cubicBezTo>
                    <a:cubicBezTo>
                      <a:pt x="159208" y="856280"/>
                      <a:pt x="160270" y="853383"/>
                      <a:pt x="162233" y="851175"/>
                    </a:cubicBezTo>
                    <a:cubicBezTo>
                      <a:pt x="166852" y="845979"/>
                      <a:pt x="173125" y="842212"/>
                      <a:pt x="176981" y="836427"/>
                    </a:cubicBezTo>
                    <a:cubicBezTo>
                      <a:pt x="189190" y="818113"/>
                      <a:pt x="173495" y="840611"/>
                      <a:pt x="189271" y="821679"/>
                    </a:cubicBezTo>
                    <a:cubicBezTo>
                      <a:pt x="191162" y="819409"/>
                      <a:pt x="192341" y="816611"/>
                      <a:pt x="194187" y="814304"/>
                    </a:cubicBezTo>
                    <a:cubicBezTo>
                      <a:pt x="195635" y="812494"/>
                      <a:pt x="197656" y="811198"/>
                      <a:pt x="199104" y="809388"/>
                    </a:cubicBezTo>
                    <a:cubicBezTo>
                      <a:pt x="200950" y="807081"/>
                      <a:pt x="202129" y="804283"/>
                      <a:pt x="204020" y="802014"/>
                    </a:cubicBezTo>
                    <a:cubicBezTo>
                      <a:pt x="209934" y="794917"/>
                      <a:pt x="211517" y="794558"/>
                      <a:pt x="218768" y="789724"/>
                    </a:cubicBezTo>
                    <a:cubicBezTo>
                      <a:pt x="220407" y="786446"/>
                      <a:pt x="221338" y="782706"/>
                      <a:pt x="223684" y="779891"/>
                    </a:cubicBezTo>
                    <a:cubicBezTo>
                      <a:pt x="225575" y="777621"/>
                      <a:pt x="228751" y="776820"/>
                      <a:pt x="231058" y="774975"/>
                    </a:cubicBezTo>
                    <a:cubicBezTo>
                      <a:pt x="232868" y="773527"/>
                      <a:pt x="234527" y="771869"/>
                      <a:pt x="235975" y="770059"/>
                    </a:cubicBezTo>
                    <a:cubicBezTo>
                      <a:pt x="254858" y="746457"/>
                      <a:pt x="243054" y="755508"/>
                      <a:pt x="258097" y="745479"/>
                    </a:cubicBezTo>
                    <a:cubicBezTo>
                      <a:pt x="258916" y="743021"/>
                      <a:pt x="259297" y="740369"/>
                      <a:pt x="260555" y="738104"/>
                    </a:cubicBezTo>
                    <a:cubicBezTo>
                      <a:pt x="263424" y="732939"/>
                      <a:pt x="268518" y="728961"/>
                      <a:pt x="270387" y="723356"/>
                    </a:cubicBezTo>
                    <a:cubicBezTo>
                      <a:pt x="271207" y="720898"/>
                      <a:pt x="271340" y="718090"/>
                      <a:pt x="272846" y="715982"/>
                    </a:cubicBezTo>
                    <a:cubicBezTo>
                      <a:pt x="286736" y="696537"/>
                      <a:pt x="278852" y="714802"/>
                      <a:pt x="287594" y="698775"/>
                    </a:cubicBezTo>
                    <a:cubicBezTo>
                      <a:pt x="291103" y="692341"/>
                      <a:pt x="294149" y="685666"/>
                      <a:pt x="297426" y="679111"/>
                    </a:cubicBezTo>
                    <a:cubicBezTo>
                      <a:pt x="299065" y="675834"/>
                      <a:pt x="300310" y="672328"/>
                      <a:pt x="302342" y="669279"/>
                    </a:cubicBezTo>
                    <a:cubicBezTo>
                      <a:pt x="303981" y="666821"/>
                      <a:pt x="305937" y="664547"/>
                      <a:pt x="307258" y="661904"/>
                    </a:cubicBezTo>
                    <a:cubicBezTo>
                      <a:pt x="308417" y="659587"/>
                      <a:pt x="308557" y="656847"/>
                      <a:pt x="309716" y="654530"/>
                    </a:cubicBezTo>
                    <a:cubicBezTo>
                      <a:pt x="311037" y="651888"/>
                      <a:pt x="313218" y="649750"/>
                      <a:pt x="314633" y="647156"/>
                    </a:cubicBezTo>
                    <a:cubicBezTo>
                      <a:pt x="318142" y="640722"/>
                      <a:pt x="321188" y="634046"/>
                      <a:pt x="324465" y="627491"/>
                    </a:cubicBezTo>
                    <a:cubicBezTo>
                      <a:pt x="326104" y="624214"/>
                      <a:pt x="327348" y="620708"/>
                      <a:pt x="329381" y="617659"/>
                    </a:cubicBezTo>
                    <a:cubicBezTo>
                      <a:pt x="331020" y="615201"/>
                      <a:pt x="333097" y="612985"/>
                      <a:pt x="334297" y="610285"/>
                    </a:cubicBezTo>
                    <a:cubicBezTo>
                      <a:pt x="336402" y="605550"/>
                      <a:pt x="337574" y="600453"/>
                      <a:pt x="339213" y="595537"/>
                    </a:cubicBezTo>
                    <a:cubicBezTo>
                      <a:pt x="340032" y="593079"/>
                      <a:pt x="341043" y="590676"/>
                      <a:pt x="341671" y="588162"/>
                    </a:cubicBezTo>
                    <a:cubicBezTo>
                      <a:pt x="342490" y="584885"/>
                      <a:pt x="342618" y="581351"/>
                      <a:pt x="344129" y="578330"/>
                    </a:cubicBezTo>
                    <a:cubicBezTo>
                      <a:pt x="345166" y="576257"/>
                      <a:pt x="347407" y="575053"/>
                      <a:pt x="349046" y="573414"/>
                    </a:cubicBezTo>
                    <a:cubicBezTo>
                      <a:pt x="353437" y="560241"/>
                      <a:pt x="354434" y="559281"/>
                      <a:pt x="356420" y="546375"/>
                    </a:cubicBezTo>
                    <a:cubicBezTo>
                      <a:pt x="360390" y="520567"/>
                      <a:pt x="356322" y="534379"/>
                      <a:pt x="361336" y="519337"/>
                    </a:cubicBezTo>
                    <a:cubicBezTo>
                      <a:pt x="369229" y="464081"/>
                      <a:pt x="357148" y="550385"/>
                      <a:pt x="366252" y="477550"/>
                    </a:cubicBezTo>
                    <a:cubicBezTo>
                      <a:pt x="366870" y="472604"/>
                      <a:pt x="368197" y="467759"/>
                      <a:pt x="368710" y="462801"/>
                    </a:cubicBezTo>
                    <a:cubicBezTo>
                      <a:pt x="375264" y="399443"/>
                      <a:pt x="367451" y="424793"/>
                      <a:pt x="376084" y="398891"/>
                    </a:cubicBezTo>
                    <a:cubicBezTo>
                      <a:pt x="379185" y="374085"/>
                      <a:pt x="376453" y="385494"/>
                      <a:pt x="383458" y="364479"/>
                    </a:cubicBezTo>
                    <a:lnTo>
                      <a:pt x="383458" y="364479"/>
                    </a:lnTo>
                    <a:cubicBezTo>
                      <a:pt x="386424" y="349647"/>
                      <a:pt x="384594" y="356152"/>
                      <a:pt x="388375" y="344814"/>
                    </a:cubicBezTo>
                    <a:cubicBezTo>
                      <a:pt x="389194" y="338259"/>
                      <a:pt x="389853" y="331683"/>
                      <a:pt x="390833" y="325150"/>
                    </a:cubicBezTo>
                    <a:cubicBezTo>
                      <a:pt x="392312" y="315292"/>
                      <a:pt x="394757" y="305571"/>
                      <a:pt x="395749" y="295653"/>
                    </a:cubicBezTo>
                    <a:cubicBezTo>
                      <a:pt x="396696" y="286183"/>
                      <a:pt x="398925" y="261848"/>
                      <a:pt x="400665" y="251408"/>
                    </a:cubicBezTo>
                    <a:cubicBezTo>
                      <a:pt x="401220" y="248075"/>
                      <a:pt x="402304" y="244853"/>
                      <a:pt x="403123" y="241575"/>
                    </a:cubicBezTo>
                    <a:cubicBezTo>
                      <a:pt x="407457" y="167887"/>
                      <a:pt x="404214" y="228513"/>
                      <a:pt x="408039" y="130962"/>
                    </a:cubicBezTo>
                    <a:cubicBezTo>
                      <a:pt x="410392" y="70965"/>
                      <a:pt x="408295" y="92045"/>
                      <a:pt x="412955" y="54762"/>
                    </a:cubicBezTo>
                    <a:cubicBezTo>
                      <a:pt x="413774" y="36736"/>
                      <a:pt x="413420" y="18619"/>
                      <a:pt x="415413" y="685"/>
                    </a:cubicBezTo>
                    <a:cubicBezTo>
                      <a:pt x="415786" y="-2673"/>
                      <a:pt x="417138" y="7219"/>
                      <a:pt x="417871" y="10517"/>
                    </a:cubicBezTo>
                    <a:cubicBezTo>
                      <a:pt x="418777" y="14596"/>
                      <a:pt x="419738" y="18672"/>
                      <a:pt x="420329" y="22808"/>
                    </a:cubicBezTo>
                    <a:cubicBezTo>
                      <a:pt x="429340" y="85888"/>
                      <a:pt x="417534" y="13425"/>
                      <a:pt x="425246" y="59679"/>
                    </a:cubicBezTo>
                    <a:cubicBezTo>
                      <a:pt x="424426" y="89995"/>
                      <a:pt x="423419" y="120307"/>
                      <a:pt x="422787" y="150627"/>
                    </a:cubicBezTo>
                    <a:cubicBezTo>
                      <a:pt x="419642" y="301549"/>
                      <a:pt x="432099" y="248572"/>
                      <a:pt x="417871" y="305485"/>
                    </a:cubicBezTo>
                    <a:cubicBezTo>
                      <a:pt x="417052" y="316137"/>
                      <a:pt x="416593" y="326822"/>
                      <a:pt x="415413" y="337440"/>
                    </a:cubicBezTo>
                    <a:cubicBezTo>
                      <a:pt x="414952" y="341592"/>
                      <a:pt x="413546" y="345594"/>
                      <a:pt x="412955" y="349730"/>
                    </a:cubicBezTo>
                    <a:cubicBezTo>
                      <a:pt x="412175" y="355191"/>
                      <a:pt x="408364" y="392043"/>
                      <a:pt x="408039" y="396433"/>
                    </a:cubicBezTo>
                    <a:cubicBezTo>
                      <a:pt x="407008" y="410348"/>
                      <a:pt x="406541" y="424300"/>
                      <a:pt x="405581" y="438220"/>
                    </a:cubicBezTo>
                    <a:cubicBezTo>
                      <a:pt x="402007" y="490044"/>
                      <a:pt x="404588" y="446681"/>
                      <a:pt x="400665" y="489840"/>
                    </a:cubicBezTo>
                    <a:cubicBezTo>
                      <a:pt x="398217" y="516768"/>
                      <a:pt x="400173" y="514914"/>
                      <a:pt x="395749" y="534085"/>
                    </a:cubicBezTo>
                    <a:cubicBezTo>
                      <a:pt x="394230" y="540669"/>
                      <a:pt x="392472" y="547195"/>
                      <a:pt x="390833" y="553750"/>
                    </a:cubicBezTo>
                    <a:cubicBezTo>
                      <a:pt x="390014" y="557027"/>
                      <a:pt x="389444" y="560377"/>
                      <a:pt x="388375" y="563582"/>
                    </a:cubicBezTo>
                    <a:cubicBezTo>
                      <a:pt x="387555" y="566040"/>
                      <a:pt x="386628" y="568465"/>
                      <a:pt x="385916" y="570956"/>
                    </a:cubicBezTo>
                    <a:cubicBezTo>
                      <a:pt x="384471" y="576013"/>
                      <a:pt x="383267" y="583173"/>
                      <a:pt x="381000" y="588162"/>
                    </a:cubicBezTo>
                    <a:cubicBezTo>
                      <a:pt x="377967" y="594834"/>
                      <a:pt x="373486" y="600874"/>
                      <a:pt x="371168" y="607827"/>
                    </a:cubicBezTo>
                    <a:lnTo>
                      <a:pt x="358878" y="644698"/>
                    </a:lnTo>
                    <a:cubicBezTo>
                      <a:pt x="350620" y="669471"/>
                      <a:pt x="363217" y="631051"/>
                      <a:pt x="353962" y="661904"/>
                    </a:cubicBezTo>
                    <a:cubicBezTo>
                      <a:pt x="352473" y="666868"/>
                      <a:pt x="350685" y="671737"/>
                      <a:pt x="349046" y="676653"/>
                    </a:cubicBezTo>
                    <a:cubicBezTo>
                      <a:pt x="348227" y="679111"/>
                      <a:pt x="348024" y="681871"/>
                      <a:pt x="346587" y="684027"/>
                    </a:cubicBezTo>
                    <a:cubicBezTo>
                      <a:pt x="338796" y="695713"/>
                      <a:pt x="342605" y="688598"/>
                      <a:pt x="336755" y="706150"/>
                    </a:cubicBezTo>
                    <a:lnTo>
                      <a:pt x="331839" y="720898"/>
                    </a:lnTo>
                    <a:cubicBezTo>
                      <a:pt x="331020" y="723356"/>
                      <a:pt x="330818" y="726116"/>
                      <a:pt x="329381" y="728272"/>
                    </a:cubicBezTo>
                    <a:cubicBezTo>
                      <a:pt x="327742" y="730730"/>
                      <a:pt x="325786" y="733004"/>
                      <a:pt x="324465" y="735646"/>
                    </a:cubicBezTo>
                    <a:cubicBezTo>
                      <a:pt x="318083" y="748411"/>
                      <a:pt x="326694" y="738332"/>
                      <a:pt x="317091" y="747937"/>
                    </a:cubicBezTo>
                    <a:cubicBezTo>
                      <a:pt x="311442" y="764884"/>
                      <a:pt x="315840" y="759021"/>
                      <a:pt x="307258" y="767601"/>
                    </a:cubicBezTo>
                    <a:cubicBezTo>
                      <a:pt x="306439" y="770878"/>
                      <a:pt x="306311" y="774411"/>
                      <a:pt x="304800" y="777433"/>
                    </a:cubicBezTo>
                    <a:cubicBezTo>
                      <a:pt x="303764" y="779506"/>
                      <a:pt x="301170" y="780422"/>
                      <a:pt x="299884" y="782350"/>
                    </a:cubicBezTo>
                    <a:cubicBezTo>
                      <a:pt x="297852" y="785399"/>
                      <a:pt x="296786" y="789001"/>
                      <a:pt x="294968" y="792182"/>
                    </a:cubicBezTo>
                    <a:cubicBezTo>
                      <a:pt x="293502" y="794747"/>
                      <a:pt x="291373" y="796914"/>
                      <a:pt x="290052" y="799556"/>
                    </a:cubicBezTo>
                    <a:cubicBezTo>
                      <a:pt x="288893" y="801873"/>
                      <a:pt x="288852" y="804665"/>
                      <a:pt x="287594" y="806930"/>
                    </a:cubicBezTo>
                    <a:cubicBezTo>
                      <a:pt x="284725" y="812095"/>
                      <a:pt x="279630" y="816074"/>
                      <a:pt x="277762" y="821679"/>
                    </a:cubicBezTo>
                    <a:cubicBezTo>
                      <a:pt x="276943" y="824137"/>
                      <a:pt x="276637" y="826831"/>
                      <a:pt x="275304" y="829053"/>
                    </a:cubicBezTo>
                    <a:cubicBezTo>
                      <a:pt x="274111" y="831040"/>
                      <a:pt x="271835" y="832159"/>
                      <a:pt x="270387" y="833969"/>
                    </a:cubicBezTo>
                    <a:cubicBezTo>
                      <a:pt x="256692" y="851086"/>
                      <a:pt x="275622" y="831192"/>
                      <a:pt x="258097" y="848717"/>
                    </a:cubicBezTo>
                    <a:cubicBezTo>
                      <a:pt x="257278" y="851175"/>
                      <a:pt x="256972" y="853869"/>
                      <a:pt x="255639" y="856091"/>
                    </a:cubicBezTo>
                    <a:cubicBezTo>
                      <a:pt x="253303" y="859985"/>
                      <a:pt x="246701" y="863690"/>
                      <a:pt x="243349" y="865924"/>
                    </a:cubicBezTo>
                    <a:cubicBezTo>
                      <a:pt x="241710" y="868382"/>
                      <a:pt x="240522" y="871209"/>
                      <a:pt x="238433" y="873298"/>
                    </a:cubicBezTo>
                    <a:cubicBezTo>
                      <a:pt x="236344" y="875387"/>
                      <a:pt x="233462" y="876497"/>
                      <a:pt x="231058" y="878214"/>
                    </a:cubicBezTo>
                    <a:cubicBezTo>
                      <a:pt x="209698" y="893471"/>
                      <a:pt x="231244" y="878910"/>
                      <a:pt x="213852" y="890504"/>
                    </a:cubicBezTo>
                    <a:cubicBezTo>
                      <a:pt x="212213" y="892962"/>
                      <a:pt x="211025" y="895790"/>
                      <a:pt x="208936" y="897879"/>
                    </a:cubicBezTo>
                    <a:cubicBezTo>
                      <a:pt x="197195" y="909620"/>
                      <a:pt x="197127" y="894697"/>
                      <a:pt x="181897" y="917543"/>
                    </a:cubicBezTo>
                    <a:cubicBezTo>
                      <a:pt x="173468" y="930186"/>
                      <a:pt x="181313" y="920467"/>
                      <a:pt x="169607" y="929833"/>
                    </a:cubicBezTo>
                    <a:cubicBezTo>
                      <a:pt x="159966" y="937547"/>
                      <a:pt x="170124" y="932939"/>
                      <a:pt x="157316" y="937208"/>
                    </a:cubicBezTo>
                    <a:cubicBezTo>
                      <a:pt x="155677" y="939666"/>
                      <a:pt x="154623" y="942637"/>
                      <a:pt x="152400" y="944582"/>
                    </a:cubicBezTo>
                    <a:cubicBezTo>
                      <a:pt x="147954" y="948473"/>
                      <a:pt x="142568" y="951137"/>
                      <a:pt x="137652" y="954414"/>
                    </a:cubicBezTo>
                    <a:lnTo>
                      <a:pt x="130278" y="959330"/>
                    </a:lnTo>
                    <a:cubicBezTo>
                      <a:pt x="127820" y="960969"/>
                      <a:pt x="124993" y="962157"/>
                      <a:pt x="122904" y="964246"/>
                    </a:cubicBezTo>
                    <a:cubicBezTo>
                      <a:pt x="118807" y="968343"/>
                      <a:pt x="115434" y="973323"/>
                      <a:pt x="110613" y="976537"/>
                    </a:cubicBezTo>
                    <a:cubicBezTo>
                      <a:pt x="108155" y="978176"/>
                      <a:pt x="105508" y="979562"/>
                      <a:pt x="103239" y="981453"/>
                    </a:cubicBezTo>
                    <a:cubicBezTo>
                      <a:pt x="84313" y="997224"/>
                      <a:pt x="106799" y="981538"/>
                      <a:pt x="88491" y="993743"/>
                    </a:cubicBezTo>
                    <a:cubicBezTo>
                      <a:pt x="87672" y="996201"/>
                      <a:pt x="87539" y="999009"/>
                      <a:pt x="86033" y="1001117"/>
                    </a:cubicBezTo>
                    <a:cubicBezTo>
                      <a:pt x="83339" y="1004889"/>
                      <a:pt x="76200" y="1010950"/>
                      <a:pt x="76200" y="1010950"/>
                    </a:cubicBezTo>
                    <a:cubicBezTo>
                      <a:pt x="75381" y="1013408"/>
                      <a:pt x="75000" y="1016059"/>
                      <a:pt x="73742" y="1018324"/>
                    </a:cubicBezTo>
                    <a:cubicBezTo>
                      <a:pt x="70873" y="1023489"/>
                      <a:pt x="65778" y="1027467"/>
                      <a:pt x="63910" y="1033072"/>
                    </a:cubicBezTo>
                    <a:cubicBezTo>
                      <a:pt x="60518" y="1043249"/>
                      <a:pt x="62889" y="1038290"/>
                      <a:pt x="56536" y="1047820"/>
                    </a:cubicBezTo>
                    <a:cubicBezTo>
                      <a:pt x="54897" y="1052736"/>
                      <a:pt x="54495" y="1058257"/>
                      <a:pt x="51620" y="1062569"/>
                    </a:cubicBezTo>
                    <a:cubicBezTo>
                      <a:pt x="49981" y="1065027"/>
                      <a:pt x="48025" y="1067301"/>
                      <a:pt x="46704" y="1069943"/>
                    </a:cubicBezTo>
                    <a:cubicBezTo>
                      <a:pt x="36531" y="1090288"/>
                      <a:pt x="53415" y="1063567"/>
                      <a:pt x="39329" y="1084691"/>
                    </a:cubicBezTo>
                    <a:lnTo>
                      <a:pt x="31955" y="1106814"/>
                    </a:lnTo>
                    <a:cubicBezTo>
                      <a:pt x="31136" y="1109272"/>
                      <a:pt x="30934" y="1112032"/>
                      <a:pt x="29497" y="1114188"/>
                    </a:cubicBezTo>
                    <a:lnTo>
                      <a:pt x="24581" y="1121562"/>
                    </a:lnTo>
                    <a:cubicBezTo>
                      <a:pt x="17120" y="1143947"/>
                      <a:pt x="28567" y="1108586"/>
                      <a:pt x="19665" y="1141227"/>
                    </a:cubicBezTo>
                    <a:cubicBezTo>
                      <a:pt x="18302" y="1146226"/>
                      <a:pt x="16388" y="1151059"/>
                      <a:pt x="14749" y="1155975"/>
                    </a:cubicBezTo>
                    <a:cubicBezTo>
                      <a:pt x="13930" y="1158433"/>
                      <a:pt x="12717" y="1160794"/>
                      <a:pt x="12291" y="1163350"/>
                    </a:cubicBezTo>
                    <a:cubicBezTo>
                      <a:pt x="9407" y="1180654"/>
                      <a:pt x="11409" y="1173370"/>
                      <a:pt x="7375" y="1185472"/>
                    </a:cubicBezTo>
                    <a:cubicBezTo>
                      <a:pt x="6555" y="1201859"/>
                      <a:pt x="5940" y="1218257"/>
                      <a:pt x="4916" y="1234633"/>
                    </a:cubicBezTo>
                    <a:cubicBezTo>
                      <a:pt x="4300" y="1244480"/>
                      <a:pt x="3137" y="1254287"/>
                      <a:pt x="2458" y="1264130"/>
                    </a:cubicBezTo>
                    <a:cubicBezTo>
                      <a:pt x="1498" y="1278050"/>
                      <a:pt x="819" y="1291988"/>
                      <a:pt x="0" y="1305917"/>
                    </a:cubicBezTo>
                    <a:cubicBezTo>
                      <a:pt x="819" y="1320665"/>
                      <a:pt x="1058" y="1335457"/>
                      <a:pt x="2458" y="1350162"/>
                    </a:cubicBezTo>
                    <a:cubicBezTo>
                      <a:pt x="2704" y="1352742"/>
                      <a:pt x="4827" y="1354947"/>
                      <a:pt x="4916" y="1357537"/>
                    </a:cubicBezTo>
                    <a:cubicBezTo>
                      <a:pt x="5650" y="1378827"/>
                      <a:pt x="28268" y="1430050"/>
                      <a:pt x="31955" y="143373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3742258" y="4457538"/>
                <a:ext cx="363497" cy="1022553"/>
              </a:xfrm>
              <a:custGeom>
                <a:avLst/>
                <a:gdLst>
                  <a:gd name="connsiteX0" fmla="*/ 516194 w 523568"/>
                  <a:gd name="connsiteY0" fmla="*/ 1472381 h 1472850"/>
                  <a:gd name="connsiteX1" fmla="*/ 508820 w 523568"/>
                  <a:gd name="connsiteY1" fmla="*/ 1430594 h 1472850"/>
                  <a:gd name="connsiteX2" fmla="*/ 503903 w 523568"/>
                  <a:gd name="connsiteY2" fmla="*/ 1418303 h 1472850"/>
                  <a:gd name="connsiteX3" fmla="*/ 498987 w 523568"/>
                  <a:gd name="connsiteY3" fmla="*/ 1401097 h 1472850"/>
                  <a:gd name="connsiteX4" fmla="*/ 494071 w 523568"/>
                  <a:gd name="connsiteY4" fmla="*/ 1386349 h 1472850"/>
                  <a:gd name="connsiteX5" fmla="*/ 491613 w 523568"/>
                  <a:gd name="connsiteY5" fmla="*/ 1376516 h 1472850"/>
                  <a:gd name="connsiteX6" fmla="*/ 489155 w 523568"/>
                  <a:gd name="connsiteY6" fmla="*/ 1361768 h 1472850"/>
                  <a:gd name="connsiteX7" fmla="*/ 484239 w 523568"/>
                  <a:gd name="connsiteY7" fmla="*/ 1351936 h 1472850"/>
                  <a:gd name="connsiteX8" fmla="*/ 481781 w 523568"/>
                  <a:gd name="connsiteY8" fmla="*/ 1339645 h 1472850"/>
                  <a:gd name="connsiteX9" fmla="*/ 474407 w 523568"/>
                  <a:gd name="connsiteY9" fmla="*/ 1319981 h 1472850"/>
                  <a:gd name="connsiteX10" fmla="*/ 469491 w 523568"/>
                  <a:gd name="connsiteY10" fmla="*/ 1312607 h 1472850"/>
                  <a:gd name="connsiteX11" fmla="*/ 467033 w 523568"/>
                  <a:gd name="connsiteY11" fmla="*/ 1302774 h 1472850"/>
                  <a:gd name="connsiteX12" fmla="*/ 462116 w 523568"/>
                  <a:gd name="connsiteY12" fmla="*/ 1288026 h 1472850"/>
                  <a:gd name="connsiteX13" fmla="*/ 459658 w 523568"/>
                  <a:gd name="connsiteY13" fmla="*/ 1270820 h 1472850"/>
                  <a:gd name="connsiteX14" fmla="*/ 454742 w 523568"/>
                  <a:gd name="connsiteY14" fmla="*/ 1260987 h 1472850"/>
                  <a:gd name="connsiteX15" fmla="*/ 452284 w 523568"/>
                  <a:gd name="connsiteY15" fmla="*/ 1246239 h 1472850"/>
                  <a:gd name="connsiteX16" fmla="*/ 449826 w 523568"/>
                  <a:gd name="connsiteY16" fmla="*/ 1236407 h 1472850"/>
                  <a:gd name="connsiteX17" fmla="*/ 447368 w 523568"/>
                  <a:gd name="connsiteY17" fmla="*/ 1224116 h 1472850"/>
                  <a:gd name="connsiteX18" fmla="*/ 439994 w 523568"/>
                  <a:gd name="connsiteY18" fmla="*/ 1204452 h 1472850"/>
                  <a:gd name="connsiteX19" fmla="*/ 437536 w 523568"/>
                  <a:gd name="connsiteY19" fmla="*/ 1184787 h 1472850"/>
                  <a:gd name="connsiteX20" fmla="*/ 427703 w 523568"/>
                  <a:gd name="connsiteY20" fmla="*/ 1150374 h 1472850"/>
                  <a:gd name="connsiteX21" fmla="*/ 422787 w 523568"/>
                  <a:gd name="connsiteY21" fmla="*/ 1125794 h 1472850"/>
                  <a:gd name="connsiteX22" fmla="*/ 417871 w 523568"/>
                  <a:gd name="connsiteY22" fmla="*/ 1108587 h 1472850"/>
                  <a:gd name="connsiteX23" fmla="*/ 412955 w 523568"/>
                  <a:gd name="connsiteY23" fmla="*/ 1088923 h 1472850"/>
                  <a:gd name="connsiteX24" fmla="*/ 403123 w 523568"/>
                  <a:gd name="connsiteY24" fmla="*/ 1071716 h 1472850"/>
                  <a:gd name="connsiteX25" fmla="*/ 400665 w 523568"/>
                  <a:gd name="connsiteY25" fmla="*/ 1064342 h 1472850"/>
                  <a:gd name="connsiteX26" fmla="*/ 385916 w 523568"/>
                  <a:gd name="connsiteY26" fmla="*/ 1044678 h 1472850"/>
                  <a:gd name="connsiteX27" fmla="*/ 373626 w 523568"/>
                  <a:gd name="connsiteY27" fmla="*/ 1032387 h 1472850"/>
                  <a:gd name="connsiteX28" fmla="*/ 368710 w 523568"/>
                  <a:gd name="connsiteY28" fmla="*/ 1022555 h 1472850"/>
                  <a:gd name="connsiteX29" fmla="*/ 353962 w 523568"/>
                  <a:gd name="connsiteY29" fmla="*/ 1012723 h 1472850"/>
                  <a:gd name="connsiteX30" fmla="*/ 341671 w 523568"/>
                  <a:gd name="connsiteY30" fmla="*/ 1002891 h 1472850"/>
                  <a:gd name="connsiteX31" fmla="*/ 336755 w 523568"/>
                  <a:gd name="connsiteY31" fmla="*/ 997974 h 1472850"/>
                  <a:gd name="connsiteX32" fmla="*/ 329381 w 523568"/>
                  <a:gd name="connsiteY32" fmla="*/ 993058 h 1472850"/>
                  <a:gd name="connsiteX33" fmla="*/ 307258 w 523568"/>
                  <a:gd name="connsiteY33" fmla="*/ 975852 h 1472850"/>
                  <a:gd name="connsiteX34" fmla="*/ 299884 w 523568"/>
                  <a:gd name="connsiteY34" fmla="*/ 970936 h 1472850"/>
                  <a:gd name="connsiteX35" fmla="*/ 294968 w 523568"/>
                  <a:gd name="connsiteY35" fmla="*/ 963562 h 1472850"/>
                  <a:gd name="connsiteX36" fmla="*/ 287594 w 523568"/>
                  <a:gd name="connsiteY36" fmla="*/ 961103 h 1472850"/>
                  <a:gd name="connsiteX37" fmla="*/ 280220 w 523568"/>
                  <a:gd name="connsiteY37" fmla="*/ 956187 h 1472850"/>
                  <a:gd name="connsiteX38" fmla="*/ 275303 w 523568"/>
                  <a:gd name="connsiteY38" fmla="*/ 951271 h 1472850"/>
                  <a:gd name="connsiteX39" fmla="*/ 258097 w 523568"/>
                  <a:gd name="connsiteY39" fmla="*/ 938981 h 1472850"/>
                  <a:gd name="connsiteX40" fmla="*/ 238433 w 523568"/>
                  <a:gd name="connsiteY40" fmla="*/ 919316 h 1472850"/>
                  <a:gd name="connsiteX41" fmla="*/ 233516 w 523568"/>
                  <a:gd name="connsiteY41" fmla="*/ 914400 h 1472850"/>
                  <a:gd name="connsiteX42" fmla="*/ 218768 w 523568"/>
                  <a:gd name="connsiteY42" fmla="*/ 902110 h 1472850"/>
                  <a:gd name="connsiteX43" fmla="*/ 213852 w 523568"/>
                  <a:gd name="connsiteY43" fmla="*/ 894736 h 1472850"/>
                  <a:gd name="connsiteX44" fmla="*/ 206478 w 523568"/>
                  <a:gd name="connsiteY44" fmla="*/ 887362 h 1472850"/>
                  <a:gd name="connsiteX45" fmla="*/ 196645 w 523568"/>
                  <a:gd name="connsiteY45" fmla="*/ 872613 h 1472850"/>
                  <a:gd name="connsiteX46" fmla="*/ 189271 w 523568"/>
                  <a:gd name="connsiteY46" fmla="*/ 865239 h 1472850"/>
                  <a:gd name="connsiteX47" fmla="*/ 184355 w 523568"/>
                  <a:gd name="connsiteY47" fmla="*/ 855407 h 1472850"/>
                  <a:gd name="connsiteX48" fmla="*/ 172065 w 523568"/>
                  <a:gd name="connsiteY48" fmla="*/ 843116 h 1472850"/>
                  <a:gd name="connsiteX49" fmla="*/ 157316 w 523568"/>
                  <a:gd name="connsiteY49" fmla="*/ 820994 h 1472850"/>
                  <a:gd name="connsiteX50" fmla="*/ 142568 w 523568"/>
                  <a:gd name="connsiteY50" fmla="*/ 806245 h 1472850"/>
                  <a:gd name="connsiteX51" fmla="*/ 137652 w 523568"/>
                  <a:gd name="connsiteY51" fmla="*/ 798871 h 1472850"/>
                  <a:gd name="connsiteX52" fmla="*/ 135194 w 523568"/>
                  <a:gd name="connsiteY52" fmla="*/ 791497 h 1472850"/>
                  <a:gd name="connsiteX53" fmla="*/ 122903 w 523568"/>
                  <a:gd name="connsiteY53" fmla="*/ 776749 h 1472850"/>
                  <a:gd name="connsiteX54" fmla="*/ 117987 w 523568"/>
                  <a:gd name="connsiteY54" fmla="*/ 769374 h 1472850"/>
                  <a:gd name="connsiteX55" fmla="*/ 110613 w 523568"/>
                  <a:gd name="connsiteY55" fmla="*/ 762000 h 1472850"/>
                  <a:gd name="connsiteX56" fmla="*/ 100781 w 523568"/>
                  <a:gd name="connsiteY56" fmla="*/ 747252 h 1472850"/>
                  <a:gd name="connsiteX57" fmla="*/ 88491 w 523568"/>
                  <a:gd name="connsiteY57" fmla="*/ 730045 h 1472850"/>
                  <a:gd name="connsiteX58" fmla="*/ 83574 w 523568"/>
                  <a:gd name="connsiteY58" fmla="*/ 725129 h 1472850"/>
                  <a:gd name="connsiteX59" fmla="*/ 73742 w 523568"/>
                  <a:gd name="connsiteY59" fmla="*/ 703007 h 1472850"/>
                  <a:gd name="connsiteX60" fmla="*/ 68826 w 523568"/>
                  <a:gd name="connsiteY60" fmla="*/ 693174 h 1472850"/>
                  <a:gd name="connsiteX61" fmla="*/ 61452 w 523568"/>
                  <a:gd name="connsiteY61" fmla="*/ 685800 h 1472850"/>
                  <a:gd name="connsiteX62" fmla="*/ 58994 w 523568"/>
                  <a:gd name="connsiteY62" fmla="*/ 678426 h 1472850"/>
                  <a:gd name="connsiteX63" fmla="*/ 46703 w 523568"/>
                  <a:gd name="connsiteY63" fmla="*/ 663678 h 1472850"/>
                  <a:gd name="connsiteX64" fmla="*/ 44245 w 523568"/>
                  <a:gd name="connsiteY64" fmla="*/ 656303 h 1472850"/>
                  <a:gd name="connsiteX65" fmla="*/ 34413 w 523568"/>
                  <a:gd name="connsiteY65" fmla="*/ 641555 h 1472850"/>
                  <a:gd name="connsiteX66" fmla="*/ 29497 w 523568"/>
                  <a:gd name="connsiteY66" fmla="*/ 634181 h 1472850"/>
                  <a:gd name="connsiteX67" fmla="*/ 24581 w 523568"/>
                  <a:gd name="connsiteY67" fmla="*/ 626807 h 1472850"/>
                  <a:gd name="connsiteX68" fmla="*/ 17207 w 523568"/>
                  <a:gd name="connsiteY68" fmla="*/ 612058 h 1472850"/>
                  <a:gd name="connsiteX69" fmla="*/ 12291 w 523568"/>
                  <a:gd name="connsiteY69" fmla="*/ 589936 h 1472850"/>
                  <a:gd name="connsiteX70" fmla="*/ 4916 w 523568"/>
                  <a:gd name="connsiteY70" fmla="*/ 567813 h 1472850"/>
                  <a:gd name="connsiteX71" fmla="*/ 0 w 523568"/>
                  <a:gd name="connsiteY71" fmla="*/ 540774 h 1472850"/>
                  <a:gd name="connsiteX72" fmla="*/ 4916 w 523568"/>
                  <a:gd name="connsiteY72" fmla="*/ 469491 h 1472850"/>
                  <a:gd name="connsiteX73" fmla="*/ 9833 w 523568"/>
                  <a:gd name="connsiteY73" fmla="*/ 449826 h 1472850"/>
                  <a:gd name="connsiteX74" fmla="*/ 14749 w 523568"/>
                  <a:gd name="connsiteY74" fmla="*/ 439994 h 1472850"/>
                  <a:gd name="connsiteX75" fmla="*/ 24581 w 523568"/>
                  <a:gd name="connsiteY75" fmla="*/ 420329 h 1472850"/>
                  <a:gd name="connsiteX76" fmla="*/ 29497 w 523568"/>
                  <a:gd name="connsiteY76" fmla="*/ 410497 h 1472850"/>
                  <a:gd name="connsiteX77" fmla="*/ 41787 w 523568"/>
                  <a:gd name="connsiteY77" fmla="*/ 393291 h 1472850"/>
                  <a:gd name="connsiteX78" fmla="*/ 51620 w 523568"/>
                  <a:gd name="connsiteY78" fmla="*/ 373626 h 1472850"/>
                  <a:gd name="connsiteX79" fmla="*/ 68826 w 523568"/>
                  <a:gd name="connsiteY79" fmla="*/ 349045 h 1472850"/>
                  <a:gd name="connsiteX80" fmla="*/ 81116 w 523568"/>
                  <a:gd name="connsiteY80" fmla="*/ 331839 h 1472850"/>
                  <a:gd name="connsiteX81" fmla="*/ 86033 w 523568"/>
                  <a:gd name="connsiteY81" fmla="*/ 322007 h 1472850"/>
                  <a:gd name="connsiteX82" fmla="*/ 98323 w 523568"/>
                  <a:gd name="connsiteY82" fmla="*/ 309716 h 1472850"/>
                  <a:gd name="connsiteX83" fmla="*/ 103239 w 523568"/>
                  <a:gd name="connsiteY83" fmla="*/ 299884 h 1472850"/>
                  <a:gd name="connsiteX84" fmla="*/ 117987 w 523568"/>
                  <a:gd name="connsiteY84" fmla="*/ 280220 h 1472850"/>
                  <a:gd name="connsiteX85" fmla="*/ 132736 w 523568"/>
                  <a:gd name="connsiteY85" fmla="*/ 255639 h 1472850"/>
                  <a:gd name="connsiteX86" fmla="*/ 137652 w 523568"/>
                  <a:gd name="connsiteY86" fmla="*/ 248265 h 1472850"/>
                  <a:gd name="connsiteX87" fmla="*/ 142568 w 523568"/>
                  <a:gd name="connsiteY87" fmla="*/ 240891 h 1472850"/>
                  <a:gd name="connsiteX88" fmla="*/ 147484 w 523568"/>
                  <a:gd name="connsiteY88" fmla="*/ 235974 h 1472850"/>
                  <a:gd name="connsiteX89" fmla="*/ 154858 w 523568"/>
                  <a:gd name="connsiteY89" fmla="*/ 218768 h 1472850"/>
                  <a:gd name="connsiteX90" fmla="*/ 162233 w 523568"/>
                  <a:gd name="connsiteY90" fmla="*/ 211394 h 1472850"/>
                  <a:gd name="connsiteX91" fmla="*/ 172065 w 523568"/>
                  <a:gd name="connsiteY91" fmla="*/ 196645 h 1472850"/>
                  <a:gd name="connsiteX92" fmla="*/ 189271 w 523568"/>
                  <a:gd name="connsiteY92" fmla="*/ 172065 h 1472850"/>
                  <a:gd name="connsiteX93" fmla="*/ 194187 w 523568"/>
                  <a:gd name="connsiteY93" fmla="*/ 164691 h 1472850"/>
                  <a:gd name="connsiteX94" fmla="*/ 199103 w 523568"/>
                  <a:gd name="connsiteY94" fmla="*/ 157316 h 1472850"/>
                  <a:gd name="connsiteX95" fmla="*/ 211394 w 523568"/>
                  <a:gd name="connsiteY95" fmla="*/ 145026 h 1472850"/>
                  <a:gd name="connsiteX96" fmla="*/ 221226 w 523568"/>
                  <a:gd name="connsiteY96" fmla="*/ 130278 h 1472850"/>
                  <a:gd name="connsiteX97" fmla="*/ 223684 w 523568"/>
                  <a:gd name="connsiteY97" fmla="*/ 122903 h 1472850"/>
                  <a:gd name="connsiteX98" fmla="*/ 231058 w 523568"/>
                  <a:gd name="connsiteY98" fmla="*/ 115529 h 1472850"/>
                  <a:gd name="connsiteX99" fmla="*/ 240891 w 523568"/>
                  <a:gd name="connsiteY99" fmla="*/ 100781 h 1472850"/>
                  <a:gd name="connsiteX100" fmla="*/ 245807 w 523568"/>
                  <a:gd name="connsiteY100" fmla="*/ 93407 h 1472850"/>
                  <a:gd name="connsiteX101" fmla="*/ 253181 w 523568"/>
                  <a:gd name="connsiteY101" fmla="*/ 86033 h 1472850"/>
                  <a:gd name="connsiteX102" fmla="*/ 267929 w 523568"/>
                  <a:gd name="connsiteY102" fmla="*/ 66368 h 1472850"/>
                  <a:gd name="connsiteX103" fmla="*/ 277762 w 523568"/>
                  <a:gd name="connsiteY103" fmla="*/ 54078 h 1472850"/>
                  <a:gd name="connsiteX104" fmla="*/ 282678 w 523568"/>
                  <a:gd name="connsiteY104" fmla="*/ 44245 h 1472850"/>
                  <a:gd name="connsiteX105" fmla="*/ 294968 w 523568"/>
                  <a:gd name="connsiteY105" fmla="*/ 29497 h 1472850"/>
                  <a:gd name="connsiteX106" fmla="*/ 302342 w 523568"/>
                  <a:gd name="connsiteY106" fmla="*/ 24581 h 1472850"/>
                  <a:gd name="connsiteX107" fmla="*/ 314633 w 523568"/>
                  <a:gd name="connsiteY107" fmla="*/ 12291 h 1472850"/>
                  <a:gd name="connsiteX108" fmla="*/ 324465 w 523568"/>
                  <a:gd name="connsiteY108" fmla="*/ 0 h 1472850"/>
                  <a:gd name="connsiteX109" fmla="*/ 319549 w 523568"/>
                  <a:gd name="connsiteY109" fmla="*/ 19665 h 1472850"/>
                  <a:gd name="connsiteX110" fmla="*/ 312174 w 523568"/>
                  <a:gd name="connsiteY110" fmla="*/ 29497 h 1472850"/>
                  <a:gd name="connsiteX111" fmla="*/ 304800 w 523568"/>
                  <a:gd name="connsiteY111" fmla="*/ 44245 h 1472850"/>
                  <a:gd name="connsiteX112" fmla="*/ 299884 w 523568"/>
                  <a:gd name="connsiteY112" fmla="*/ 49162 h 1472850"/>
                  <a:gd name="connsiteX113" fmla="*/ 290052 w 523568"/>
                  <a:gd name="connsiteY113" fmla="*/ 63910 h 1472850"/>
                  <a:gd name="connsiteX114" fmla="*/ 287594 w 523568"/>
                  <a:gd name="connsiteY114" fmla="*/ 71284 h 1472850"/>
                  <a:gd name="connsiteX115" fmla="*/ 280220 w 523568"/>
                  <a:gd name="connsiteY115" fmla="*/ 73742 h 1472850"/>
                  <a:gd name="connsiteX116" fmla="*/ 272845 w 523568"/>
                  <a:gd name="connsiteY116" fmla="*/ 88491 h 1472850"/>
                  <a:gd name="connsiteX117" fmla="*/ 270387 w 523568"/>
                  <a:gd name="connsiteY117" fmla="*/ 95865 h 1472850"/>
                  <a:gd name="connsiteX118" fmla="*/ 260555 w 523568"/>
                  <a:gd name="connsiteY118" fmla="*/ 110613 h 1472850"/>
                  <a:gd name="connsiteX119" fmla="*/ 255639 w 523568"/>
                  <a:gd name="connsiteY119" fmla="*/ 117987 h 1472850"/>
                  <a:gd name="connsiteX120" fmla="*/ 248265 w 523568"/>
                  <a:gd name="connsiteY120" fmla="*/ 125362 h 1472850"/>
                  <a:gd name="connsiteX121" fmla="*/ 245807 w 523568"/>
                  <a:gd name="connsiteY121" fmla="*/ 132736 h 1472850"/>
                  <a:gd name="connsiteX122" fmla="*/ 235974 w 523568"/>
                  <a:gd name="connsiteY122" fmla="*/ 145026 h 1472850"/>
                  <a:gd name="connsiteX123" fmla="*/ 228600 w 523568"/>
                  <a:gd name="connsiteY123" fmla="*/ 159774 h 1472850"/>
                  <a:gd name="connsiteX124" fmla="*/ 226142 w 523568"/>
                  <a:gd name="connsiteY124" fmla="*/ 167149 h 1472850"/>
                  <a:gd name="connsiteX125" fmla="*/ 208936 w 523568"/>
                  <a:gd name="connsiteY125" fmla="*/ 189271 h 1472850"/>
                  <a:gd name="connsiteX126" fmla="*/ 204020 w 523568"/>
                  <a:gd name="connsiteY126" fmla="*/ 204020 h 1472850"/>
                  <a:gd name="connsiteX127" fmla="*/ 189271 w 523568"/>
                  <a:gd name="connsiteY127" fmla="*/ 223684 h 1472850"/>
                  <a:gd name="connsiteX128" fmla="*/ 186813 w 523568"/>
                  <a:gd name="connsiteY128" fmla="*/ 231058 h 1472850"/>
                  <a:gd name="connsiteX129" fmla="*/ 174523 w 523568"/>
                  <a:gd name="connsiteY129" fmla="*/ 248265 h 1472850"/>
                  <a:gd name="connsiteX130" fmla="*/ 169607 w 523568"/>
                  <a:gd name="connsiteY130" fmla="*/ 255639 h 1472850"/>
                  <a:gd name="connsiteX131" fmla="*/ 167149 w 523568"/>
                  <a:gd name="connsiteY131" fmla="*/ 263013 h 1472850"/>
                  <a:gd name="connsiteX132" fmla="*/ 157316 w 523568"/>
                  <a:gd name="connsiteY132" fmla="*/ 277762 h 1472850"/>
                  <a:gd name="connsiteX133" fmla="*/ 145026 w 523568"/>
                  <a:gd name="connsiteY133" fmla="*/ 299884 h 1472850"/>
                  <a:gd name="connsiteX134" fmla="*/ 140110 w 523568"/>
                  <a:gd name="connsiteY134" fmla="*/ 307258 h 1472850"/>
                  <a:gd name="connsiteX135" fmla="*/ 132736 w 523568"/>
                  <a:gd name="connsiteY135" fmla="*/ 322007 h 1472850"/>
                  <a:gd name="connsiteX136" fmla="*/ 130278 w 523568"/>
                  <a:gd name="connsiteY136" fmla="*/ 329381 h 1472850"/>
                  <a:gd name="connsiteX137" fmla="*/ 122903 w 523568"/>
                  <a:gd name="connsiteY137" fmla="*/ 334297 h 1472850"/>
                  <a:gd name="connsiteX138" fmla="*/ 115529 w 523568"/>
                  <a:gd name="connsiteY138" fmla="*/ 358878 h 1472850"/>
                  <a:gd name="connsiteX139" fmla="*/ 108155 w 523568"/>
                  <a:gd name="connsiteY139" fmla="*/ 363794 h 1472850"/>
                  <a:gd name="connsiteX140" fmla="*/ 103239 w 523568"/>
                  <a:gd name="connsiteY140" fmla="*/ 371168 h 1472850"/>
                  <a:gd name="connsiteX141" fmla="*/ 100781 w 523568"/>
                  <a:gd name="connsiteY141" fmla="*/ 378542 h 1472850"/>
                  <a:gd name="connsiteX142" fmla="*/ 93407 w 523568"/>
                  <a:gd name="connsiteY142" fmla="*/ 385916 h 1472850"/>
                  <a:gd name="connsiteX143" fmla="*/ 88491 w 523568"/>
                  <a:gd name="connsiteY143" fmla="*/ 395749 h 1472850"/>
                  <a:gd name="connsiteX144" fmla="*/ 86033 w 523568"/>
                  <a:gd name="connsiteY144" fmla="*/ 405581 h 1472850"/>
                  <a:gd name="connsiteX145" fmla="*/ 81116 w 523568"/>
                  <a:gd name="connsiteY145" fmla="*/ 420329 h 1472850"/>
                  <a:gd name="connsiteX146" fmla="*/ 78658 w 523568"/>
                  <a:gd name="connsiteY146" fmla="*/ 427703 h 1472850"/>
                  <a:gd name="connsiteX147" fmla="*/ 73742 w 523568"/>
                  <a:gd name="connsiteY147" fmla="*/ 432620 h 1472850"/>
                  <a:gd name="connsiteX148" fmla="*/ 71284 w 523568"/>
                  <a:gd name="connsiteY148" fmla="*/ 439994 h 1472850"/>
                  <a:gd name="connsiteX149" fmla="*/ 66368 w 523568"/>
                  <a:gd name="connsiteY149" fmla="*/ 457200 h 1472850"/>
                  <a:gd name="connsiteX150" fmla="*/ 61452 w 523568"/>
                  <a:gd name="connsiteY150" fmla="*/ 464574 h 1472850"/>
                  <a:gd name="connsiteX151" fmla="*/ 54078 w 523568"/>
                  <a:gd name="connsiteY151" fmla="*/ 479323 h 1472850"/>
                  <a:gd name="connsiteX152" fmla="*/ 49162 w 523568"/>
                  <a:gd name="connsiteY152" fmla="*/ 494071 h 1472850"/>
                  <a:gd name="connsiteX153" fmla="*/ 44245 w 523568"/>
                  <a:gd name="connsiteY153" fmla="*/ 508820 h 1472850"/>
                  <a:gd name="connsiteX154" fmla="*/ 41787 w 523568"/>
                  <a:gd name="connsiteY154" fmla="*/ 516194 h 1472850"/>
                  <a:gd name="connsiteX155" fmla="*/ 39329 w 523568"/>
                  <a:gd name="connsiteY155" fmla="*/ 523568 h 1472850"/>
                  <a:gd name="connsiteX156" fmla="*/ 36871 w 523568"/>
                  <a:gd name="connsiteY156" fmla="*/ 538316 h 1472850"/>
                  <a:gd name="connsiteX157" fmla="*/ 31955 w 523568"/>
                  <a:gd name="connsiteY157" fmla="*/ 555523 h 1472850"/>
                  <a:gd name="connsiteX158" fmla="*/ 29497 w 523568"/>
                  <a:gd name="connsiteY158" fmla="*/ 572729 h 1472850"/>
                  <a:gd name="connsiteX159" fmla="*/ 34413 w 523568"/>
                  <a:gd name="connsiteY159" fmla="*/ 646471 h 1472850"/>
                  <a:gd name="connsiteX160" fmla="*/ 39329 w 523568"/>
                  <a:gd name="connsiteY160" fmla="*/ 661220 h 1472850"/>
                  <a:gd name="connsiteX161" fmla="*/ 41787 w 523568"/>
                  <a:gd name="connsiteY161" fmla="*/ 668594 h 1472850"/>
                  <a:gd name="connsiteX162" fmla="*/ 44245 w 523568"/>
                  <a:gd name="connsiteY162" fmla="*/ 675968 h 1472850"/>
                  <a:gd name="connsiteX163" fmla="*/ 49162 w 523568"/>
                  <a:gd name="connsiteY163" fmla="*/ 680884 h 1472850"/>
                  <a:gd name="connsiteX164" fmla="*/ 58994 w 523568"/>
                  <a:gd name="connsiteY164" fmla="*/ 705465 h 1472850"/>
                  <a:gd name="connsiteX165" fmla="*/ 63910 w 523568"/>
                  <a:gd name="connsiteY165" fmla="*/ 712839 h 1472850"/>
                  <a:gd name="connsiteX166" fmla="*/ 71284 w 523568"/>
                  <a:gd name="connsiteY166" fmla="*/ 730045 h 1472850"/>
                  <a:gd name="connsiteX167" fmla="*/ 76200 w 523568"/>
                  <a:gd name="connsiteY167" fmla="*/ 734962 h 1472850"/>
                  <a:gd name="connsiteX168" fmla="*/ 81116 w 523568"/>
                  <a:gd name="connsiteY168" fmla="*/ 744794 h 1472850"/>
                  <a:gd name="connsiteX169" fmla="*/ 83574 w 523568"/>
                  <a:gd name="connsiteY169" fmla="*/ 752168 h 1472850"/>
                  <a:gd name="connsiteX170" fmla="*/ 88491 w 523568"/>
                  <a:gd name="connsiteY170" fmla="*/ 757084 h 1472850"/>
                  <a:gd name="connsiteX171" fmla="*/ 90949 w 523568"/>
                  <a:gd name="connsiteY171" fmla="*/ 764458 h 1472850"/>
                  <a:gd name="connsiteX172" fmla="*/ 113071 w 523568"/>
                  <a:gd name="connsiteY172" fmla="*/ 781665 h 1472850"/>
                  <a:gd name="connsiteX173" fmla="*/ 127820 w 523568"/>
                  <a:gd name="connsiteY173" fmla="*/ 791497 h 1472850"/>
                  <a:gd name="connsiteX174" fmla="*/ 142568 w 523568"/>
                  <a:gd name="connsiteY174" fmla="*/ 801329 h 1472850"/>
                  <a:gd name="connsiteX175" fmla="*/ 149942 w 523568"/>
                  <a:gd name="connsiteY175" fmla="*/ 806245 h 1472850"/>
                  <a:gd name="connsiteX176" fmla="*/ 154858 w 523568"/>
                  <a:gd name="connsiteY176" fmla="*/ 813620 h 1472850"/>
                  <a:gd name="connsiteX177" fmla="*/ 169607 w 523568"/>
                  <a:gd name="connsiteY177" fmla="*/ 823452 h 1472850"/>
                  <a:gd name="connsiteX178" fmla="*/ 184355 w 523568"/>
                  <a:gd name="connsiteY178" fmla="*/ 833284 h 1472850"/>
                  <a:gd name="connsiteX179" fmla="*/ 191729 w 523568"/>
                  <a:gd name="connsiteY179" fmla="*/ 838200 h 1472850"/>
                  <a:gd name="connsiteX180" fmla="*/ 199103 w 523568"/>
                  <a:gd name="connsiteY180" fmla="*/ 843116 h 1472850"/>
                  <a:gd name="connsiteX181" fmla="*/ 204020 w 523568"/>
                  <a:gd name="connsiteY181" fmla="*/ 848033 h 1472850"/>
                  <a:gd name="connsiteX182" fmla="*/ 218768 w 523568"/>
                  <a:gd name="connsiteY182" fmla="*/ 857865 h 1472850"/>
                  <a:gd name="connsiteX183" fmla="*/ 228600 w 523568"/>
                  <a:gd name="connsiteY183" fmla="*/ 865239 h 1472850"/>
                  <a:gd name="connsiteX184" fmla="*/ 235974 w 523568"/>
                  <a:gd name="connsiteY184" fmla="*/ 872613 h 1472850"/>
                  <a:gd name="connsiteX185" fmla="*/ 245807 w 523568"/>
                  <a:gd name="connsiteY185" fmla="*/ 877529 h 1472850"/>
                  <a:gd name="connsiteX186" fmla="*/ 263013 w 523568"/>
                  <a:gd name="connsiteY186" fmla="*/ 889820 h 1472850"/>
                  <a:gd name="connsiteX187" fmla="*/ 280220 w 523568"/>
                  <a:gd name="connsiteY187" fmla="*/ 899652 h 1472850"/>
                  <a:gd name="connsiteX188" fmla="*/ 292510 w 523568"/>
                  <a:gd name="connsiteY188" fmla="*/ 909484 h 1472850"/>
                  <a:gd name="connsiteX189" fmla="*/ 307258 w 523568"/>
                  <a:gd name="connsiteY189" fmla="*/ 919316 h 1472850"/>
                  <a:gd name="connsiteX190" fmla="*/ 312174 w 523568"/>
                  <a:gd name="connsiteY190" fmla="*/ 924233 h 1472850"/>
                  <a:gd name="connsiteX191" fmla="*/ 319549 w 523568"/>
                  <a:gd name="connsiteY191" fmla="*/ 926691 h 1472850"/>
                  <a:gd name="connsiteX192" fmla="*/ 334297 w 523568"/>
                  <a:gd name="connsiteY192" fmla="*/ 936523 h 1472850"/>
                  <a:gd name="connsiteX193" fmla="*/ 341671 w 523568"/>
                  <a:gd name="connsiteY193" fmla="*/ 943897 h 1472850"/>
                  <a:gd name="connsiteX194" fmla="*/ 363794 w 523568"/>
                  <a:gd name="connsiteY194" fmla="*/ 956187 h 1472850"/>
                  <a:gd name="connsiteX195" fmla="*/ 376084 w 523568"/>
                  <a:gd name="connsiteY195" fmla="*/ 966020 h 1472850"/>
                  <a:gd name="connsiteX196" fmla="*/ 390833 w 523568"/>
                  <a:gd name="connsiteY196" fmla="*/ 973394 h 1472850"/>
                  <a:gd name="connsiteX197" fmla="*/ 405581 w 523568"/>
                  <a:gd name="connsiteY197" fmla="*/ 983226 h 1472850"/>
                  <a:gd name="connsiteX198" fmla="*/ 422787 w 523568"/>
                  <a:gd name="connsiteY198" fmla="*/ 995516 h 1472850"/>
                  <a:gd name="connsiteX199" fmla="*/ 435078 w 523568"/>
                  <a:gd name="connsiteY199" fmla="*/ 1000433 h 1472850"/>
                  <a:gd name="connsiteX200" fmla="*/ 449826 w 523568"/>
                  <a:gd name="connsiteY200" fmla="*/ 1010265 h 1472850"/>
                  <a:gd name="connsiteX201" fmla="*/ 464574 w 523568"/>
                  <a:gd name="connsiteY201" fmla="*/ 1022555 h 1472850"/>
                  <a:gd name="connsiteX202" fmla="*/ 467033 w 523568"/>
                  <a:gd name="connsiteY202" fmla="*/ 1029929 h 1472850"/>
                  <a:gd name="connsiteX203" fmla="*/ 474407 w 523568"/>
                  <a:gd name="connsiteY203" fmla="*/ 1044678 h 1472850"/>
                  <a:gd name="connsiteX204" fmla="*/ 479323 w 523568"/>
                  <a:gd name="connsiteY204" fmla="*/ 1066800 h 1472850"/>
                  <a:gd name="connsiteX205" fmla="*/ 481781 w 523568"/>
                  <a:gd name="connsiteY205" fmla="*/ 1088923 h 1472850"/>
                  <a:gd name="connsiteX206" fmla="*/ 486697 w 523568"/>
                  <a:gd name="connsiteY206" fmla="*/ 1106129 h 1472850"/>
                  <a:gd name="connsiteX207" fmla="*/ 491613 w 523568"/>
                  <a:gd name="connsiteY207" fmla="*/ 1128252 h 1472850"/>
                  <a:gd name="connsiteX208" fmla="*/ 494071 w 523568"/>
                  <a:gd name="connsiteY208" fmla="*/ 1135626 h 1472850"/>
                  <a:gd name="connsiteX209" fmla="*/ 496529 w 523568"/>
                  <a:gd name="connsiteY209" fmla="*/ 1150374 h 1472850"/>
                  <a:gd name="connsiteX210" fmla="*/ 501445 w 523568"/>
                  <a:gd name="connsiteY210" fmla="*/ 1170039 h 1472850"/>
                  <a:gd name="connsiteX211" fmla="*/ 503903 w 523568"/>
                  <a:gd name="connsiteY211" fmla="*/ 1179871 h 1472850"/>
                  <a:gd name="connsiteX212" fmla="*/ 506362 w 523568"/>
                  <a:gd name="connsiteY212" fmla="*/ 1192162 h 1472850"/>
                  <a:gd name="connsiteX213" fmla="*/ 508820 w 523568"/>
                  <a:gd name="connsiteY213" fmla="*/ 1199536 h 1472850"/>
                  <a:gd name="connsiteX214" fmla="*/ 511278 w 523568"/>
                  <a:gd name="connsiteY214" fmla="*/ 1211826 h 1472850"/>
                  <a:gd name="connsiteX215" fmla="*/ 513736 w 523568"/>
                  <a:gd name="connsiteY215" fmla="*/ 1251155 h 1472850"/>
                  <a:gd name="connsiteX216" fmla="*/ 516194 w 523568"/>
                  <a:gd name="connsiteY216" fmla="*/ 1258529 h 1472850"/>
                  <a:gd name="connsiteX217" fmla="*/ 518652 w 523568"/>
                  <a:gd name="connsiteY217" fmla="*/ 1300316 h 1472850"/>
                  <a:gd name="connsiteX218" fmla="*/ 523568 w 523568"/>
                  <a:gd name="connsiteY218" fmla="*/ 1403555 h 1472850"/>
                  <a:gd name="connsiteX219" fmla="*/ 516194 w 523568"/>
                  <a:gd name="connsiteY219" fmla="*/ 1472381 h 1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523568" h="1472850">
                    <a:moveTo>
                      <a:pt x="516194" y="1472381"/>
                    </a:moveTo>
                    <a:cubicBezTo>
                      <a:pt x="513736" y="1476887"/>
                      <a:pt x="513758" y="1447876"/>
                      <a:pt x="508820" y="1430594"/>
                    </a:cubicBezTo>
                    <a:cubicBezTo>
                      <a:pt x="507608" y="1426351"/>
                      <a:pt x="505453" y="1422435"/>
                      <a:pt x="503903" y="1418303"/>
                    </a:cubicBezTo>
                    <a:cubicBezTo>
                      <a:pt x="499774" y="1407294"/>
                      <a:pt x="502859" y="1414004"/>
                      <a:pt x="498987" y="1401097"/>
                    </a:cubicBezTo>
                    <a:cubicBezTo>
                      <a:pt x="497498" y="1396134"/>
                      <a:pt x="495328" y="1391376"/>
                      <a:pt x="494071" y="1386349"/>
                    </a:cubicBezTo>
                    <a:cubicBezTo>
                      <a:pt x="493252" y="1383071"/>
                      <a:pt x="492276" y="1379829"/>
                      <a:pt x="491613" y="1376516"/>
                    </a:cubicBezTo>
                    <a:cubicBezTo>
                      <a:pt x="490636" y="1371629"/>
                      <a:pt x="490587" y="1366542"/>
                      <a:pt x="489155" y="1361768"/>
                    </a:cubicBezTo>
                    <a:cubicBezTo>
                      <a:pt x="488102" y="1358258"/>
                      <a:pt x="485878" y="1355213"/>
                      <a:pt x="484239" y="1351936"/>
                    </a:cubicBezTo>
                    <a:cubicBezTo>
                      <a:pt x="483420" y="1347839"/>
                      <a:pt x="482794" y="1343698"/>
                      <a:pt x="481781" y="1339645"/>
                    </a:cubicBezTo>
                    <a:cubicBezTo>
                      <a:pt x="480717" y="1335390"/>
                      <a:pt x="475535" y="1322236"/>
                      <a:pt x="474407" y="1319981"/>
                    </a:cubicBezTo>
                    <a:cubicBezTo>
                      <a:pt x="473086" y="1317339"/>
                      <a:pt x="471130" y="1315065"/>
                      <a:pt x="469491" y="1312607"/>
                    </a:cubicBezTo>
                    <a:cubicBezTo>
                      <a:pt x="468672" y="1309329"/>
                      <a:pt x="468004" y="1306010"/>
                      <a:pt x="467033" y="1302774"/>
                    </a:cubicBezTo>
                    <a:cubicBezTo>
                      <a:pt x="465544" y="1297811"/>
                      <a:pt x="462116" y="1288026"/>
                      <a:pt x="462116" y="1288026"/>
                    </a:cubicBezTo>
                    <a:cubicBezTo>
                      <a:pt x="461297" y="1282291"/>
                      <a:pt x="461182" y="1276409"/>
                      <a:pt x="459658" y="1270820"/>
                    </a:cubicBezTo>
                    <a:cubicBezTo>
                      <a:pt x="458694" y="1267285"/>
                      <a:pt x="455795" y="1264497"/>
                      <a:pt x="454742" y="1260987"/>
                    </a:cubicBezTo>
                    <a:cubicBezTo>
                      <a:pt x="453310" y="1256213"/>
                      <a:pt x="453261" y="1251126"/>
                      <a:pt x="452284" y="1246239"/>
                    </a:cubicBezTo>
                    <a:cubicBezTo>
                      <a:pt x="451621" y="1242926"/>
                      <a:pt x="450559" y="1239705"/>
                      <a:pt x="449826" y="1236407"/>
                    </a:cubicBezTo>
                    <a:cubicBezTo>
                      <a:pt x="448920" y="1232328"/>
                      <a:pt x="448689" y="1228080"/>
                      <a:pt x="447368" y="1224116"/>
                    </a:cubicBezTo>
                    <a:cubicBezTo>
                      <a:pt x="434513" y="1185548"/>
                      <a:pt x="449267" y="1241546"/>
                      <a:pt x="439994" y="1204452"/>
                    </a:cubicBezTo>
                    <a:cubicBezTo>
                      <a:pt x="439175" y="1197897"/>
                      <a:pt x="438753" y="1191280"/>
                      <a:pt x="437536" y="1184787"/>
                    </a:cubicBezTo>
                    <a:cubicBezTo>
                      <a:pt x="430639" y="1148002"/>
                      <a:pt x="435312" y="1180809"/>
                      <a:pt x="427703" y="1150374"/>
                    </a:cubicBezTo>
                    <a:cubicBezTo>
                      <a:pt x="425676" y="1142268"/>
                      <a:pt x="425429" y="1133721"/>
                      <a:pt x="422787" y="1125794"/>
                    </a:cubicBezTo>
                    <a:cubicBezTo>
                      <a:pt x="420049" y="1117580"/>
                      <a:pt x="419929" y="1117849"/>
                      <a:pt x="417871" y="1108587"/>
                    </a:cubicBezTo>
                    <a:cubicBezTo>
                      <a:pt x="416096" y="1100597"/>
                      <a:pt x="415996" y="1096018"/>
                      <a:pt x="412955" y="1088923"/>
                    </a:cubicBezTo>
                    <a:cubicBezTo>
                      <a:pt x="400028" y="1058759"/>
                      <a:pt x="415465" y="1096403"/>
                      <a:pt x="403123" y="1071716"/>
                    </a:cubicBezTo>
                    <a:cubicBezTo>
                      <a:pt x="401964" y="1069399"/>
                      <a:pt x="401923" y="1066607"/>
                      <a:pt x="400665" y="1064342"/>
                    </a:cubicBezTo>
                    <a:cubicBezTo>
                      <a:pt x="385065" y="1036262"/>
                      <a:pt x="396769" y="1058245"/>
                      <a:pt x="385916" y="1044678"/>
                    </a:cubicBezTo>
                    <a:cubicBezTo>
                      <a:pt x="376550" y="1032970"/>
                      <a:pt x="386270" y="1040816"/>
                      <a:pt x="373626" y="1032387"/>
                    </a:cubicBezTo>
                    <a:cubicBezTo>
                      <a:pt x="371987" y="1029110"/>
                      <a:pt x="371301" y="1025146"/>
                      <a:pt x="368710" y="1022555"/>
                    </a:cubicBezTo>
                    <a:cubicBezTo>
                      <a:pt x="364532" y="1018377"/>
                      <a:pt x="358140" y="1016900"/>
                      <a:pt x="353962" y="1012723"/>
                    </a:cubicBezTo>
                    <a:cubicBezTo>
                      <a:pt x="342081" y="1000844"/>
                      <a:pt x="357188" y="1015306"/>
                      <a:pt x="341671" y="1002891"/>
                    </a:cubicBezTo>
                    <a:cubicBezTo>
                      <a:pt x="339861" y="1001443"/>
                      <a:pt x="338565" y="999422"/>
                      <a:pt x="336755" y="997974"/>
                    </a:cubicBezTo>
                    <a:cubicBezTo>
                      <a:pt x="334448" y="996128"/>
                      <a:pt x="331589" y="995021"/>
                      <a:pt x="329381" y="993058"/>
                    </a:cubicBezTo>
                    <a:cubicBezTo>
                      <a:pt x="309485" y="975373"/>
                      <a:pt x="322464" y="980920"/>
                      <a:pt x="307258" y="975852"/>
                    </a:cubicBezTo>
                    <a:cubicBezTo>
                      <a:pt x="304800" y="974213"/>
                      <a:pt x="301973" y="973025"/>
                      <a:pt x="299884" y="970936"/>
                    </a:cubicBezTo>
                    <a:cubicBezTo>
                      <a:pt x="297795" y="968847"/>
                      <a:pt x="297275" y="965408"/>
                      <a:pt x="294968" y="963562"/>
                    </a:cubicBezTo>
                    <a:cubicBezTo>
                      <a:pt x="292945" y="961943"/>
                      <a:pt x="289911" y="962262"/>
                      <a:pt x="287594" y="961103"/>
                    </a:cubicBezTo>
                    <a:cubicBezTo>
                      <a:pt x="284952" y="959782"/>
                      <a:pt x="282527" y="958032"/>
                      <a:pt x="280220" y="956187"/>
                    </a:cubicBezTo>
                    <a:cubicBezTo>
                      <a:pt x="278410" y="954739"/>
                      <a:pt x="277113" y="952719"/>
                      <a:pt x="275303" y="951271"/>
                    </a:cubicBezTo>
                    <a:cubicBezTo>
                      <a:pt x="263343" y="941703"/>
                      <a:pt x="271926" y="951427"/>
                      <a:pt x="258097" y="938981"/>
                    </a:cubicBezTo>
                    <a:cubicBezTo>
                      <a:pt x="258037" y="938927"/>
                      <a:pt x="242822" y="923705"/>
                      <a:pt x="238433" y="919316"/>
                    </a:cubicBezTo>
                    <a:cubicBezTo>
                      <a:pt x="236794" y="917677"/>
                      <a:pt x="235444" y="915686"/>
                      <a:pt x="233516" y="914400"/>
                    </a:cubicBezTo>
                    <a:cubicBezTo>
                      <a:pt x="226265" y="909566"/>
                      <a:pt x="224682" y="909207"/>
                      <a:pt x="218768" y="902110"/>
                    </a:cubicBezTo>
                    <a:cubicBezTo>
                      <a:pt x="216877" y="899841"/>
                      <a:pt x="215743" y="897005"/>
                      <a:pt x="213852" y="894736"/>
                    </a:cubicBezTo>
                    <a:cubicBezTo>
                      <a:pt x="211627" y="892066"/>
                      <a:pt x="208612" y="890106"/>
                      <a:pt x="206478" y="887362"/>
                    </a:cubicBezTo>
                    <a:cubicBezTo>
                      <a:pt x="202850" y="882698"/>
                      <a:pt x="200823" y="876791"/>
                      <a:pt x="196645" y="872613"/>
                    </a:cubicBezTo>
                    <a:cubicBezTo>
                      <a:pt x="194187" y="870155"/>
                      <a:pt x="191291" y="868068"/>
                      <a:pt x="189271" y="865239"/>
                    </a:cubicBezTo>
                    <a:cubicBezTo>
                      <a:pt x="187141" y="862257"/>
                      <a:pt x="186605" y="858299"/>
                      <a:pt x="184355" y="855407"/>
                    </a:cubicBezTo>
                    <a:cubicBezTo>
                      <a:pt x="180798" y="850834"/>
                      <a:pt x="175046" y="848084"/>
                      <a:pt x="172065" y="843116"/>
                    </a:cubicBezTo>
                    <a:cubicBezTo>
                      <a:pt x="167357" y="835269"/>
                      <a:pt x="163464" y="827825"/>
                      <a:pt x="157316" y="820994"/>
                    </a:cubicBezTo>
                    <a:cubicBezTo>
                      <a:pt x="152665" y="815826"/>
                      <a:pt x="146425" y="812030"/>
                      <a:pt x="142568" y="806245"/>
                    </a:cubicBezTo>
                    <a:cubicBezTo>
                      <a:pt x="140929" y="803787"/>
                      <a:pt x="138973" y="801513"/>
                      <a:pt x="137652" y="798871"/>
                    </a:cubicBezTo>
                    <a:cubicBezTo>
                      <a:pt x="136493" y="796554"/>
                      <a:pt x="136479" y="793747"/>
                      <a:pt x="135194" y="791497"/>
                    </a:cubicBezTo>
                    <a:cubicBezTo>
                      <a:pt x="126822" y="776846"/>
                      <a:pt x="130495" y="786239"/>
                      <a:pt x="122903" y="776749"/>
                    </a:cubicBezTo>
                    <a:cubicBezTo>
                      <a:pt x="121057" y="774442"/>
                      <a:pt x="119878" y="771644"/>
                      <a:pt x="117987" y="769374"/>
                    </a:cubicBezTo>
                    <a:cubicBezTo>
                      <a:pt x="115762" y="766703"/>
                      <a:pt x="112747" y="764744"/>
                      <a:pt x="110613" y="762000"/>
                    </a:cubicBezTo>
                    <a:cubicBezTo>
                      <a:pt x="106986" y="757336"/>
                      <a:pt x="104058" y="752168"/>
                      <a:pt x="100781" y="747252"/>
                    </a:cubicBezTo>
                    <a:cubicBezTo>
                      <a:pt x="96527" y="740871"/>
                      <a:pt x="93568" y="736137"/>
                      <a:pt x="88491" y="730045"/>
                    </a:cubicBezTo>
                    <a:cubicBezTo>
                      <a:pt x="87007" y="728265"/>
                      <a:pt x="85213" y="726768"/>
                      <a:pt x="83574" y="725129"/>
                    </a:cubicBezTo>
                    <a:cubicBezTo>
                      <a:pt x="74989" y="699375"/>
                      <a:pt x="83091" y="719369"/>
                      <a:pt x="73742" y="703007"/>
                    </a:cubicBezTo>
                    <a:cubicBezTo>
                      <a:pt x="71924" y="699825"/>
                      <a:pt x="70956" y="696156"/>
                      <a:pt x="68826" y="693174"/>
                    </a:cubicBezTo>
                    <a:cubicBezTo>
                      <a:pt x="66806" y="690345"/>
                      <a:pt x="63910" y="688258"/>
                      <a:pt x="61452" y="685800"/>
                    </a:cubicBezTo>
                    <a:cubicBezTo>
                      <a:pt x="60633" y="683342"/>
                      <a:pt x="60279" y="680676"/>
                      <a:pt x="58994" y="678426"/>
                    </a:cubicBezTo>
                    <a:cubicBezTo>
                      <a:pt x="55097" y="671607"/>
                      <a:pt x="51763" y="668737"/>
                      <a:pt x="46703" y="663678"/>
                    </a:cubicBezTo>
                    <a:cubicBezTo>
                      <a:pt x="45884" y="661220"/>
                      <a:pt x="45503" y="658568"/>
                      <a:pt x="44245" y="656303"/>
                    </a:cubicBezTo>
                    <a:cubicBezTo>
                      <a:pt x="41376" y="651138"/>
                      <a:pt x="37690" y="646471"/>
                      <a:pt x="34413" y="641555"/>
                    </a:cubicBezTo>
                    <a:lnTo>
                      <a:pt x="29497" y="634181"/>
                    </a:lnTo>
                    <a:cubicBezTo>
                      <a:pt x="27858" y="631723"/>
                      <a:pt x="25515" y="629610"/>
                      <a:pt x="24581" y="626807"/>
                    </a:cubicBezTo>
                    <a:cubicBezTo>
                      <a:pt x="21189" y="616630"/>
                      <a:pt x="23560" y="621589"/>
                      <a:pt x="17207" y="612058"/>
                    </a:cubicBezTo>
                    <a:cubicBezTo>
                      <a:pt x="15927" y="605656"/>
                      <a:pt x="14274" y="596381"/>
                      <a:pt x="12291" y="589936"/>
                    </a:cubicBezTo>
                    <a:cubicBezTo>
                      <a:pt x="10005" y="582506"/>
                      <a:pt x="6440" y="575435"/>
                      <a:pt x="4916" y="567813"/>
                    </a:cubicBezTo>
                    <a:cubicBezTo>
                      <a:pt x="1481" y="550636"/>
                      <a:pt x="3145" y="559644"/>
                      <a:pt x="0" y="540774"/>
                    </a:cubicBezTo>
                    <a:cubicBezTo>
                      <a:pt x="885" y="521304"/>
                      <a:pt x="496" y="491590"/>
                      <a:pt x="4916" y="469491"/>
                    </a:cubicBezTo>
                    <a:cubicBezTo>
                      <a:pt x="6241" y="462865"/>
                      <a:pt x="6811" y="455869"/>
                      <a:pt x="9833" y="449826"/>
                    </a:cubicBezTo>
                    <a:lnTo>
                      <a:pt x="14749" y="439994"/>
                    </a:lnTo>
                    <a:cubicBezTo>
                      <a:pt x="19268" y="417398"/>
                      <a:pt x="13105" y="436395"/>
                      <a:pt x="24581" y="420329"/>
                    </a:cubicBezTo>
                    <a:cubicBezTo>
                      <a:pt x="26711" y="417347"/>
                      <a:pt x="27679" y="413678"/>
                      <a:pt x="29497" y="410497"/>
                    </a:cubicBezTo>
                    <a:cubicBezTo>
                      <a:pt x="32372" y="405465"/>
                      <a:pt x="38622" y="397511"/>
                      <a:pt x="41787" y="393291"/>
                    </a:cubicBezTo>
                    <a:cubicBezTo>
                      <a:pt x="46543" y="379021"/>
                      <a:pt x="41460" y="392493"/>
                      <a:pt x="51620" y="373626"/>
                    </a:cubicBezTo>
                    <a:cubicBezTo>
                      <a:pt x="64113" y="350426"/>
                      <a:pt x="54815" y="358388"/>
                      <a:pt x="68826" y="349045"/>
                    </a:cubicBezTo>
                    <a:cubicBezTo>
                      <a:pt x="82296" y="322105"/>
                      <a:pt x="64511" y="355084"/>
                      <a:pt x="81116" y="331839"/>
                    </a:cubicBezTo>
                    <a:cubicBezTo>
                      <a:pt x="83246" y="328857"/>
                      <a:pt x="83783" y="324899"/>
                      <a:pt x="86033" y="322007"/>
                    </a:cubicBezTo>
                    <a:cubicBezTo>
                      <a:pt x="89590" y="317434"/>
                      <a:pt x="95732" y="314898"/>
                      <a:pt x="98323" y="309716"/>
                    </a:cubicBezTo>
                    <a:cubicBezTo>
                      <a:pt x="99962" y="306439"/>
                      <a:pt x="101206" y="302933"/>
                      <a:pt x="103239" y="299884"/>
                    </a:cubicBezTo>
                    <a:cubicBezTo>
                      <a:pt x="107784" y="293067"/>
                      <a:pt x="114323" y="287548"/>
                      <a:pt x="117987" y="280220"/>
                    </a:cubicBezTo>
                    <a:cubicBezTo>
                      <a:pt x="125546" y="265101"/>
                      <a:pt x="120869" y="273438"/>
                      <a:pt x="132736" y="255639"/>
                    </a:cubicBezTo>
                    <a:lnTo>
                      <a:pt x="137652" y="248265"/>
                    </a:lnTo>
                    <a:cubicBezTo>
                      <a:pt x="139291" y="245807"/>
                      <a:pt x="140479" y="242980"/>
                      <a:pt x="142568" y="240891"/>
                    </a:cubicBezTo>
                    <a:lnTo>
                      <a:pt x="147484" y="235974"/>
                    </a:lnTo>
                    <a:cubicBezTo>
                      <a:pt x="149490" y="229957"/>
                      <a:pt x="151062" y="224083"/>
                      <a:pt x="154858" y="218768"/>
                    </a:cubicBezTo>
                    <a:cubicBezTo>
                      <a:pt x="156879" y="215939"/>
                      <a:pt x="160099" y="214138"/>
                      <a:pt x="162233" y="211394"/>
                    </a:cubicBezTo>
                    <a:cubicBezTo>
                      <a:pt x="165861" y="206730"/>
                      <a:pt x="168520" y="201372"/>
                      <a:pt x="172065" y="196645"/>
                    </a:cubicBezTo>
                    <a:cubicBezTo>
                      <a:pt x="182984" y="182086"/>
                      <a:pt x="177167" y="190222"/>
                      <a:pt x="189271" y="172065"/>
                    </a:cubicBezTo>
                    <a:lnTo>
                      <a:pt x="194187" y="164691"/>
                    </a:lnTo>
                    <a:cubicBezTo>
                      <a:pt x="195826" y="162233"/>
                      <a:pt x="197014" y="159405"/>
                      <a:pt x="199103" y="157316"/>
                    </a:cubicBezTo>
                    <a:lnTo>
                      <a:pt x="211394" y="145026"/>
                    </a:lnTo>
                    <a:cubicBezTo>
                      <a:pt x="217239" y="127491"/>
                      <a:pt x="208950" y="148693"/>
                      <a:pt x="221226" y="130278"/>
                    </a:cubicBezTo>
                    <a:cubicBezTo>
                      <a:pt x="222663" y="128122"/>
                      <a:pt x="222247" y="125059"/>
                      <a:pt x="223684" y="122903"/>
                    </a:cubicBezTo>
                    <a:cubicBezTo>
                      <a:pt x="225612" y="120011"/>
                      <a:pt x="228924" y="118273"/>
                      <a:pt x="231058" y="115529"/>
                    </a:cubicBezTo>
                    <a:cubicBezTo>
                      <a:pt x="234686" y="110865"/>
                      <a:pt x="237613" y="105697"/>
                      <a:pt x="240891" y="100781"/>
                    </a:cubicBezTo>
                    <a:cubicBezTo>
                      <a:pt x="242530" y="98323"/>
                      <a:pt x="243718" y="95496"/>
                      <a:pt x="245807" y="93407"/>
                    </a:cubicBezTo>
                    <a:lnTo>
                      <a:pt x="253181" y="86033"/>
                    </a:lnTo>
                    <a:cubicBezTo>
                      <a:pt x="262134" y="68126"/>
                      <a:pt x="253022" y="83760"/>
                      <a:pt x="267929" y="66368"/>
                    </a:cubicBezTo>
                    <a:cubicBezTo>
                      <a:pt x="286519" y="44680"/>
                      <a:pt x="261037" y="70800"/>
                      <a:pt x="277762" y="54078"/>
                    </a:cubicBezTo>
                    <a:cubicBezTo>
                      <a:pt x="279401" y="50800"/>
                      <a:pt x="280860" y="47427"/>
                      <a:pt x="282678" y="44245"/>
                    </a:cubicBezTo>
                    <a:cubicBezTo>
                      <a:pt x="286193" y="38093"/>
                      <a:pt x="289423" y="34118"/>
                      <a:pt x="294968" y="29497"/>
                    </a:cubicBezTo>
                    <a:cubicBezTo>
                      <a:pt x="297237" y="27606"/>
                      <a:pt x="299884" y="26220"/>
                      <a:pt x="302342" y="24581"/>
                    </a:cubicBezTo>
                    <a:cubicBezTo>
                      <a:pt x="310771" y="11937"/>
                      <a:pt x="302925" y="21657"/>
                      <a:pt x="314633" y="12291"/>
                    </a:cubicBezTo>
                    <a:cubicBezTo>
                      <a:pt x="319634" y="8290"/>
                      <a:pt x="320817" y="5472"/>
                      <a:pt x="324465" y="0"/>
                    </a:cubicBezTo>
                    <a:cubicBezTo>
                      <a:pt x="323843" y="3111"/>
                      <a:pt x="321875" y="15595"/>
                      <a:pt x="319549" y="19665"/>
                    </a:cubicBezTo>
                    <a:cubicBezTo>
                      <a:pt x="317516" y="23222"/>
                      <a:pt x="314632" y="26220"/>
                      <a:pt x="312174" y="29497"/>
                    </a:cubicBezTo>
                    <a:cubicBezTo>
                      <a:pt x="309578" y="37286"/>
                      <a:pt x="310246" y="37437"/>
                      <a:pt x="304800" y="44245"/>
                    </a:cubicBezTo>
                    <a:cubicBezTo>
                      <a:pt x="303352" y="46055"/>
                      <a:pt x="301275" y="47308"/>
                      <a:pt x="299884" y="49162"/>
                    </a:cubicBezTo>
                    <a:cubicBezTo>
                      <a:pt x="296339" y="53889"/>
                      <a:pt x="291920" y="58305"/>
                      <a:pt x="290052" y="63910"/>
                    </a:cubicBezTo>
                    <a:cubicBezTo>
                      <a:pt x="289233" y="66368"/>
                      <a:pt x="289426" y="69452"/>
                      <a:pt x="287594" y="71284"/>
                    </a:cubicBezTo>
                    <a:cubicBezTo>
                      <a:pt x="285762" y="73116"/>
                      <a:pt x="282678" y="72923"/>
                      <a:pt x="280220" y="73742"/>
                    </a:cubicBezTo>
                    <a:cubicBezTo>
                      <a:pt x="274158" y="97989"/>
                      <a:pt x="282238" y="72837"/>
                      <a:pt x="272845" y="88491"/>
                    </a:cubicBezTo>
                    <a:cubicBezTo>
                      <a:pt x="271512" y="90713"/>
                      <a:pt x="271645" y="93600"/>
                      <a:pt x="270387" y="95865"/>
                    </a:cubicBezTo>
                    <a:cubicBezTo>
                      <a:pt x="267518" y="101030"/>
                      <a:pt x="263832" y="105697"/>
                      <a:pt x="260555" y="110613"/>
                    </a:cubicBezTo>
                    <a:cubicBezTo>
                      <a:pt x="258916" y="113071"/>
                      <a:pt x="257728" y="115898"/>
                      <a:pt x="255639" y="117987"/>
                    </a:cubicBezTo>
                    <a:lnTo>
                      <a:pt x="248265" y="125362"/>
                    </a:lnTo>
                    <a:cubicBezTo>
                      <a:pt x="247446" y="127820"/>
                      <a:pt x="246966" y="130419"/>
                      <a:pt x="245807" y="132736"/>
                    </a:cubicBezTo>
                    <a:cubicBezTo>
                      <a:pt x="242706" y="138939"/>
                      <a:pt x="240548" y="140453"/>
                      <a:pt x="235974" y="145026"/>
                    </a:cubicBezTo>
                    <a:cubicBezTo>
                      <a:pt x="229795" y="163564"/>
                      <a:pt x="238131" y="140711"/>
                      <a:pt x="228600" y="159774"/>
                    </a:cubicBezTo>
                    <a:cubicBezTo>
                      <a:pt x="227441" y="162092"/>
                      <a:pt x="227579" y="164993"/>
                      <a:pt x="226142" y="167149"/>
                    </a:cubicBezTo>
                    <a:cubicBezTo>
                      <a:pt x="217659" y="179875"/>
                      <a:pt x="215481" y="169635"/>
                      <a:pt x="208936" y="189271"/>
                    </a:cubicBezTo>
                    <a:cubicBezTo>
                      <a:pt x="207297" y="194187"/>
                      <a:pt x="207685" y="200356"/>
                      <a:pt x="204020" y="204020"/>
                    </a:cubicBezTo>
                    <a:cubicBezTo>
                      <a:pt x="198195" y="209844"/>
                      <a:pt x="192051" y="215343"/>
                      <a:pt x="189271" y="223684"/>
                    </a:cubicBezTo>
                    <a:cubicBezTo>
                      <a:pt x="188452" y="226142"/>
                      <a:pt x="187972" y="228741"/>
                      <a:pt x="186813" y="231058"/>
                    </a:cubicBezTo>
                    <a:cubicBezTo>
                      <a:pt x="184880" y="234924"/>
                      <a:pt x="176383" y="245662"/>
                      <a:pt x="174523" y="248265"/>
                    </a:cubicBezTo>
                    <a:cubicBezTo>
                      <a:pt x="172806" y="250669"/>
                      <a:pt x="170928" y="252997"/>
                      <a:pt x="169607" y="255639"/>
                    </a:cubicBezTo>
                    <a:cubicBezTo>
                      <a:pt x="168448" y="257956"/>
                      <a:pt x="168407" y="260748"/>
                      <a:pt x="167149" y="263013"/>
                    </a:cubicBezTo>
                    <a:cubicBezTo>
                      <a:pt x="164279" y="268178"/>
                      <a:pt x="157316" y="277762"/>
                      <a:pt x="157316" y="277762"/>
                    </a:cubicBezTo>
                    <a:cubicBezTo>
                      <a:pt x="152990" y="290741"/>
                      <a:pt x="156295" y="282980"/>
                      <a:pt x="145026" y="299884"/>
                    </a:cubicBezTo>
                    <a:lnTo>
                      <a:pt x="140110" y="307258"/>
                    </a:lnTo>
                    <a:cubicBezTo>
                      <a:pt x="133933" y="325793"/>
                      <a:pt x="142265" y="302949"/>
                      <a:pt x="132736" y="322007"/>
                    </a:cubicBezTo>
                    <a:cubicBezTo>
                      <a:pt x="131577" y="324324"/>
                      <a:pt x="131897" y="327358"/>
                      <a:pt x="130278" y="329381"/>
                    </a:cubicBezTo>
                    <a:cubicBezTo>
                      <a:pt x="128432" y="331688"/>
                      <a:pt x="125361" y="332658"/>
                      <a:pt x="122903" y="334297"/>
                    </a:cubicBezTo>
                    <a:cubicBezTo>
                      <a:pt x="121919" y="338233"/>
                      <a:pt x="117324" y="357681"/>
                      <a:pt x="115529" y="358878"/>
                    </a:cubicBezTo>
                    <a:lnTo>
                      <a:pt x="108155" y="363794"/>
                    </a:lnTo>
                    <a:cubicBezTo>
                      <a:pt x="106516" y="366252"/>
                      <a:pt x="104560" y="368526"/>
                      <a:pt x="103239" y="371168"/>
                    </a:cubicBezTo>
                    <a:cubicBezTo>
                      <a:pt x="102080" y="373485"/>
                      <a:pt x="102218" y="376386"/>
                      <a:pt x="100781" y="378542"/>
                    </a:cubicBezTo>
                    <a:cubicBezTo>
                      <a:pt x="98853" y="381434"/>
                      <a:pt x="95865" y="383458"/>
                      <a:pt x="93407" y="385916"/>
                    </a:cubicBezTo>
                    <a:cubicBezTo>
                      <a:pt x="91768" y="389194"/>
                      <a:pt x="89778" y="392318"/>
                      <a:pt x="88491" y="395749"/>
                    </a:cubicBezTo>
                    <a:cubicBezTo>
                      <a:pt x="87305" y="398912"/>
                      <a:pt x="87004" y="402345"/>
                      <a:pt x="86033" y="405581"/>
                    </a:cubicBezTo>
                    <a:cubicBezTo>
                      <a:pt x="84544" y="410544"/>
                      <a:pt x="82755" y="415413"/>
                      <a:pt x="81116" y="420329"/>
                    </a:cubicBezTo>
                    <a:cubicBezTo>
                      <a:pt x="80297" y="422787"/>
                      <a:pt x="80490" y="425871"/>
                      <a:pt x="78658" y="427703"/>
                    </a:cubicBezTo>
                    <a:lnTo>
                      <a:pt x="73742" y="432620"/>
                    </a:lnTo>
                    <a:cubicBezTo>
                      <a:pt x="72923" y="435078"/>
                      <a:pt x="71996" y="437503"/>
                      <a:pt x="71284" y="439994"/>
                    </a:cubicBezTo>
                    <a:cubicBezTo>
                      <a:pt x="70234" y="443669"/>
                      <a:pt x="68332" y="453271"/>
                      <a:pt x="66368" y="457200"/>
                    </a:cubicBezTo>
                    <a:cubicBezTo>
                      <a:pt x="65047" y="459842"/>
                      <a:pt x="63091" y="462116"/>
                      <a:pt x="61452" y="464574"/>
                    </a:cubicBezTo>
                    <a:cubicBezTo>
                      <a:pt x="52490" y="491464"/>
                      <a:pt x="66781" y="450741"/>
                      <a:pt x="54078" y="479323"/>
                    </a:cubicBezTo>
                    <a:cubicBezTo>
                      <a:pt x="51973" y="484058"/>
                      <a:pt x="50801" y="489155"/>
                      <a:pt x="49162" y="494071"/>
                    </a:cubicBezTo>
                    <a:lnTo>
                      <a:pt x="44245" y="508820"/>
                    </a:lnTo>
                    <a:lnTo>
                      <a:pt x="41787" y="516194"/>
                    </a:lnTo>
                    <a:cubicBezTo>
                      <a:pt x="40968" y="518652"/>
                      <a:pt x="39755" y="521012"/>
                      <a:pt x="39329" y="523568"/>
                    </a:cubicBezTo>
                    <a:cubicBezTo>
                      <a:pt x="38510" y="528484"/>
                      <a:pt x="37952" y="533451"/>
                      <a:pt x="36871" y="538316"/>
                    </a:cubicBezTo>
                    <a:cubicBezTo>
                      <a:pt x="31607" y="562004"/>
                      <a:pt x="37307" y="526088"/>
                      <a:pt x="31955" y="555523"/>
                    </a:cubicBezTo>
                    <a:cubicBezTo>
                      <a:pt x="30919" y="561223"/>
                      <a:pt x="30316" y="566994"/>
                      <a:pt x="29497" y="572729"/>
                    </a:cubicBezTo>
                    <a:cubicBezTo>
                      <a:pt x="30135" y="588689"/>
                      <a:pt x="28339" y="624200"/>
                      <a:pt x="34413" y="646471"/>
                    </a:cubicBezTo>
                    <a:cubicBezTo>
                      <a:pt x="35776" y="651471"/>
                      <a:pt x="37690" y="656304"/>
                      <a:pt x="39329" y="661220"/>
                    </a:cubicBezTo>
                    <a:lnTo>
                      <a:pt x="41787" y="668594"/>
                    </a:lnTo>
                    <a:cubicBezTo>
                      <a:pt x="42606" y="671052"/>
                      <a:pt x="42413" y="674136"/>
                      <a:pt x="44245" y="675968"/>
                    </a:cubicBezTo>
                    <a:lnTo>
                      <a:pt x="49162" y="680884"/>
                    </a:lnTo>
                    <a:cubicBezTo>
                      <a:pt x="53191" y="692971"/>
                      <a:pt x="53207" y="695338"/>
                      <a:pt x="58994" y="705465"/>
                    </a:cubicBezTo>
                    <a:cubicBezTo>
                      <a:pt x="60460" y="708030"/>
                      <a:pt x="62589" y="710197"/>
                      <a:pt x="63910" y="712839"/>
                    </a:cubicBezTo>
                    <a:cubicBezTo>
                      <a:pt x="70466" y="725951"/>
                      <a:pt x="61052" y="714696"/>
                      <a:pt x="71284" y="730045"/>
                    </a:cubicBezTo>
                    <a:cubicBezTo>
                      <a:pt x="72570" y="731973"/>
                      <a:pt x="74914" y="733034"/>
                      <a:pt x="76200" y="734962"/>
                    </a:cubicBezTo>
                    <a:cubicBezTo>
                      <a:pt x="78232" y="738011"/>
                      <a:pt x="79673" y="741426"/>
                      <a:pt x="81116" y="744794"/>
                    </a:cubicBezTo>
                    <a:cubicBezTo>
                      <a:pt x="82137" y="747175"/>
                      <a:pt x="82241" y="749946"/>
                      <a:pt x="83574" y="752168"/>
                    </a:cubicBezTo>
                    <a:cubicBezTo>
                      <a:pt x="84767" y="754155"/>
                      <a:pt x="86852" y="755445"/>
                      <a:pt x="88491" y="757084"/>
                    </a:cubicBezTo>
                    <a:cubicBezTo>
                      <a:pt x="89310" y="759542"/>
                      <a:pt x="89512" y="762302"/>
                      <a:pt x="90949" y="764458"/>
                    </a:cubicBezTo>
                    <a:cubicBezTo>
                      <a:pt x="95571" y="771391"/>
                      <a:pt x="107208" y="777756"/>
                      <a:pt x="113071" y="781665"/>
                    </a:cubicBezTo>
                    <a:lnTo>
                      <a:pt x="127820" y="791497"/>
                    </a:lnTo>
                    <a:lnTo>
                      <a:pt x="142568" y="801329"/>
                    </a:lnTo>
                    <a:lnTo>
                      <a:pt x="149942" y="806245"/>
                    </a:lnTo>
                    <a:cubicBezTo>
                      <a:pt x="151581" y="808703"/>
                      <a:pt x="152635" y="811674"/>
                      <a:pt x="154858" y="813620"/>
                    </a:cubicBezTo>
                    <a:cubicBezTo>
                      <a:pt x="159305" y="817511"/>
                      <a:pt x="164691" y="820175"/>
                      <a:pt x="169607" y="823452"/>
                    </a:cubicBezTo>
                    <a:lnTo>
                      <a:pt x="184355" y="833284"/>
                    </a:lnTo>
                    <a:lnTo>
                      <a:pt x="191729" y="838200"/>
                    </a:lnTo>
                    <a:cubicBezTo>
                      <a:pt x="194187" y="839839"/>
                      <a:pt x="197014" y="841027"/>
                      <a:pt x="199103" y="843116"/>
                    </a:cubicBezTo>
                    <a:cubicBezTo>
                      <a:pt x="200742" y="844755"/>
                      <a:pt x="202166" y="846642"/>
                      <a:pt x="204020" y="848033"/>
                    </a:cubicBezTo>
                    <a:cubicBezTo>
                      <a:pt x="208747" y="851578"/>
                      <a:pt x="214041" y="854320"/>
                      <a:pt x="218768" y="857865"/>
                    </a:cubicBezTo>
                    <a:cubicBezTo>
                      <a:pt x="222045" y="860323"/>
                      <a:pt x="225490" y="862573"/>
                      <a:pt x="228600" y="865239"/>
                    </a:cubicBezTo>
                    <a:cubicBezTo>
                      <a:pt x="231239" y="867501"/>
                      <a:pt x="233145" y="870593"/>
                      <a:pt x="235974" y="872613"/>
                    </a:cubicBezTo>
                    <a:cubicBezTo>
                      <a:pt x="238956" y="874743"/>
                      <a:pt x="242529" y="875890"/>
                      <a:pt x="245807" y="877529"/>
                    </a:cubicBezTo>
                    <a:cubicBezTo>
                      <a:pt x="259863" y="891585"/>
                      <a:pt x="245759" y="879036"/>
                      <a:pt x="263013" y="889820"/>
                    </a:cubicBezTo>
                    <a:cubicBezTo>
                      <a:pt x="280016" y="900448"/>
                      <a:pt x="265734" y="894824"/>
                      <a:pt x="280220" y="899652"/>
                    </a:cubicBezTo>
                    <a:cubicBezTo>
                      <a:pt x="289303" y="913277"/>
                      <a:pt x="279939" y="902500"/>
                      <a:pt x="292510" y="909484"/>
                    </a:cubicBezTo>
                    <a:cubicBezTo>
                      <a:pt x="297675" y="912353"/>
                      <a:pt x="303081" y="915138"/>
                      <a:pt x="307258" y="919316"/>
                    </a:cubicBezTo>
                    <a:cubicBezTo>
                      <a:pt x="308897" y="920955"/>
                      <a:pt x="310187" y="923041"/>
                      <a:pt x="312174" y="924233"/>
                    </a:cubicBezTo>
                    <a:cubicBezTo>
                      <a:pt x="314396" y="925566"/>
                      <a:pt x="317091" y="925872"/>
                      <a:pt x="319549" y="926691"/>
                    </a:cubicBezTo>
                    <a:cubicBezTo>
                      <a:pt x="343073" y="950215"/>
                      <a:pt x="312953" y="922294"/>
                      <a:pt x="334297" y="936523"/>
                    </a:cubicBezTo>
                    <a:cubicBezTo>
                      <a:pt x="337189" y="938451"/>
                      <a:pt x="338927" y="941763"/>
                      <a:pt x="341671" y="943897"/>
                    </a:cubicBezTo>
                    <a:cubicBezTo>
                      <a:pt x="369574" y="965598"/>
                      <a:pt x="345992" y="947286"/>
                      <a:pt x="363794" y="956187"/>
                    </a:cubicBezTo>
                    <a:cubicBezTo>
                      <a:pt x="373884" y="961232"/>
                      <a:pt x="368461" y="959921"/>
                      <a:pt x="376084" y="966020"/>
                    </a:cubicBezTo>
                    <a:cubicBezTo>
                      <a:pt x="382890" y="971466"/>
                      <a:pt x="383045" y="970798"/>
                      <a:pt x="390833" y="973394"/>
                    </a:cubicBezTo>
                    <a:cubicBezTo>
                      <a:pt x="395749" y="976671"/>
                      <a:pt x="400854" y="979681"/>
                      <a:pt x="405581" y="983226"/>
                    </a:cubicBezTo>
                    <a:cubicBezTo>
                      <a:pt x="407808" y="984896"/>
                      <a:pt x="419192" y="993719"/>
                      <a:pt x="422787" y="995516"/>
                    </a:cubicBezTo>
                    <a:cubicBezTo>
                      <a:pt x="426734" y="997489"/>
                      <a:pt x="430981" y="998794"/>
                      <a:pt x="435078" y="1000433"/>
                    </a:cubicBezTo>
                    <a:cubicBezTo>
                      <a:pt x="449057" y="1014412"/>
                      <a:pt x="435597" y="1003150"/>
                      <a:pt x="449826" y="1010265"/>
                    </a:cubicBezTo>
                    <a:cubicBezTo>
                      <a:pt x="456670" y="1013687"/>
                      <a:pt x="459138" y="1017119"/>
                      <a:pt x="464574" y="1022555"/>
                    </a:cubicBezTo>
                    <a:cubicBezTo>
                      <a:pt x="465394" y="1025013"/>
                      <a:pt x="465874" y="1027612"/>
                      <a:pt x="467033" y="1029929"/>
                    </a:cubicBezTo>
                    <a:cubicBezTo>
                      <a:pt x="474214" y="1044290"/>
                      <a:pt x="470289" y="1030263"/>
                      <a:pt x="474407" y="1044678"/>
                    </a:cubicBezTo>
                    <a:cubicBezTo>
                      <a:pt x="475941" y="1050046"/>
                      <a:pt x="478599" y="1061731"/>
                      <a:pt x="479323" y="1066800"/>
                    </a:cubicBezTo>
                    <a:cubicBezTo>
                      <a:pt x="480372" y="1074145"/>
                      <a:pt x="480653" y="1081590"/>
                      <a:pt x="481781" y="1088923"/>
                    </a:cubicBezTo>
                    <a:cubicBezTo>
                      <a:pt x="483062" y="1097248"/>
                      <a:pt x="484556" y="1098634"/>
                      <a:pt x="486697" y="1106129"/>
                    </a:cubicBezTo>
                    <a:cubicBezTo>
                      <a:pt x="491743" y="1123792"/>
                      <a:pt x="486545" y="1107978"/>
                      <a:pt x="491613" y="1128252"/>
                    </a:cubicBezTo>
                    <a:cubicBezTo>
                      <a:pt x="492241" y="1130766"/>
                      <a:pt x="493509" y="1133097"/>
                      <a:pt x="494071" y="1135626"/>
                    </a:cubicBezTo>
                    <a:cubicBezTo>
                      <a:pt x="495152" y="1140491"/>
                      <a:pt x="495485" y="1145501"/>
                      <a:pt x="496529" y="1150374"/>
                    </a:cubicBezTo>
                    <a:cubicBezTo>
                      <a:pt x="497945" y="1156981"/>
                      <a:pt x="499806" y="1163484"/>
                      <a:pt x="501445" y="1170039"/>
                    </a:cubicBezTo>
                    <a:cubicBezTo>
                      <a:pt x="502264" y="1173316"/>
                      <a:pt x="503240" y="1176558"/>
                      <a:pt x="503903" y="1179871"/>
                    </a:cubicBezTo>
                    <a:cubicBezTo>
                      <a:pt x="504723" y="1183968"/>
                      <a:pt x="505348" y="1188109"/>
                      <a:pt x="506362" y="1192162"/>
                    </a:cubicBezTo>
                    <a:cubicBezTo>
                      <a:pt x="506990" y="1194676"/>
                      <a:pt x="508192" y="1197022"/>
                      <a:pt x="508820" y="1199536"/>
                    </a:cubicBezTo>
                    <a:cubicBezTo>
                      <a:pt x="509833" y="1203589"/>
                      <a:pt x="510459" y="1207729"/>
                      <a:pt x="511278" y="1211826"/>
                    </a:cubicBezTo>
                    <a:cubicBezTo>
                      <a:pt x="512097" y="1224936"/>
                      <a:pt x="512361" y="1238092"/>
                      <a:pt x="513736" y="1251155"/>
                    </a:cubicBezTo>
                    <a:cubicBezTo>
                      <a:pt x="514007" y="1253732"/>
                      <a:pt x="515936" y="1255951"/>
                      <a:pt x="516194" y="1258529"/>
                    </a:cubicBezTo>
                    <a:cubicBezTo>
                      <a:pt x="517582" y="1272413"/>
                      <a:pt x="518094" y="1286374"/>
                      <a:pt x="518652" y="1300316"/>
                    </a:cubicBezTo>
                    <a:cubicBezTo>
                      <a:pt x="522676" y="1400921"/>
                      <a:pt x="517755" y="1351236"/>
                      <a:pt x="523568" y="1403555"/>
                    </a:cubicBezTo>
                    <a:cubicBezTo>
                      <a:pt x="522749" y="1424858"/>
                      <a:pt x="518652" y="1467875"/>
                      <a:pt x="516194" y="147238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4009880" y="4433273"/>
                <a:ext cx="177789" cy="1044889"/>
              </a:xfrm>
              <a:custGeom>
                <a:avLst/>
                <a:gdLst>
                  <a:gd name="connsiteX0" fmla="*/ 179881 w 256081"/>
                  <a:gd name="connsiteY0" fmla="*/ 1504874 h 1505022"/>
                  <a:gd name="connsiteX1" fmla="*/ 189713 w 256081"/>
                  <a:gd name="connsiteY1" fmla="*/ 1485209 h 1505022"/>
                  <a:gd name="connsiteX2" fmla="*/ 194629 w 256081"/>
                  <a:gd name="connsiteY2" fmla="*/ 1463087 h 1505022"/>
                  <a:gd name="connsiteX3" fmla="*/ 199546 w 256081"/>
                  <a:gd name="connsiteY3" fmla="*/ 1453254 h 1505022"/>
                  <a:gd name="connsiteX4" fmla="*/ 204462 w 256081"/>
                  <a:gd name="connsiteY4" fmla="*/ 1433590 h 1505022"/>
                  <a:gd name="connsiteX5" fmla="*/ 209378 w 256081"/>
                  <a:gd name="connsiteY5" fmla="*/ 1423758 h 1505022"/>
                  <a:gd name="connsiteX6" fmla="*/ 216752 w 256081"/>
                  <a:gd name="connsiteY6" fmla="*/ 1399177 h 1505022"/>
                  <a:gd name="connsiteX7" fmla="*/ 219210 w 256081"/>
                  <a:gd name="connsiteY7" fmla="*/ 1391803 h 1505022"/>
                  <a:gd name="connsiteX8" fmla="*/ 221668 w 256081"/>
                  <a:gd name="connsiteY8" fmla="*/ 1364764 h 1505022"/>
                  <a:gd name="connsiteX9" fmla="*/ 224126 w 256081"/>
                  <a:gd name="connsiteY9" fmla="*/ 1342642 h 1505022"/>
                  <a:gd name="connsiteX10" fmla="*/ 229042 w 256081"/>
                  <a:gd name="connsiteY10" fmla="*/ 1268900 h 1505022"/>
                  <a:gd name="connsiteX11" fmla="*/ 231500 w 256081"/>
                  <a:gd name="connsiteY11" fmla="*/ 1236945 h 1505022"/>
                  <a:gd name="connsiteX12" fmla="*/ 229042 w 256081"/>
                  <a:gd name="connsiteY12" fmla="*/ 1163203 h 1505022"/>
                  <a:gd name="connsiteX13" fmla="*/ 224126 w 256081"/>
                  <a:gd name="connsiteY13" fmla="*/ 1131248 h 1505022"/>
                  <a:gd name="connsiteX14" fmla="*/ 219210 w 256081"/>
                  <a:gd name="connsiteY14" fmla="*/ 1116500 h 1505022"/>
                  <a:gd name="connsiteX15" fmla="*/ 214294 w 256081"/>
                  <a:gd name="connsiteY15" fmla="*/ 1094377 h 1505022"/>
                  <a:gd name="connsiteX16" fmla="*/ 211836 w 256081"/>
                  <a:gd name="connsiteY16" fmla="*/ 1087003 h 1505022"/>
                  <a:gd name="connsiteX17" fmla="*/ 206920 w 256081"/>
                  <a:gd name="connsiteY17" fmla="*/ 1069796 h 1505022"/>
                  <a:gd name="connsiteX18" fmla="*/ 202004 w 256081"/>
                  <a:gd name="connsiteY18" fmla="*/ 1059964 h 1505022"/>
                  <a:gd name="connsiteX19" fmla="*/ 197088 w 256081"/>
                  <a:gd name="connsiteY19" fmla="*/ 1037842 h 1505022"/>
                  <a:gd name="connsiteX20" fmla="*/ 187255 w 256081"/>
                  <a:gd name="connsiteY20" fmla="*/ 1015719 h 1505022"/>
                  <a:gd name="connsiteX21" fmla="*/ 179881 w 256081"/>
                  <a:gd name="connsiteY21" fmla="*/ 1000971 h 1505022"/>
                  <a:gd name="connsiteX22" fmla="*/ 167591 w 256081"/>
                  <a:gd name="connsiteY22" fmla="*/ 978848 h 1505022"/>
                  <a:gd name="connsiteX23" fmla="*/ 162675 w 256081"/>
                  <a:gd name="connsiteY23" fmla="*/ 971474 h 1505022"/>
                  <a:gd name="connsiteX24" fmla="*/ 155300 w 256081"/>
                  <a:gd name="connsiteY24" fmla="*/ 964100 h 1505022"/>
                  <a:gd name="connsiteX25" fmla="*/ 145468 w 256081"/>
                  <a:gd name="connsiteY25" fmla="*/ 949351 h 1505022"/>
                  <a:gd name="connsiteX26" fmla="*/ 140552 w 256081"/>
                  <a:gd name="connsiteY26" fmla="*/ 941977 h 1505022"/>
                  <a:gd name="connsiteX27" fmla="*/ 133178 w 256081"/>
                  <a:gd name="connsiteY27" fmla="*/ 934603 h 1505022"/>
                  <a:gd name="connsiteX28" fmla="*/ 123346 w 256081"/>
                  <a:gd name="connsiteY28" fmla="*/ 919854 h 1505022"/>
                  <a:gd name="connsiteX29" fmla="*/ 118429 w 256081"/>
                  <a:gd name="connsiteY29" fmla="*/ 912480 h 1505022"/>
                  <a:gd name="connsiteX30" fmla="*/ 106139 w 256081"/>
                  <a:gd name="connsiteY30" fmla="*/ 895274 h 1505022"/>
                  <a:gd name="connsiteX31" fmla="*/ 98765 w 256081"/>
                  <a:gd name="connsiteY31" fmla="*/ 875609 h 1505022"/>
                  <a:gd name="connsiteX32" fmla="*/ 96307 w 256081"/>
                  <a:gd name="connsiteY32" fmla="*/ 868235 h 1505022"/>
                  <a:gd name="connsiteX33" fmla="*/ 86475 w 256081"/>
                  <a:gd name="connsiteY33" fmla="*/ 853487 h 1505022"/>
                  <a:gd name="connsiteX34" fmla="*/ 79100 w 256081"/>
                  <a:gd name="connsiteY34" fmla="*/ 836280 h 1505022"/>
                  <a:gd name="connsiteX35" fmla="*/ 69268 w 256081"/>
                  <a:gd name="connsiteY35" fmla="*/ 811700 h 1505022"/>
                  <a:gd name="connsiteX36" fmla="*/ 61894 w 256081"/>
                  <a:gd name="connsiteY36" fmla="*/ 796951 h 1505022"/>
                  <a:gd name="connsiteX37" fmla="*/ 54520 w 256081"/>
                  <a:gd name="connsiteY37" fmla="*/ 772371 h 1505022"/>
                  <a:gd name="connsiteX38" fmla="*/ 49604 w 256081"/>
                  <a:gd name="connsiteY38" fmla="*/ 762538 h 1505022"/>
                  <a:gd name="connsiteX39" fmla="*/ 39771 w 256081"/>
                  <a:gd name="connsiteY39" fmla="*/ 737958 h 1505022"/>
                  <a:gd name="connsiteX40" fmla="*/ 37313 w 256081"/>
                  <a:gd name="connsiteY40" fmla="*/ 725667 h 1505022"/>
                  <a:gd name="connsiteX41" fmla="*/ 32397 w 256081"/>
                  <a:gd name="connsiteY41" fmla="*/ 715835 h 1505022"/>
                  <a:gd name="connsiteX42" fmla="*/ 29939 w 256081"/>
                  <a:gd name="connsiteY42" fmla="*/ 701087 h 1505022"/>
                  <a:gd name="connsiteX43" fmla="*/ 22565 w 256081"/>
                  <a:gd name="connsiteY43" fmla="*/ 678964 h 1505022"/>
                  <a:gd name="connsiteX44" fmla="*/ 20107 w 256081"/>
                  <a:gd name="connsiteY44" fmla="*/ 671590 h 1505022"/>
                  <a:gd name="connsiteX45" fmla="*/ 17649 w 256081"/>
                  <a:gd name="connsiteY45" fmla="*/ 659300 h 1505022"/>
                  <a:gd name="connsiteX46" fmla="*/ 15191 w 256081"/>
                  <a:gd name="connsiteY46" fmla="*/ 651925 h 1505022"/>
                  <a:gd name="connsiteX47" fmla="*/ 10275 w 256081"/>
                  <a:gd name="connsiteY47" fmla="*/ 624887 h 1505022"/>
                  <a:gd name="connsiteX48" fmla="*/ 7817 w 256081"/>
                  <a:gd name="connsiteY48" fmla="*/ 615054 h 1505022"/>
                  <a:gd name="connsiteX49" fmla="*/ 2900 w 256081"/>
                  <a:gd name="connsiteY49" fmla="*/ 592932 h 1505022"/>
                  <a:gd name="connsiteX50" fmla="*/ 2900 w 256081"/>
                  <a:gd name="connsiteY50" fmla="*/ 398745 h 1505022"/>
                  <a:gd name="connsiteX51" fmla="*/ 5359 w 256081"/>
                  <a:gd name="connsiteY51" fmla="*/ 383996 h 1505022"/>
                  <a:gd name="connsiteX52" fmla="*/ 7817 w 256081"/>
                  <a:gd name="connsiteY52" fmla="*/ 366790 h 1505022"/>
                  <a:gd name="connsiteX53" fmla="*/ 10275 w 256081"/>
                  <a:gd name="connsiteY53" fmla="*/ 342209 h 1505022"/>
                  <a:gd name="connsiteX54" fmla="*/ 12733 w 256081"/>
                  <a:gd name="connsiteY54" fmla="*/ 329919 h 1505022"/>
                  <a:gd name="connsiteX55" fmla="*/ 17649 w 256081"/>
                  <a:gd name="connsiteY55" fmla="*/ 300422 h 1505022"/>
                  <a:gd name="connsiteX56" fmla="*/ 22565 w 256081"/>
                  <a:gd name="connsiteY56" fmla="*/ 261093 h 1505022"/>
                  <a:gd name="connsiteX57" fmla="*/ 25023 w 256081"/>
                  <a:gd name="connsiteY57" fmla="*/ 246345 h 1505022"/>
                  <a:gd name="connsiteX58" fmla="*/ 29939 w 256081"/>
                  <a:gd name="connsiteY58" fmla="*/ 219306 h 1505022"/>
                  <a:gd name="connsiteX59" fmla="*/ 32397 w 256081"/>
                  <a:gd name="connsiteY59" fmla="*/ 199642 h 1505022"/>
                  <a:gd name="connsiteX60" fmla="*/ 34855 w 256081"/>
                  <a:gd name="connsiteY60" fmla="*/ 192267 h 1505022"/>
                  <a:gd name="connsiteX61" fmla="*/ 37313 w 256081"/>
                  <a:gd name="connsiteY61" fmla="*/ 165229 h 1505022"/>
                  <a:gd name="connsiteX62" fmla="*/ 42229 w 256081"/>
                  <a:gd name="connsiteY62" fmla="*/ 133274 h 1505022"/>
                  <a:gd name="connsiteX63" fmla="*/ 44688 w 256081"/>
                  <a:gd name="connsiteY63" fmla="*/ 113609 h 1505022"/>
                  <a:gd name="connsiteX64" fmla="*/ 49604 w 256081"/>
                  <a:gd name="connsiteY64" fmla="*/ 91487 h 1505022"/>
                  <a:gd name="connsiteX65" fmla="*/ 52062 w 256081"/>
                  <a:gd name="connsiteY65" fmla="*/ 69364 h 1505022"/>
                  <a:gd name="connsiteX66" fmla="*/ 54520 w 256081"/>
                  <a:gd name="connsiteY66" fmla="*/ 538 h 1505022"/>
                  <a:gd name="connsiteX67" fmla="*/ 56978 w 256081"/>
                  <a:gd name="connsiteY67" fmla="*/ 7913 h 1505022"/>
                  <a:gd name="connsiteX68" fmla="*/ 61894 w 256081"/>
                  <a:gd name="connsiteY68" fmla="*/ 37409 h 1505022"/>
                  <a:gd name="connsiteX69" fmla="*/ 64352 w 256081"/>
                  <a:gd name="connsiteY69" fmla="*/ 52158 h 1505022"/>
                  <a:gd name="connsiteX70" fmla="*/ 61894 w 256081"/>
                  <a:gd name="connsiteY70" fmla="*/ 155396 h 1505022"/>
                  <a:gd name="connsiteX71" fmla="*/ 56978 w 256081"/>
                  <a:gd name="connsiteY71" fmla="*/ 216848 h 1505022"/>
                  <a:gd name="connsiteX72" fmla="*/ 52062 w 256081"/>
                  <a:gd name="connsiteY72" fmla="*/ 280758 h 1505022"/>
                  <a:gd name="connsiteX73" fmla="*/ 49604 w 256081"/>
                  <a:gd name="connsiteY73" fmla="*/ 354500 h 1505022"/>
                  <a:gd name="connsiteX74" fmla="*/ 47146 w 256081"/>
                  <a:gd name="connsiteY74" fmla="*/ 371706 h 1505022"/>
                  <a:gd name="connsiteX75" fmla="*/ 52062 w 256081"/>
                  <a:gd name="connsiteY75" fmla="*/ 541313 h 1505022"/>
                  <a:gd name="connsiteX76" fmla="*/ 56978 w 256081"/>
                  <a:gd name="connsiteY76" fmla="*/ 605222 h 1505022"/>
                  <a:gd name="connsiteX77" fmla="*/ 59436 w 256081"/>
                  <a:gd name="connsiteY77" fmla="*/ 612596 h 1505022"/>
                  <a:gd name="connsiteX78" fmla="*/ 61894 w 256081"/>
                  <a:gd name="connsiteY78" fmla="*/ 622429 h 1505022"/>
                  <a:gd name="connsiteX79" fmla="*/ 64352 w 256081"/>
                  <a:gd name="connsiteY79" fmla="*/ 629803 h 1505022"/>
                  <a:gd name="connsiteX80" fmla="*/ 66810 w 256081"/>
                  <a:gd name="connsiteY80" fmla="*/ 639635 h 1505022"/>
                  <a:gd name="connsiteX81" fmla="*/ 71726 w 256081"/>
                  <a:gd name="connsiteY81" fmla="*/ 647009 h 1505022"/>
                  <a:gd name="connsiteX82" fmla="*/ 74184 w 256081"/>
                  <a:gd name="connsiteY82" fmla="*/ 661758 h 1505022"/>
                  <a:gd name="connsiteX83" fmla="*/ 81559 w 256081"/>
                  <a:gd name="connsiteY83" fmla="*/ 683880 h 1505022"/>
                  <a:gd name="connsiteX84" fmla="*/ 84017 w 256081"/>
                  <a:gd name="connsiteY84" fmla="*/ 691254 h 1505022"/>
                  <a:gd name="connsiteX85" fmla="*/ 86475 w 256081"/>
                  <a:gd name="connsiteY85" fmla="*/ 698629 h 1505022"/>
                  <a:gd name="connsiteX86" fmla="*/ 91391 w 256081"/>
                  <a:gd name="connsiteY86" fmla="*/ 708461 h 1505022"/>
                  <a:gd name="connsiteX87" fmla="*/ 96307 w 256081"/>
                  <a:gd name="connsiteY87" fmla="*/ 723209 h 1505022"/>
                  <a:gd name="connsiteX88" fmla="*/ 98765 w 256081"/>
                  <a:gd name="connsiteY88" fmla="*/ 730584 h 1505022"/>
                  <a:gd name="connsiteX89" fmla="*/ 101223 w 256081"/>
                  <a:gd name="connsiteY89" fmla="*/ 737958 h 1505022"/>
                  <a:gd name="connsiteX90" fmla="*/ 103681 w 256081"/>
                  <a:gd name="connsiteY90" fmla="*/ 747790 h 1505022"/>
                  <a:gd name="connsiteX91" fmla="*/ 108597 w 256081"/>
                  <a:gd name="connsiteY91" fmla="*/ 755164 h 1505022"/>
                  <a:gd name="connsiteX92" fmla="*/ 111055 w 256081"/>
                  <a:gd name="connsiteY92" fmla="*/ 764996 h 1505022"/>
                  <a:gd name="connsiteX93" fmla="*/ 113513 w 256081"/>
                  <a:gd name="connsiteY93" fmla="*/ 772371 h 1505022"/>
                  <a:gd name="connsiteX94" fmla="*/ 118429 w 256081"/>
                  <a:gd name="connsiteY94" fmla="*/ 792035 h 1505022"/>
                  <a:gd name="connsiteX95" fmla="*/ 120888 w 256081"/>
                  <a:gd name="connsiteY95" fmla="*/ 801867 h 1505022"/>
                  <a:gd name="connsiteX96" fmla="*/ 125804 w 256081"/>
                  <a:gd name="connsiteY96" fmla="*/ 819074 h 1505022"/>
                  <a:gd name="connsiteX97" fmla="*/ 128262 w 256081"/>
                  <a:gd name="connsiteY97" fmla="*/ 826448 h 1505022"/>
                  <a:gd name="connsiteX98" fmla="*/ 133178 w 256081"/>
                  <a:gd name="connsiteY98" fmla="*/ 846113 h 1505022"/>
                  <a:gd name="connsiteX99" fmla="*/ 135636 w 256081"/>
                  <a:gd name="connsiteY99" fmla="*/ 853487 h 1505022"/>
                  <a:gd name="connsiteX100" fmla="*/ 138094 w 256081"/>
                  <a:gd name="connsiteY100" fmla="*/ 863319 h 1505022"/>
                  <a:gd name="connsiteX101" fmla="*/ 147926 w 256081"/>
                  <a:gd name="connsiteY101" fmla="*/ 873151 h 1505022"/>
                  <a:gd name="connsiteX102" fmla="*/ 155300 w 256081"/>
                  <a:gd name="connsiteY102" fmla="*/ 897732 h 1505022"/>
                  <a:gd name="connsiteX103" fmla="*/ 157759 w 256081"/>
                  <a:gd name="connsiteY103" fmla="*/ 905106 h 1505022"/>
                  <a:gd name="connsiteX104" fmla="*/ 160217 w 256081"/>
                  <a:gd name="connsiteY104" fmla="*/ 914938 h 1505022"/>
                  <a:gd name="connsiteX105" fmla="*/ 165133 w 256081"/>
                  <a:gd name="connsiteY105" fmla="*/ 929687 h 1505022"/>
                  <a:gd name="connsiteX106" fmla="*/ 167591 w 256081"/>
                  <a:gd name="connsiteY106" fmla="*/ 944435 h 1505022"/>
                  <a:gd name="connsiteX107" fmla="*/ 172507 w 256081"/>
                  <a:gd name="connsiteY107" fmla="*/ 959184 h 1505022"/>
                  <a:gd name="connsiteX108" fmla="*/ 174965 w 256081"/>
                  <a:gd name="connsiteY108" fmla="*/ 966558 h 1505022"/>
                  <a:gd name="connsiteX109" fmla="*/ 177423 w 256081"/>
                  <a:gd name="connsiteY109" fmla="*/ 976390 h 1505022"/>
                  <a:gd name="connsiteX110" fmla="*/ 182339 w 256081"/>
                  <a:gd name="connsiteY110" fmla="*/ 983764 h 1505022"/>
                  <a:gd name="connsiteX111" fmla="*/ 189713 w 256081"/>
                  <a:gd name="connsiteY111" fmla="*/ 1010803 h 1505022"/>
                  <a:gd name="connsiteX112" fmla="*/ 194629 w 256081"/>
                  <a:gd name="connsiteY112" fmla="*/ 1025551 h 1505022"/>
                  <a:gd name="connsiteX113" fmla="*/ 199546 w 256081"/>
                  <a:gd name="connsiteY113" fmla="*/ 1032925 h 1505022"/>
                  <a:gd name="connsiteX114" fmla="*/ 206920 w 256081"/>
                  <a:gd name="connsiteY114" fmla="*/ 1055048 h 1505022"/>
                  <a:gd name="connsiteX115" fmla="*/ 209378 w 256081"/>
                  <a:gd name="connsiteY115" fmla="*/ 1062422 h 1505022"/>
                  <a:gd name="connsiteX116" fmla="*/ 211836 w 256081"/>
                  <a:gd name="connsiteY116" fmla="*/ 1069796 h 1505022"/>
                  <a:gd name="connsiteX117" fmla="*/ 216752 w 256081"/>
                  <a:gd name="connsiteY117" fmla="*/ 1074713 h 1505022"/>
                  <a:gd name="connsiteX118" fmla="*/ 219210 w 256081"/>
                  <a:gd name="connsiteY118" fmla="*/ 1084545 h 1505022"/>
                  <a:gd name="connsiteX119" fmla="*/ 224126 w 256081"/>
                  <a:gd name="connsiteY119" fmla="*/ 1099293 h 1505022"/>
                  <a:gd name="connsiteX120" fmla="*/ 229042 w 256081"/>
                  <a:gd name="connsiteY120" fmla="*/ 1118958 h 1505022"/>
                  <a:gd name="connsiteX121" fmla="*/ 231500 w 256081"/>
                  <a:gd name="connsiteY121" fmla="*/ 1128790 h 1505022"/>
                  <a:gd name="connsiteX122" fmla="*/ 236417 w 256081"/>
                  <a:gd name="connsiteY122" fmla="*/ 1133706 h 1505022"/>
                  <a:gd name="connsiteX123" fmla="*/ 241333 w 256081"/>
                  <a:gd name="connsiteY123" fmla="*/ 1160745 h 1505022"/>
                  <a:gd name="connsiteX124" fmla="*/ 243791 w 256081"/>
                  <a:gd name="connsiteY124" fmla="*/ 1170577 h 1505022"/>
                  <a:gd name="connsiteX125" fmla="*/ 248707 w 256081"/>
                  <a:gd name="connsiteY125" fmla="*/ 1177951 h 1505022"/>
                  <a:gd name="connsiteX126" fmla="*/ 253623 w 256081"/>
                  <a:gd name="connsiteY126" fmla="*/ 1229571 h 1505022"/>
                  <a:gd name="connsiteX127" fmla="*/ 256081 w 256081"/>
                  <a:gd name="connsiteY127" fmla="*/ 1254151 h 1505022"/>
                  <a:gd name="connsiteX128" fmla="*/ 253623 w 256081"/>
                  <a:gd name="connsiteY128" fmla="*/ 1300854 h 1505022"/>
                  <a:gd name="connsiteX129" fmla="*/ 251165 w 256081"/>
                  <a:gd name="connsiteY129" fmla="*/ 1315603 h 1505022"/>
                  <a:gd name="connsiteX130" fmla="*/ 248707 w 256081"/>
                  <a:gd name="connsiteY130" fmla="*/ 1332809 h 1505022"/>
                  <a:gd name="connsiteX131" fmla="*/ 246249 w 256081"/>
                  <a:gd name="connsiteY131" fmla="*/ 1340184 h 1505022"/>
                  <a:gd name="connsiteX132" fmla="*/ 238875 w 256081"/>
                  <a:gd name="connsiteY132" fmla="*/ 1364764 h 1505022"/>
                  <a:gd name="connsiteX133" fmla="*/ 219210 w 256081"/>
                  <a:gd name="connsiteY133" fmla="*/ 1423758 h 1505022"/>
                  <a:gd name="connsiteX134" fmla="*/ 211836 w 256081"/>
                  <a:gd name="connsiteY134" fmla="*/ 1445880 h 1505022"/>
                  <a:gd name="connsiteX135" fmla="*/ 209378 w 256081"/>
                  <a:gd name="connsiteY135" fmla="*/ 1453254 h 1505022"/>
                  <a:gd name="connsiteX136" fmla="*/ 204462 w 256081"/>
                  <a:gd name="connsiteY136" fmla="*/ 1460629 h 1505022"/>
                  <a:gd name="connsiteX137" fmla="*/ 199546 w 256081"/>
                  <a:gd name="connsiteY137" fmla="*/ 1475377 h 1505022"/>
                  <a:gd name="connsiteX138" fmla="*/ 179881 w 256081"/>
                  <a:gd name="connsiteY138" fmla="*/ 1504874 h 150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56081" h="1505022">
                    <a:moveTo>
                      <a:pt x="179881" y="1504874"/>
                    </a:moveTo>
                    <a:cubicBezTo>
                      <a:pt x="178242" y="1506513"/>
                      <a:pt x="187445" y="1494283"/>
                      <a:pt x="189713" y="1485209"/>
                    </a:cubicBezTo>
                    <a:cubicBezTo>
                      <a:pt x="190880" y="1480539"/>
                      <a:pt x="192737" y="1468132"/>
                      <a:pt x="194629" y="1463087"/>
                    </a:cubicBezTo>
                    <a:cubicBezTo>
                      <a:pt x="195916" y="1459656"/>
                      <a:pt x="198102" y="1456622"/>
                      <a:pt x="199546" y="1453254"/>
                    </a:cubicBezTo>
                    <a:cubicBezTo>
                      <a:pt x="205063" y="1440382"/>
                      <a:pt x="198694" y="1450895"/>
                      <a:pt x="204462" y="1433590"/>
                    </a:cubicBezTo>
                    <a:cubicBezTo>
                      <a:pt x="205621" y="1430114"/>
                      <a:pt x="208017" y="1427160"/>
                      <a:pt x="209378" y="1423758"/>
                    </a:cubicBezTo>
                    <a:cubicBezTo>
                      <a:pt x="215219" y="1409155"/>
                      <a:pt x="213131" y="1411852"/>
                      <a:pt x="216752" y="1399177"/>
                    </a:cubicBezTo>
                    <a:cubicBezTo>
                      <a:pt x="217464" y="1396686"/>
                      <a:pt x="218391" y="1394261"/>
                      <a:pt x="219210" y="1391803"/>
                    </a:cubicBezTo>
                    <a:cubicBezTo>
                      <a:pt x="220029" y="1382790"/>
                      <a:pt x="220767" y="1373769"/>
                      <a:pt x="221668" y="1364764"/>
                    </a:cubicBezTo>
                    <a:cubicBezTo>
                      <a:pt x="222406" y="1357381"/>
                      <a:pt x="223454" y="1350031"/>
                      <a:pt x="224126" y="1342642"/>
                    </a:cubicBezTo>
                    <a:cubicBezTo>
                      <a:pt x="227071" y="1310246"/>
                      <a:pt x="226718" y="1303758"/>
                      <a:pt x="229042" y="1268900"/>
                    </a:cubicBezTo>
                    <a:cubicBezTo>
                      <a:pt x="229753" y="1258241"/>
                      <a:pt x="230681" y="1247597"/>
                      <a:pt x="231500" y="1236945"/>
                    </a:cubicBezTo>
                    <a:cubicBezTo>
                      <a:pt x="230681" y="1212364"/>
                      <a:pt x="230335" y="1187763"/>
                      <a:pt x="229042" y="1163203"/>
                    </a:cubicBezTo>
                    <a:cubicBezTo>
                      <a:pt x="228717" y="1157027"/>
                      <a:pt x="226203" y="1138863"/>
                      <a:pt x="224126" y="1131248"/>
                    </a:cubicBezTo>
                    <a:cubicBezTo>
                      <a:pt x="222763" y="1126249"/>
                      <a:pt x="220226" y="1121581"/>
                      <a:pt x="219210" y="1116500"/>
                    </a:cubicBezTo>
                    <a:cubicBezTo>
                      <a:pt x="217520" y="1108051"/>
                      <a:pt x="216609" y="1102478"/>
                      <a:pt x="214294" y="1094377"/>
                    </a:cubicBezTo>
                    <a:cubicBezTo>
                      <a:pt x="213582" y="1091886"/>
                      <a:pt x="212548" y="1089494"/>
                      <a:pt x="211836" y="1087003"/>
                    </a:cubicBezTo>
                    <a:cubicBezTo>
                      <a:pt x="210055" y="1080769"/>
                      <a:pt x="209445" y="1075688"/>
                      <a:pt x="206920" y="1069796"/>
                    </a:cubicBezTo>
                    <a:cubicBezTo>
                      <a:pt x="205477" y="1066428"/>
                      <a:pt x="203291" y="1063395"/>
                      <a:pt x="202004" y="1059964"/>
                    </a:cubicBezTo>
                    <a:cubicBezTo>
                      <a:pt x="199796" y="1054077"/>
                      <a:pt x="198646" y="1043554"/>
                      <a:pt x="197088" y="1037842"/>
                    </a:cubicBezTo>
                    <a:cubicBezTo>
                      <a:pt x="189477" y="1009938"/>
                      <a:pt x="196049" y="1033307"/>
                      <a:pt x="187255" y="1015719"/>
                    </a:cubicBezTo>
                    <a:cubicBezTo>
                      <a:pt x="177078" y="995366"/>
                      <a:pt x="193970" y="1022104"/>
                      <a:pt x="179881" y="1000971"/>
                    </a:cubicBezTo>
                    <a:cubicBezTo>
                      <a:pt x="175555" y="987991"/>
                      <a:pt x="178860" y="995752"/>
                      <a:pt x="167591" y="978848"/>
                    </a:cubicBezTo>
                    <a:cubicBezTo>
                      <a:pt x="165952" y="976390"/>
                      <a:pt x="164764" y="973563"/>
                      <a:pt x="162675" y="971474"/>
                    </a:cubicBezTo>
                    <a:cubicBezTo>
                      <a:pt x="160217" y="969016"/>
                      <a:pt x="157434" y="966844"/>
                      <a:pt x="155300" y="964100"/>
                    </a:cubicBezTo>
                    <a:cubicBezTo>
                      <a:pt x="151672" y="959436"/>
                      <a:pt x="148745" y="954267"/>
                      <a:pt x="145468" y="949351"/>
                    </a:cubicBezTo>
                    <a:cubicBezTo>
                      <a:pt x="143829" y="946893"/>
                      <a:pt x="142641" y="944066"/>
                      <a:pt x="140552" y="941977"/>
                    </a:cubicBezTo>
                    <a:cubicBezTo>
                      <a:pt x="138094" y="939519"/>
                      <a:pt x="135312" y="937347"/>
                      <a:pt x="133178" y="934603"/>
                    </a:cubicBezTo>
                    <a:cubicBezTo>
                      <a:pt x="129551" y="929939"/>
                      <a:pt x="126624" y="924770"/>
                      <a:pt x="123346" y="919854"/>
                    </a:cubicBezTo>
                    <a:cubicBezTo>
                      <a:pt x="121707" y="917396"/>
                      <a:pt x="120518" y="914569"/>
                      <a:pt x="118429" y="912480"/>
                    </a:cubicBezTo>
                    <a:cubicBezTo>
                      <a:pt x="108464" y="902515"/>
                      <a:pt x="112610" y="908215"/>
                      <a:pt x="106139" y="895274"/>
                    </a:cubicBezTo>
                    <a:cubicBezTo>
                      <a:pt x="101397" y="871564"/>
                      <a:pt x="107204" y="892487"/>
                      <a:pt x="98765" y="875609"/>
                    </a:cubicBezTo>
                    <a:cubicBezTo>
                      <a:pt x="97606" y="873292"/>
                      <a:pt x="97565" y="870500"/>
                      <a:pt x="96307" y="868235"/>
                    </a:cubicBezTo>
                    <a:cubicBezTo>
                      <a:pt x="93438" y="863070"/>
                      <a:pt x="86475" y="853487"/>
                      <a:pt x="86475" y="853487"/>
                    </a:cubicBezTo>
                    <a:cubicBezTo>
                      <a:pt x="78125" y="820083"/>
                      <a:pt x="90417" y="864570"/>
                      <a:pt x="79100" y="836280"/>
                    </a:cubicBezTo>
                    <a:cubicBezTo>
                      <a:pt x="67642" y="807638"/>
                      <a:pt x="80331" y="828294"/>
                      <a:pt x="69268" y="811700"/>
                    </a:cubicBezTo>
                    <a:cubicBezTo>
                      <a:pt x="60306" y="784810"/>
                      <a:pt x="74597" y="825533"/>
                      <a:pt x="61894" y="796951"/>
                    </a:cubicBezTo>
                    <a:cubicBezTo>
                      <a:pt x="48451" y="766705"/>
                      <a:pt x="63097" y="795244"/>
                      <a:pt x="54520" y="772371"/>
                    </a:cubicBezTo>
                    <a:cubicBezTo>
                      <a:pt x="53233" y="768940"/>
                      <a:pt x="50965" y="765940"/>
                      <a:pt x="49604" y="762538"/>
                    </a:cubicBezTo>
                    <a:cubicBezTo>
                      <a:pt x="37462" y="732181"/>
                      <a:pt x="51296" y="761004"/>
                      <a:pt x="39771" y="737958"/>
                    </a:cubicBezTo>
                    <a:cubicBezTo>
                      <a:pt x="38952" y="733861"/>
                      <a:pt x="38634" y="729631"/>
                      <a:pt x="37313" y="725667"/>
                    </a:cubicBezTo>
                    <a:cubicBezTo>
                      <a:pt x="36154" y="722191"/>
                      <a:pt x="33450" y="719345"/>
                      <a:pt x="32397" y="715835"/>
                    </a:cubicBezTo>
                    <a:cubicBezTo>
                      <a:pt x="30965" y="711061"/>
                      <a:pt x="31148" y="705922"/>
                      <a:pt x="29939" y="701087"/>
                    </a:cubicBezTo>
                    <a:cubicBezTo>
                      <a:pt x="29938" y="701082"/>
                      <a:pt x="23795" y="682654"/>
                      <a:pt x="22565" y="678964"/>
                    </a:cubicBezTo>
                    <a:cubicBezTo>
                      <a:pt x="21746" y="676506"/>
                      <a:pt x="20615" y="674131"/>
                      <a:pt x="20107" y="671590"/>
                    </a:cubicBezTo>
                    <a:cubicBezTo>
                      <a:pt x="19288" y="667493"/>
                      <a:pt x="18662" y="663353"/>
                      <a:pt x="17649" y="659300"/>
                    </a:cubicBezTo>
                    <a:cubicBezTo>
                      <a:pt x="17021" y="656786"/>
                      <a:pt x="15734" y="654459"/>
                      <a:pt x="15191" y="651925"/>
                    </a:cubicBezTo>
                    <a:cubicBezTo>
                      <a:pt x="13272" y="642968"/>
                      <a:pt x="12071" y="633870"/>
                      <a:pt x="10275" y="624887"/>
                    </a:cubicBezTo>
                    <a:cubicBezTo>
                      <a:pt x="9612" y="621574"/>
                      <a:pt x="8550" y="618352"/>
                      <a:pt x="7817" y="615054"/>
                    </a:cubicBezTo>
                    <a:cubicBezTo>
                      <a:pt x="1589" y="587025"/>
                      <a:pt x="8886" y="616865"/>
                      <a:pt x="2900" y="592932"/>
                    </a:cubicBezTo>
                    <a:cubicBezTo>
                      <a:pt x="-753" y="501609"/>
                      <a:pt x="-1176" y="521010"/>
                      <a:pt x="2900" y="398745"/>
                    </a:cubicBezTo>
                    <a:cubicBezTo>
                      <a:pt x="3066" y="393764"/>
                      <a:pt x="4601" y="388922"/>
                      <a:pt x="5359" y="383996"/>
                    </a:cubicBezTo>
                    <a:cubicBezTo>
                      <a:pt x="6240" y="378270"/>
                      <a:pt x="7140" y="372544"/>
                      <a:pt x="7817" y="366790"/>
                    </a:cubicBezTo>
                    <a:cubicBezTo>
                      <a:pt x="8779" y="358612"/>
                      <a:pt x="9187" y="350371"/>
                      <a:pt x="10275" y="342209"/>
                    </a:cubicBezTo>
                    <a:cubicBezTo>
                      <a:pt x="10827" y="338068"/>
                      <a:pt x="12007" y="334033"/>
                      <a:pt x="12733" y="329919"/>
                    </a:cubicBezTo>
                    <a:cubicBezTo>
                      <a:pt x="14465" y="320103"/>
                      <a:pt x="16094" y="310268"/>
                      <a:pt x="17649" y="300422"/>
                    </a:cubicBezTo>
                    <a:cubicBezTo>
                      <a:pt x="22263" y="271200"/>
                      <a:pt x="18050" y="294955"/>
                      <a:pt x="22565" y="261093"/>
                    </a:cubicBezTo>
                    <a:cubicBezTo>
                      <a:pt x="23224" y="256153"/>
                      <a:pt x="24318" y="251279"/>
                      <a:pt x="25023" y="246345"/>
                    </a:cubicBezTo>
                    <a:cubicBezTo>
                      <a:pt x="28497" y="222024"/>
                      <a:pt x="25119" y="233765"/>
                      <a:pt x="29939" y="219306"/>
                    </a:cubicBezTo>
                    <a:cubicBezTo>
                      <a:pt x="30758" y="212751"/>
                      <a:pt x="31215" y="206141"/>
                      <a:pt x="32397" y="199642"/>
                    </a:cubicBezTo>
                    <a:cubicBezTo>
                      <a:pt x="32861" y="197093"/>
                      <a:pt x="34489" y="194832"/>
                      <a:pt x="34855" y="192267"/>
                    </a:cubicBezTo>
                    <a:cubicBezTo>
                      <a:pt x="36135" y="183308"/>
                      <a:pt x="36366" y="174229"/>
                      <a:pt x="37313" y="165229"/>
                    </a:cubicBezTo>
                    <a:cubicBezTo>
                      <a:pt x="41766" y="122925"/>
                      <a:pt x="37541" y="163738"/>
                      <a:pt x="42229" y="133274"/>
                    </a:cubicBezTo>
                    <a:cubicBezTo>
                      <a:pt x="43234" y="126745"/>
                      <a:pt x="43602" y="120125"/>
                      <a:pt x="44688" y="113609"/>
                    </a:cubicBezTo>
                    <a:cubicBezTo>
                      <a:pt x="50049" y="81449"/>
                      <a:pt x="44147" y="129690"/>
                      <a:pt x="49604" y="91487"/>
                    </a:cubicBezTo>
                    <a:cubicBezTo>
                      <a:pt x="50653" y="84142"/>
                      <a:pt x="51243" y="76738"/>
                      <a:pt x="52062" y="69364"/>
                    </a:cubicBezTo>
                    <a:cubicBezTo>
                      <a:pt x="52881" y="46422"/>
                      <a:pt x="52689" y="23422"/>
                      <a:pt x="54520" y="538"/>
                    </a:cubicBezTo>
                    <a:cubicBezTo>
                      <a:pt x="54727" y="-2045"/>
                      <a:pt x="56470" y="5372"/>
                      <a:pt x="56978" y="7913"/>
                    </a:cubicBezTo>
                    <a:cubicBezTo>
                      <a:pt x="58933" y="17687"/>
                      <a:pt x="60255" y="27577"/>
                      <a:pt x="61894" y="37409"/>
                    </a:cubicBezTo>
                    <a:lnTo>
                      <a:pt x="64352" y="52158"/>
                    </a:lnTo>
                    <a:cubicBezTo>
                      <a:pt x="63533" y="86571"/>
                      <a:pt x="63123" y="120996"/>
                      <a:pt x="61894" y="155396"/>
                    </a:cubicBezTo>
                    <a:cubicBezTo>
                      <a:pt x="60856" y="184456"/>
                      <a:pt x="58852" y="189672"/>
                      <a:pt x="56978" y="216848"/>
                    </a:cubicBezTo>
                    <a:cubicBezTo>
                      <a:pt x="52633" y="279856"/>
                      <a:pt x="57032" y="240994"/>
                      <a:pt x="52062" y="280758"/>
                    </a:cubicBezTo>
                    <a:cubicBezTo>
                      <a:pt x="51243" y="305339"/>
                      <a:pt x="50931" y="329942"/>
                      <a:pt x="49604" y="354500"/>
                    </a:cubicBezTo>
                    <a:cubicBezTo>
                      <a:pt x="49291" y="360285"/>
                      <a:pt x="47146" y="365912"/>
                      <a:pt x="47146" y="371706"/>
                    </a:cubicBezTo>
                    <a:cubicBezTo>
                      <a:pt x="47146" y="516324"/>
                      <a:pt x="41362" y="477110"/>
                      <a:pt x="52062" y="541313"/>
                    </a:cubicBezTo>
                    <a:cubicBezTo>
                      <a:pt x="52968" y="557618"/>
                      <a:pt x="53546" y="586345"/>
                      <a:pt x="56978" y="605222"/>
                    </a:cubicBezTo>
                    <a:cubicBezTo>
                      <a:pt x="57441" y="607771"/>
                      <a:pt x="58724" y="610105"/>
                      <a:pt x="59436" y="612596"/>
                    </a:cubicBezTo>
                    <a:cubicBezTo>
                      <a:pt x="60364" y="615845"/>
                      <a:pt x="60966" y="619180"/>
                      <a:pt x="61894" y="622429"/>
                    </a:cubicBezTo>
                    <a:cubicBezTo>
                      <a:pt x="62606" y="624920"/>
                      <a:pt x="63640" y="627312"/>
                      <a:pt x="64352" y="629803"/>
                    </a:cubicBezTo>
                    <a:cubicBezTo>
                      <a:pt x="65280" y="633051"/>
                      <a:pt x="65479" y="636530"/>
                      <a:pt x="66810" y="639635"/>
                    </a:cubicBezTo>
                    <a:cubicBezTo>
                      <a:pt x="67974" y="642350"/>
                      <a:pt x="70087" y="644551"/>
                      <a:pt x="71726" y="647009"/>
                    </a:cubicBezTo>
                    <a:cubicBezTo>
                      <a:pt x="72545" y="651925"/>
                      <a:pt x="72975" y="656923"/>
                      <a:pt x="74184" y="661758"/>
                    </a:cubicBezTo>
                    <a:cubicBezTo>
                      <a:pt x="74192" y="661792"/>
                      <a:pt x="80324" y="680177"/>
                      <a:pt x="81559" y="683880"/>
                    </a:cubicBezTo>
                    <a:lnTo>
                      <a:pt x="84017" y="691254"/>
                    </a:lnTo>
                    <a:cubicBezTo>
                      <a:pt x="84836" y="693712"/>
                      <a:pt x="85316" y="696311"/>
                      <a:pt x="86475" y="698629"/>
                    </a:cubicBezTo>
                    <a:cubicBezTo>
                      <a:pt x="88114" y="701906"/>
                      <a:pt x="90030" y="705059"/>
                      <a:pt x="91391" y="708461"/>
                    </a:cubicBezTo>
                    <a:cubicBezTo>
                      <a:pt x="93316" y="713272"/>
                      <a:pt x="94668" y="718293"/>
                      <a:pt x="96307" y="723209"/>
                    </a:cubicBezTo>
                    <a:lnTo>
                      <a:pt x="98765" y="730584"/>
                    </a:lnTo>
                    <a:cubicBezTo>
                      <a:pt x="99584" y="733042"/>
                      <a:pt x="100595" y="735444"/>
                      <a:pt x="101223" y="737958"/>
                    </a:cubicBezTo>
                    <a:cubicBezTo>
                      <a:pt x="102042" y="741235"/>
                      <a:pt x="102350" y="744685"/>
                      <a:pt x="103681" y="747790"/>
                    </a:cubicBezTo>
                    <a:cubicBezTo>
                      <a:pt x="104845" y="750505"/>
                      <a:pt x="106958" y="752706"/>
                      <a:pt x="108597" y="755164"/>
                    </a:cubicBezTo>
                    <a:cubicBezTo>
                      <a:pt x="109416" y="758441"/>
                      <a:pt x="110127" y="761748"/>
                      <a:pt x="111055" y="764996"/>
                    </a:cubicBezTo>
                    <a:cubicBezTo>
                      <a:pt x="111767" y="767488"/>
                      <a:pt x="112831" y="769871"/>
                      <a:pt x="113513" y="772371"/>
                    </a:cubicBezTo>
                    <a:cubicBezTo>
                      <a:pt x="115291" y="778889"/>
                      <a:pt x="116790" y="785480"/>
                      <a:pt x="118429" y="792035"/>
                    </a:cubicBezTo>
                    <a:cubicBezTo>
                      <a:pt x="119248" y="795312"/>
                      <a:pt x="119820" y="798662"/>
                      <a:pt x="120888" y="801867"/>
                    </a:cubicBezTo>
                    <a:cubicBezTo>
                      <a:pt x="126784" y="819556"/>
                      <a:pt x="119629" y="797460"/>
                      <a:pt x="125804" y="819074"/>
                    </a:cubicBezTo>
                    <a:cubicBezTo>
                      <a:pt x="126516" y="821565"/>
                      <a:pt x="127580" y="823948"/>
                      <a:pt x="128262" y="826448"/>
                    </a:cubicBezTo>
                    <a:cubicBezTo>
                      <a:pt x="130040" y="832967"/>
                      <a:pt x="131041" y="839703"/>
                      <a:pt x="133178" y="846113"/>
                    </a:cubicBezTo>
                    <a:cubicBezTo>
                      <a:pt x="133997" y="848571"/>
                      <a:pt x="134924" y="850996"/>
                      <a:pt x="135636" y="853487"/>
                    </a:cubicBezTo>
                    <a:cubicBezTo>
                      <a:pt x="136564" y="856735"/>
                      <a:pt x="136304" y="860454"/>
                      <a:pt x="138094" y="863319"/>
                    </a:cubicBezTo>
                    <a:cubicBezTo>
                      <a:pt x="140550" y="867249"/>
                      <a:pt x="144649" y="869874"/>
                      <a:pt x="147926" y="873151"/>
                    </a:cubicBezTo>
                    <a:cubicBezTo>
                      <a:pt x="159628" y="908258"/>
                      <a:pt x="147858" y="871691"/>
                      <a:pt x="155300" y="897732"/>
                    </a:cubicBezTo>
                    <a:cubicBezTo>
                      <a:pt x="156012" y="900223"/>
                      <a:pt x="157047" y="902615"/>
                      <a:pt x="157759" y="905106"/>
                    </a:cubicBezTo>
                    <a:cubicBezTo>
                      <a:pt x="158687" y="908354"/>
                      <a:pt x="159246" y="911702"/>
                      <a:pt x="160217" y="914938"/>
                    </a:cubicBezTo>
                    <a:cubicBezTo>
                      <a:pt x="161706" y="919902"/>
                      <a:pt x="164281" y="924575"/>
                      <a:pt x="165133" y="929687"/>
                    </a:cubicBezTo>
                    <a:cubicBezTo>
                      <a:pt x="165952" y="934603"/>
                      <a:pt x="166382" y="939600"/>
                      <a:pt x="167591" y="944435"/>
                    </a:cubicBezTo>
                    <a:cubicBezTo>
                      <a:pt x="168848" y="949463"/>
                      <a:pt x="170868" y="954268"/>
                      <a:pt x="172507" y="959184"/>
                    </a:cubicBezTo>
                    <a:cubicBezTo>
                      <a:pt x="173326" y="961642"/>
                      <a:pt x="174337" y="964044"/>
                      <a:pt x="174965" y="966558"/>
                    </a:cubicBezTo>
                    <a:cubicBezTo>
                      <a:pt x="175784" y="969835"/>
                      <a:pt x="176092" y="973285"/>
                      <a:pt x="177423" y="976390"/>
                    </a:cubicBezTo>
                    <a:cubicBezTo>
                      <a:pt x="178587" y="979105"/>
                      <a:pt x="181139" y="981064"/>
                      <a:pt x="182339" y="983764"/>
                    </a:cubicBezTo>
                    <a:cubicBezTo>
                      <a:pt x="189330" y="999494"/>
                      <a:pt x="185631" y="995836"/>
                      <a:pt x="189713" y="1010803"/>
                    </a:cubicBezTo>
                    <a:cubicBezTo>
                      <a:pt x="191076" y="1015802"/>
                      <a:pt x="191754" y="1021240"/>
                      <a:pt x="194629" y="1025551"/>
                    </a:cubicBezTo>
                    <a:lnTo>
                      <a:pt x="199546" y="1032925"/>
                    </a:lnTo>
                    <a:lnTo>
                      <a:pt x="206920" y="1055048"/>
                    </a:lnTo>
                    <a:lnTo>
                      <a:pt x="209378" y="1062422"/>
                    </a:lnTo>
                    <a:cubicBezTo>
                      <a:pt x="210197" y="1064880"/>
                      <a:pt x="210004" y="1067964"/>
                      <a:pt x="211836" y="1069796"/>
                    </a:cubicBezTo>
                    <a:lnTo>
                      <a:pt x="216752" y="1074713"/>
                    </a:lnTo>
                    <a:cubicBezTo>
                      <a:pt x="217571" y="1077990"/>
                      <a:pt x="218239" y="1081309"/>
                      <a:pt x="219210" y="1084545"/>
                    </a:cubicBezTo>
                    <a:cubicBezTo>
                      <a:pt x="220699" y="1089508"/>
                      <a:pt x="222869" y="1094266"/>
                      <a:pt x="224126" y="1099293"/>
                    </a:cubicBezTo>
                    <a:lnTo>
                      <a:pt x="229042" y="1118958"/>
                    </a:lnTo>
                    <a:cubicBezTo>
                      <a:pt x="229861" y="1122235"/>
                      <a:pt x="229111" y="1126401"/>
                      <a:pt x="231500" y="1128790"/>
                    </a:cubicBezTo>
                    <a:lnTo>
                      <a:pt x="236417" y="1133706"/>
                    </a:lnTo>
                    <a:cubicBezTo>
                      <a:pt x="238195" y="1144375"/>
                      <a:pt x="239043" y="1150441"/>
                      <a:pt x="241333" y="1160745"/>
                    </a:cubicBezTo>
                    <a:cubicBezTo>
                      <a:pt x="242066" y="1164043"/>
                      <a:pt x="242460" y="1167472"/>
                      <a:pt x="243791" y="1170577"/>
                    </a:cubicBezTo>
                    <a:cubicBezTo>
                      <a:pt x="244955" y="1173292"/>
                      <a:pt x="247068" y="1175493"/>
                      <a:pt x="248707" y="1177951"/>
                    </a:cubicBezTo>
                    <a:cubicBezTo>
                      <a:pt x="253624" y="1207455"/>
                      <a:pt x="249760" y="1181288"/>
                      <a:pt x="253623" y="1229571"/>
                    </a:cubicBezTo>
                    <a:cubicBezTo>
                      <a:pt x="254280" y="1237779"/>
                      <a:pt x="255262" y="1245958"/>
                      <a:pt x="256081" y="1254151"/>
                    </a:cubicBezTo>
                    <a:cubicBezTo>
                      <a:pt x="255262" y="1269719"/>
                      <a:pt x="254866" y="1285314"/>
                      <a:pt x="253623" y="1300854"/>
                    </a:cubicBezTo>
                    <a:cubicBezTo>
                      <a:pt x="253226" y="1305822"/>
                      <a:pt x="251923" y="1310677"/>
                      <a:pt x="251165" y="1315603"/>
                    </a:cubicBezTo>
                    <a:cubicBezTo>
                      <a:pt x="250284" y="1321329"/>
                      <a:pt x="249843" y="1327128"/>
                      <a:pt x="248707" y="1332809"/>
                    </a:cubicBezTo>
                    <a:cubicBezTo>
                      <a:pt x="248199" y="1335350"/>
                      <a:pt x="246961" y="1337692"/>
                      <a:pt x="246249" y="1340184"/>
                    </a:cubicBezTo>
                    <a:cubicBezTo>
                      <a:pt x="238822" y="1366179"/>
                      <a:pt x="250553" y="1329730"/>
                      <a:pt x="238875" y="1364764"/>
                    </a:cubicBezTo>
                    <a:lnTo>
                      <a:pt x="219210" y="1423758"/>
                    </a:lnTo>
                    <a:lnTo>
                      <a:pt x="211836" y="1445880"/>
                    </a:lnTo>
                    <a:cubicBezTo>
                      <a:pt x="211017" y="1448338"/>
                      <a:pt x="210815" y="1451098"/>
                      <a:pt x="209378" y="1453254"/>
                    </a:cubicBezTo>
                    <a:cubicBezTo>
                      <a:pt x="207739" y="1455712"/>
                      <a:pt x="205662" y="1457929"/>
                      <a:pt x="204462" y="1460629"/>
                    </a:cubicBezTo>
                    <a:cubicBezTo>
                      <a:pt x="202358" y="1465364"/>
                      <a:pt x="201185" y="1470461"/>
                      <a:pt x="199546" y="1475377"/>
                    </a:cubicBezTo>
                    <a:cubicBezTo>
                      <a:pt x="196722" y="1483850"/>
                      <a:pt x="181520" y="1503235"/>
                      <a:pt x="179881" y="150487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4167035" y="4415685"/>
                <a:ext cx="266530" cy="1092313"/>
              </a:xfrm>
              <a:custGeom>
                <a:avLst/>
                <a:gdLst>
                  <a:gd name="connsiteX0" fmla="*/ 224 w 383900"/>
                  <a:gd name="connsiteY0" fmla="*/ 1567078 h 1573330"/>
                  <a:gd name="connsiteX1" fmla="*/ 7599 w 383900"/>
                  <a:gd name="connsiteY1" fmla="*/ 1463839 h 1573330"/>
                  <a:gd name="connsiteX2" fmla="*/ 12515 w 383900"/>
                  <a:gd name="connsiteY2" fmla="*/ 1441717 h 1573330"/>
                  <a:gd name="connsiteX3" fmla="*/ 14973 w 383900"/>
                  <a:gd name="connsiteY3" fmla="*/ 1429426 h 1573330"/>
                  <a:gd name="connsiteX4" fmla="*/ 19889 w 383900"/>
                  <a:gd name="connsiteY4" fmla="*/ 1409762 h 1573330"/>
                  <a:gd name="connsiteX5" fmla="*/ 27263 w 383900"/>
                  <a:gd name="connsiteY5" fmla="*/ 1385181 h 1573330"/>
                  <a:gd name="connsiteX6" fmla="*/ 29721 w 383900"/>
                  <a:gd name="connsiteY6" fmla="*/ 1377807 h 1573330"/>
                  <a:gd name="connsiteX7" fmla="*/ 34637 w 383900"/>
                  <a:gd name="connsiteY7" fmla="*/ 1358142 h 1573330"/>
                  <a:gd name="connsiteX8" fmla="*/ 42011 w 383900"/>
                  <a:gd name="connsiteY8" fmla="*/ 1348310 h 1573330"/>
                  <a:gd name="connsiteX9" fmla="*/ 49386 w 383900"/>
                  <a:gd name="connsiteY9" fmla="*/ 1328646 h 1573330"/>
                  <a:gd name="connsiteX10" fmla="*/ 54302 w 383900"/>
                  <a:gd name="connsiteY10" fmla="*/ 1313897 h 1573330"/>
                  <a:gd name="connsiteX11" fmla="*/ 59218 w 383900"/>
                  <a:gd name="connsiteY11" fmla="*/ 1304065 h 1573330"/>
                  <a:gd name="connsiteX12" fmla="*/ 64134 w 383900"/>
                  <a:gd name="connsiteY12" fmla="*/ 1289317 h 1573330"/>
                  <a:gd name="connsiteX13" fmla="*/ 69050 w 383900"/>
                  <a:gd name="connsiteY13" fmla="*/ 1281942 h 1573330"/>
                  <a:gd name="connsiteX14" fmla="*/ 71508 w 383900"/>
                  <a:gd name="connsiteY14" fmla="*/ 1274568 h 1573330"/>
                  <a:gd name="connsiteX15" fmla="*/ 76424 w 383900"/>
                  <a:gd name="connsiteY15" fmla="*/ 1264736 h 1573330"/>
                  <a:gd name="connsiteX16" fmla="*/ 78882 w 383900"/>
                  <a:gd name="connsiteY16" fmla="*/ 1257362 h 1573330"/>
                  <a:gd name="connsiteX17" fmla="*/ 83799 w 383900"/>
                  <a:gd name="connsiteY17" fmla="*/ 1252446 h 1573330"/>
                  <a:gd name="connsiteX18" fmla="*/ 88715 w 383900"/>
                  <a:gd name="connsiteY18" fmla="*/ 1245071 h 1573330"/>
                  <a:gd name="connsiteX19" fmla="*/ 91173 w 383900"/>
                  <a:gd name="connsiteY19" fmla="*/ 1237697 h 1573330"/>
                  <a:gd name="connsiteX20" fmla="*/ 96089 w 383900"/>
                  <a:gd name="connsiteY20" fmla="*/ 1230323 h 1573330"/>
                  <a:gd name="connsiteX21" fmla="*/ 98547 w 383900"/>
                  <a:gd name="connsiteY21" fmla="*/ 1222949 h 1573330"/>
                  <a:gd name="connsiteX22" fmla="*/ 108379 w 383900"/>
                  <a:gd name="connsiteY22" fmla="*/ 1208200 h 1573330"/>
                  <a:gd name="connsiteX23" fmla="*/ 113295 w 383900"/>
                  <a:gd name="connsiteY23" fmla="*/ 1200826 h 1573330"/>
                  <a:gd name="connsiteX24" fmla="*/ 120669 w 383900"/>
                  <a:gd name="connsiteY24" fmla="*/ 1183620 h 1573330"/>
                  <a:gd name="connsiteX25" fmla="*/ 130502 w 383900"/>
                  <a:gd name="connsiteY25" fmla="*/ 1161497 h 1573330"/>
                  <a:gd name="connsiteX26" fmla="*/ 135418 w 383900"/>
                  <a:gd name="connsiteY26" fmla="*/ 1144291 h 1573330"/>
                  <a:gd name="connsiteX27" fmla="*/ 145250 w 383900"/>
                  <a:gd name="connsiteY27" fmla="*/ 1127084 h 1573330"/>
                  <a:gd name="connsiteX28" fmla="*/ 152624 w 383900"/>
                  <a:gd name="connsiteY28" fmla="*/ 1097587 h 1573330"/>
                  <a:gd name="connsiteX29" fmla="*/ 155082 w 383900"/>
                  <a:gd name="connsiteY29" fmla="*/ 1090213 h 1573330"/>
                  <a:gd name="connsiteX30" fmla="*/ 162457 w 383900"/>
                  <a:gd name="connsiteY30" fmla="*/ 1045968 h 1573330"/>
                  <a:gd name="connsiteX31" fmla="*/ 164915 w 383900"/>
                  <a:gd name="connsiteY31" fmla="*/ 1038594 h 1573330"/>
                  <a:gd name="connsiteX32" fmla="*/ 172289 w 383900"/>
                  <a:gd name="connsiteY32" fmla="*/ 1001723 h 1573330"/>
                  <a:gd name="connsiteX33" fmla="*/ 177205 w 383900"/>
                  <a:gd name="connsiteY33" fmla="*/ 964852 h 1573330"/>
                  <a:gd name="connsiteX34" fmla="*/ 182121 w 383900"/>
                  <a:gd name="connsiteY34" fmla="*/ 950104 h 1573330"/>
                  <a:gd name="connsiteX35" fmla="*/ 184579 w 383900"/>
                  <a:gd name="connsiteY35" fmla="*/ 930439 h 1573330"/>
                  <a:gd name="connsiteX36" fmla="*/ 187037 w 383900"/>
                  <a:gd name="connsiteY36" fmla="*/ 908317 h 1573330"/>
                  <a:gd name="connsiteX37" fmla="*/ 189495 w 383900"/>
                  <a:gd name="connsiteY37" fmla="*/ 893568 h 1573330"/>
                  <a:gd name="connsiteX38" fmla="*/ 191953 w 383900"/>
                  <a:gd name="connsiteY38" fmla="*/ 866529 h 1573330"/>
                  <a:gd name="connsiteX39" fmla="*/ 196869 w 383900"/>
                  <a:gd name="connsiteY39" fmla="*/ 846865 h 1573330"/>
                  <a:gd name="connsiteX40" fmla="*/ 199328 w 383900"/>
                  <a:gd name="connsiteY40" fmla="*/ 817368 h 1573330"/>
                  <a:gd name="connsiteX41" fmla="*/ 201786 w 383900"/>
                  <a:gd name="connsiteY41" fmla="*/ 809994 h 1573330"/>
                  <a:gd name="connsiteX42" fmla="*/ 204244 w 383900"/>
                  <a:gd name="connsiteY42" fmla="*/ 790329 h 1573330"/>
                  <a:gd name="connsiteX43" fmla="*/ 209160 w 383900"/>
                  <a:gd name="connsiteY43" fmla="*/ 763291 h 1573330"/>
                  <a:gd name="connsiteX44" fmla="*/ 211618 w 383900"/>
                  <a:gd name="connsiteY44" fmla="*/ 736252 h 1573330"/>
                  <a:gd name="connsiteX45" fmla="*/ 216534 w 383900"/>
                  <a:gd name="connsiteY45" fmla="*/ 721504 h 1573330"/>
                  <a:gd name="connsiteX46" fmla="*/ 218992 w 383900"/>
                  <a:gd name="connsiteY46" fmla="*/ 689549 h 1573330"/>
                  <a:gd name="connsiteX47" fmla="*/ 221450 w 383900"/>
                  <a:gd name="connsiteY47" fmla="*/ 682175 h 1573330"/>
                  <a:gd name="connsiteX48" fmla="*/ 228824 w 383900"/>
                  <a:gd name="connsiteY48" fmla="*/ 640387 h 1573330"/>
                  <a:gd name="connsiteX49" fmla="*/ 231282 w 383900"/>
                  <a:gd name="connsiteY49" fmla="*/ 625639 h 1573330"/>
                  <a:gd name="connsiteX50" fmla="*/ 241115 w 383900"/>
                  <a:gd name="connsiteY50" fmla="*/ 601058 h 1573330"/>
                  <a:gd name="connsiteX51" fmla="*/ 248489 w 383900"/>
                  <a:gd name="connsiteY51" fmla="*/ 571562 h 1573330"/>
                  <a:gd name="connsiteX52" fmla="*/ 253405 w 383900"/>
                  <a:gd name="connsiteY52" fmla="*/ 564187 h 1573330"/>
                  <a:gd name="connsiteX53" fmla="*/ 260779 w 383900"/>
                  <a:gd name="connsiteY53" fmla="*/ 544523 h 1573330"/>
                  <a:gd name="connsiteX54" fmla="*/ 265695 w 383900"/>
                  <a:gd name="connsiteY54" fmla="*/ 532233 h 1573330"/>
                  <a:gd name="connsiteX55" fmla="*/ 275528 w 383900"/>
                  <a:gd name="connsiteY55" fmla="*/ 517484 h 1573330"/>
                  <a:gd name="connsiteX56" fmla="*/ 290276 w 383900"/>
                  <a:gd name="connsiteY56" fmla="*/ 485529 h 1573330"/>
                  <a:gd name="connsiteX57" fmla="*/ 295192 w 383900"/>
                  <a:gd name="connsiteY57" fmla="*/ 475697 h 1573330"/>
                  <a:gd name="connsiteX58" fmla="*/ 305024 w 383900"/>
                  <a:gd name="connsiteY58" fmla="*/ 448658 h 1573330"/>
                  <a:gd name="connsiteX59" fmla="*/ 307482 w 383900"/>
                  <a:gd name="connsiteY59" fmla="*/ 436368 h 1573330"/>
                  <a:gd name="connsiteX60" fmla="*/ 312399 w 383900"/>
                  <a:gd name="connsiteY60" fmla="*/ 424078 h 1573330"/>
                  <a:gd name="connsiteX61" fmla="*/ 317315 w 383900"/>
                  <a:gd name="connsiteY61" fmla="*/ 409329 h 1573330"/>
                  <a:gd name="connsiteX62" fmla="*/ 324689 w 383900"/>
                  <a:gd name="connsiteY62" fmla="*/ 379833 h 1573330"/>
                  <a:gd name="connsiteX63" fmla="*/ 332063 w 383900"/>
                  <a:gd name="connsiteY63" fmla="*/ 355252 h 1573330"/>
                  <a:gd name="connsiteX64" fmla="*/ 334521 w 383900"/>
                  <a:gd name="connsiteY64" fmla="*/ 330671 h 1573330"/>
                  <a:gd name="connsiteX65" fmla="*/ 339437 w 383900"/>
                  <a:gd name="connsiteY65" fmla="*/ 311007 h 1573330"/>
                  <a:gd name="connsiteX66" fmla="*/ 346811 w 383900"/>
                  <a:gd name="connsiteY66" fmla="*/ 279052 h 1573330"/>
                  <a:gd name="connsiteX67" fmla="*/ 349269 w 383900"/>
                  <a:gd name="connsiteY67" fmla="*/ 254471 h 1573330"/>
                  <a:gd name="connsiteX68" fmla="*/ 351728 w 383900"/>
                  <a:gd name="connsiteY68" fmla="*/ 244639 h 1573330"/>
                  <a:gd name="connsiteX69" fmla="*/ 354186 w 383900"/>
                  <a:gd name="connsiteY69" fmla="*/ 173355 h 1573330"/>
                  <a:gd name="connsiteX70" fmla="*/ 359102 w 383900"/>
                  <a:gd name="connsiteY70" fmla="*/ 151233 h 1573330"/>
                  <a:gd name="connsiteX71" fmla="*/ 361560 w 383900"/>
                  <a:gd name="connsiteY71" fmla="*/ 129110 h 1573330"/>
                  <a:gd name="connsiteX72" fmla="*/ 364018 w 383900"/>
                  <a:gd name="connsiteY72" fmla="*/ 121736 h 1573330"/>
                  <a:gd name="connsiteX73" fmla="*/ 368934 w 383900"/>
                  <a:gd name="connsiteY73" fmla="*/ 62742 h 1573330"/>
                  <a:gd name="connsiteX74" fmla="*/ 366476 w 383900"/>
                  <a:gd name="connsiteY74" fmla="*/ 3749 h 1573330"/>
                  <a:gd name="connsiteX75" fmla="*/ 361560 w 383900"/>
                  <a:gd name="connsiteY75" fmla="*/ 89781 h 1573330"/>
                  <a:gd name="connsiteX76" fmla="*/ 368934 w 383900"/>
                  <a:gd name="connsiteY76" fmla="*/ 161065 h 1573330"/>
                  <a:gd name="connsiteX77" fmla="*/ 371392 w 383900"/>
                  <a:gd name="connsiteY77" fmla="*/ 193020 h 1573330"/>
                  <a:gd name="connsiteX78" fmla="*/ 373850 w 383900"/>
                  <a:gd name="connsiteY78" fmla="*/ 200394 h 1573330"/>
                  <a:gd name="connsiteX79" fmla="*/ 378766 w 383900"/>
                  <a:gd name="connsiteY79" fmla="*/ 237265 h 1573330"/>
                  <a:gd name="connsiteX80" fmla="*/ 381224 w 383900"/>
                  <a:gd name="connsiteY80" fmla="*/ 244639 h 1573330"/>
                  <a:gd name="connsiteX81" fmla="*/ 381224 w 383900"/>
                  <a:gd name="connsiteY81" fmla="*/ 333129 h 1573330"/>
                  <a:gd name="connsiteX82" fmla="*/ 376308 w 383900"/>
                  <a:gd name="connsiteY82" fmla="*/ 384749 h 1573330"/>
                  <a:gd name="connsiteX83" fmla="*/ 373850 w 383900"/>
                  <a:gd name="connsiteY83" fmla="*/ 409329 h 1573330"/>
                  <a:gd name="connsiteX84" fmla="*/ 371392 w 383900"/>
                  <a:gd name="connsiteY84" fmla="*/ 419162 h 1573330"/>
                  <a:gd name="connsiteX85" fmla="*/ 366476 w 383900"/>
                  <a:gd name="connsiteY85" fmla="*/ 446200 h 1573330"/>
                  <a:gd name="connsiteX86" fmla="*/ 364018 w 383900"/>
                  <a:gd name="connsiteY86" fmla="*/ 453575 h 1573330"/>
                  <a:gd name="connsiteX87" fmla="*/ 356644 w 383900"/>
                  <a:gd name="connsiteY87" fmla="*/ 478155 h 1573330"/>
                  <a:gd name="connsiteX88" fmla="*/ 354186 w 383900"/>
                  <a:gd name="connsiteY88" fmla="*/ 485529 h 1573330"/>
                  <a:gd name="connsiteX89" fmla="*/ 349269 w 383900"/>
                  <a:gd name="connsiteY89" fmla="*/ 492904 h 1573330"/>
                  <a:gd name="connsiteX90" fmla="*/ 346811 w 383900"/>
                  <a:gd name="connsiteY90" fmla="*/ 507652 h 1573330"/>
                  <a:gd name="connsiteX91" fmla="*/ 344353 w 383900"/>
                  <a:gd name="connsiteY91" fmla="*/ 515026 h 1573330"/>
                  <a:gd name="connsiteX92" fmla="*/ 341895 w 383900"/>
                  <a:gd name="connsiteY92" fmla="*/ 524858 h 1573330"/>
                  <a:gd name="connsiteX93" fmla="*/ 339437 w 383900"/>
                  <a:gd name="connsiteY93" fmla="*/ 532233 h 1573330"/>
                  <a:gd name="connsiteX94" fmla="*/ 332063 w 383900"/>
                  <a:gd name="connsiteY94" fmla="*/ 556813 h 1573330"/>
                  <a:gd name="connsiteX95" fmla="*/ 327147 w 383900"/>
                  <a:gd name="connsiteY95" fmla="*/ 574020 h 1573330"/>
                  <a:gd name="connsiteX96" fmla="*/ 324689 w 383900"/>
                  <a:gd name="connsiteY96" fmla="*/ 581394 h 1573330"/>
                  <a:gd name="connsiteX97" fmla="*/ 314857 w 383900"/>
                  <a:gd name="connsiteY97" fmla="*/ 596142 h 1573330"/>
                  <a:gd name="connsiteX98" fmla="*/ 309940 w 383900"/>
                  <a:gd name="connsiteY98" fmla="*/ 605975 h 1573330"/>
                  <a:gd name="connsiteX99" fmla="*/ 305024 w 383900"/>
                  <a:gd name="connsiteY99" fmla="*/ 613349 h 1573330"/>
                  <a:gd name="connsiteX100" fmla="*/ 302566 w 383900"/>
                  <a:gd name="connsiteY100" fmla="*/ 620723 h 1573330"/>
                  <a:gd name="connsiteX101" fmla="*/ 297650 w 383900"/>
                  <a:gd name="connsiteY101" fmla="*/ 630555 h 1573330"/>
                  <a:gd name="connsiteX102" fmla="*/ 295192 w 383900"/>
                  <a:gd name="connsiteY102" fmla="*/ 637929 h 1573330"/>
                  <a:gd name="connsiteX103" fmla="*/ 290276 w 383900"/>
                  <a:gd name="connsiteY103" fmla="*/ 642846 h 1573330"/>
                  <a:gd name="connsiteX104" fmla="*/ 287818 w 383900"/>
                  <a:gd name="connsiteY104" fmla="*/ 650220 h 1573330"/>
                  <a:gd name="connsiteX105" fmla="*/ 275528 w 383900"/>
                  <a:gd name="connsiteY105" fmla="*/ 667426 h 1573330"/>
                  <a:gd name="connsiteX106" fmla="*/ 273069 w 383900"/>
                  <a:gd name="connsiteY106" fmla="*/ 674800 h 1573330"/>
                  <a:gd name="connsiteX107" fmla="*/ 268153 w 383900"/>
                  <a:gd name="connsiteY107" fmla="*/ 682175 h 1573330"/>
                  <a:gd name="connsiteX108" fmla="*/ 265695 w 383900"/>
                  <a:gd name="connsiteY108" fmla="*/ 689549 h 1573330"/>
                  <a:gd name="connsiteX109" fmla="*/ 260779 w 383900"/>
                  <a:gd name="connsiteY109" fmla="*/ 696923 h 1573330"/>
                  <a:gd name="connsiteX110" fmla="*/ 253405 w 383900"/>
                  <a:gd name="connsiteY110" fmla="*/ 711671 h 1573330"/>
                  <a:gd name="connsiteX111" fmla="*/ 246031 w 383900"/>
                  <a:gd name="connsiteY111" fmla="*/ 726420 h 1573330"/>
                  <a:gd name="connsiteX112" fmla="*/ 238657 w 383900"/>
                  <a:gd name="connsiteY112" fmla="*/ 741168 h 1573330"/>
                  <a:gd name="connsiteX113" fmla="*/ 233740 w 383900"/>
                  <a:gd name="connsiteY113" fmla="*/ 758375 h 1573330"/>
                  <a:gd name="connsiteX114" fmla="*/ 228824 w 383900"/>
                  <a:gd name="connsiteY114" fmla="*/ 765749 h 1573330"/>
                  <a:gd name="connsiteX115" fmla="*/ 226366 w 383900"/>
                  <a:gd name="connsiteY115" fmla="*/ 773123 h 1573330"/>
                  <a:gd name="connsiteX116" fmla="*/ 221450 w 383900"/>
                  <a:gd name="connsiteY116" fmla="*/ 780497 h 1573330"/>
                  <a:gd name="connsiteX117" fmla="*/ 216534 w 383900"/>
                  <a:gd name="connsiteY117" fmla="*/ 795246 h 1573330"/>
                  <a:gd name="connsiteX118" fmla="*/ 211618 w 383900"/>
                  <a:gd name="connsiteY118" fmla="*/ 809994 h 1573330"/>
                  <a:gd name="connsiteX119" fmla="*/ 209160 w 383900"/>
                  <a:gd name="connsiteY119" fmla="*/ 817368 h 1573330"/>
                  <a:gd name="connsiteX120" fmla="*/ 201786 w 383900"/>
                  <a:gd name="connsiteY120" fmla="*/ 837033 h 1573330"/>
                  <a:gd name="connsiteX121" fmla="*/ 196869 w 383900"/>
                  <a:gd name="connsiteY121" fmla="*/ 854239 h 1573330"/>
                  <a:gd name="connsiteX122" fmla="*/ 194411 w 383900"/>
                  <a:gd name="connsiteY122" fmla="*/ 866529 h 1573330"/>
                  <a:gd name="connsiteX123" fmla="*/ 189495 w 383900"/>
                  <a:gd name="connsiteY123" fmla="*/ 876362 h 1573330"/>
                  <a:gd name="connsiteX124" fmla="*/ 187037 w 383900"/>
                  <a:gd name="connsiteY124" fmla="*/ 888652 h 1573330"/>
                  <a:gd name="connsiteX125" fmla="*/ 182121 w 383900"/>
                  <a:gd name="connsiteY125" fmla="*/ 908317 h 1573330"/>
                  <a:gd name="connsiteX126" fmla="*/ 179663 w 383900"/>
                  <a:gd name="connsiteY126" fmla="*/ 955020 h 1573330"/>
                  <a:gd name="connsiteX127" fmla="*/ 177205 w 383900"/>
                  <a:gd name="connsiteY127" fmla="*/ 1053342 h 1573330"/>
                  <a:gd name="connsiteX128" fmla="*/ 174747 w 383900"/>
                  <a:gd name="connsiteY128" fmla="*/ 1068091 h 1573330"/>
                  <a:gd name="connsiteX129" fmla="*/ 169831 w 383900"/>
                  <a:gd name="connsiteY129" fmla="*/ 1102504 h 1573330"/>
                  <a:gd name="connsiteX130" fmla="*/ 167373 w 383900"/>
                  <a:gd name="connsiteY130" fmla="*/ 1132000 h 1573330"/>
                  <a:gd name="connsiteX131" fmla="*/ 164915 w 383900"/>
                  <a:gd name="connsiteY131" fmla="*/ 1141833 h 1573330"/>
                  <a:gd name="connsiteX132" fmla="*/ 159999 w 383900"/>
                  <a:gd name="connsiteY132" fmla="*/ 1186078 h 1573330"/>
                  <a:gd name="connsiteX133" fmla="*/ 157540 w 383900"/>
                  <a:gd name="connsiteY133" fmla="*/ 1195910 h 1573330"/>
                  <a:gd name="connsiteX134" fmla="*/ 150166 w 383900"/>
                  <a:gd name="connsiteY134" fmla="*/ 1249987 h 1573330"/>
                  <a:gd name="connsiteX135" fmla="*/ 147708 w 383900"/>
                  <a:gd name="connsiteY135" fmla="*/ 1264736 h 1573330"/>
                  <a:gd name="connsiteX136" fmla="*/ 145250 w 383900"/>
                  <a:gd name="connsiteY136" fmla="*/ 1274568 h 1573330"/>
                  <a:gd name="connsiteX137" fmla="*/ 142792 w 383900"/>
                  <a:gd name="connsiteY137" fmla="*/ 1286858 h 1573330"/>
                  <a:gd name="connsiteX138" fmla="*/ 140334 w 383900"/>
                  <a:gd name="connsiteY138" fmla="*/ 1294233 h 1573330"/>
                  <a:gd name="connsiteX139" fmla="*/ 137876 w 383900"/>
                  <a:gd name="connsiteY139" fmla="*/ 1306523 h 1573330"/>
                  <a:gd name="connsiteX140" fmla="*/ 132960 w 383900"/>
                  <a:gd name="connsiteY140" fmla="*/ 1321271 h 1573330"/>
                  <a:gd name="connsiteX141" fmla="*/ 128044 w 383900"/>
                  <a:gd name="connsiteY141" fmla="*/ 1338478 h 1573330"/>
                  <a:gd name="connsiteX142" fmla="*/ 120669 w 383900"/>
                  <a:gd name="connsiteY142" fmla="*/ 1345852 h 1573330"/>
                  <a:gd name="connsiteX143" fmla="*/ 115753 w 383900"/>
                  <a:gd name="connsiteY143" fmla="*/ 1358142 h 1573330"/>
                  <a:gd name="connsiteX144" fmla="*/ 113295 w 383900"/>
                  <a:gd name="connsiteY144" fmla="*/ 1372891 h 1573330"/>
                  <a:gd name="connsiteX145" fmla="*/ 108379 w 383900"/>
                  <a:gd name="connsiteY145" fmla="*/ 1387639 h 1573330"/>
                  <a:gd name="connsiteX146" fmla="*/ 105921 w 383900"/>
                  <a:gd name="connsiteY146" fmla="*/ 1395013 h 1573330"/>
                  <a:gd name="connsiteX147" fmla="*/ 103463 w 383900"/>
                  <a:gd name="connsiteY147" fmla="*/ 1402387 h 1573330"/>
                  <a:gd name="connsiteX148" fmla="*/ 98547 w 383900"/>
                  <a:gd name="connsiteY148" fmla="*/ 1407304 h 1573330"/>
                  <a:gd name="connsiteX149" fmla="*/ 88715 w 383900"/>
                  <a:gd name="connsiteY149" fmla="*/ 1424510 h 1573330"/>
                  <a:gd name="connsiteX150" fmla="*/ 76424 w 383900"/>
                  <a:gd name="connsiteY150" fmla="*/ 1441717 h 1573330"/>
                  <a:gd name="connsiteX151" fmla="*/ 69050 w 383900"/>
                  <a:gd name="connsiteY151" fmla="*/ 1458923 h 1573330"/>
                  <a:gd name="connsiteX152" fmla="*/ 59218 w 383900"/>
                  <a:gd name="connsiteY152" fmla="*/ 1473671 h 1573330"/>
                  <a:gd name="connsiteX153" fmla="*/ 54302 w 383900"/>
                  <a:gd name="connsiteY153" fmla="*/ 1481046 h 1573330"/>
                  <a:gd name="connsiteX154" fmla="*/ 51844 w 383900"/>
                  <a:gd name="connsiteY154" fmla="*/ 1488420 h 1573330"/>
                  <a:gd name="connsiteX155" fmla="*/ 42011 w 383900"/>
                  <a:gd name="connsiteY155" fmla="*/ 1500710 h 1573330"/>
                  <a:gd name="connsiteX156" fmla="*/ 39553 w 383900"/>
                  <a:gd name="connsiteY156" fmla="*/ 1508084 h 1573330"/>
                  <a:gd name="connsiteX157" fmla="*/ 29721 w 383900"/>
                  <a:gd name="connsiteY157" fmla="*/ 1520375 h 1573330"/>
                  <a:gd name="connsiteX158" fmla="*/ 22347 w 383900"/>
                  <a:gd name="connsiteY158" fmla="*/ 1537581 h 1573330"/>
                  <a:gd name="connsiteX159" fmla="*/ 14973 w 383900"/>
                  <a:gd name="connsiteY159" fmla="*/ 1552329 h 1573330"/>
                  <a:gd name="connsiteX160" fmla="*/ 224 w 383900"/>
                  <a:gd name="connsiteY160" fmla="*/ 1567078 h 157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83900" h="1573330">
                    <a:moveTo>
                      <a:pt x="224" y="1567078"/>
                    </a:moveTo>
                    <a:cubicBezTo>
                      <a:pt x="-1005" y="1552330"/>
                      <a:pt x="3013" y="1491357"/>
                      <a:pt x="7599" y="1463839"/>
                    </a:cubicBezTo>
                    <a:cubicBezTo>
                      <a:pt x="14364" y="1423249"/>
                      <a:pt x="6463" y="1465925"/>
                      <a:pt x="12515" y="1441717"/>
                    </a:cubicBezTo>
                    <a:cubicBezTo>
                      <a:pt x="13528" y="1437664"/>
                      <a:pt x="14034" y="1433497"/>
                      <a:pt x="14973" y="1429426"/>
                    </a:cubicBezTo>
                    <a:cubicBezTo>
                      <a:pt x="16492" y="1422843"/>
                      <a:pt x="18250" y="1416317"/>
                      <a:pt x="19889" y="1409762"/>
                    </a:cubicBezTo>
                    <a:cubicBezTo>
                      <a:pt x="23605" y="1394899"/>
                      <a:pt x="21277" y="1403139"/>
                      <a:pt x="27263" y="1385181"/>
                    </a:cubicBezTo>
                    <a:cubicBezTo>
                      <a:pt x="28082" y="1382723"/>
                      <a:pt x="29213" y="1380348"/>
                      <a:pt x="29721" y="1377807"/>
                    </a:cubicBezTo>
                    <a:cubicBezTo>
                      <a:pt x="30343" y="1374696"/>
                      <a:pt x="32312" y="1362211"/>
                      <a:pt x="34637" y="1358142"/>
                    </a:cubicBezTo>
                    <a:cubicBezTo>
                      <a:pt x="36669" y="1354585"/>
                      <a:pt x="39553" y="1351587"/>
                      <a:pt x="42011" y="1348310"/>
                    </a:cubicBezTo>
                    <a:cubicBezTo>
                      <a:pt x="47839" y="1319169"/>
                      <a:pt x="40178" y="1349363"/>
                      <a:pt x="49386" y="1328646"/>
                    </a:cubicBezTo>
                    <a:cubicBezTo>
                      <a:pt x="51491" y="1323910"/>
                      <a:pt x="51984" y="1318532"/>
                      <a:pt x="54302" y="1313897"/>
                    </a:cubicBezTo>
                    <a:cubicBezTo>
                      <a:pt x="55941" y="1310620"/>
                      <a:pt x="57857" y="1307467"/>
                      <a:pt x="59218" y="1304065"/>
                    </a:cubicBezTo>
                    <a:cubicBezTo>
                      <a:pt x="61143" y="1299254"/>
                      <a:pt x="61260" y="1293629"/>
                      <a:pt x="64134" y="1289317"/>
                    </a:cubicBezTo>
                    <a:cubicBezTo>
                      <a:pt x="65773" y="1286859"/>
                      <a:pt x="67729" y="1284585"/>
                      <a:pt x="69050" y="1281942"/>
                    </a:cubicBezTo>
                    <a:cubicBezTo>
                      <a:pt x="70209" y="1279625"/>
                      <a:pt x="70487" y="1276949"/>
                      <a:pt x="71508" y="1274568"/>
                    </a:cubicBezTo>
                    <a:cubicBezTo>
                      <a:pt x="72951" y="1271200"/>
                      <a:pt x="74981" y="1268104"/>
                      <a:pt x="76424" y="1264736"/>
                    </a:cubicBezTo>
                    <a:cubicBezTo>
                      <a:pt x="77445" y="1262355"/>
                      <a:pt x="77549" y="1259584"/>
                      <a:pt x="78882" y="1257362"/>
                    </a:cubicBezTo>
                    <a:cubicBezTo>
                      <a:pt x="80075" y="1255375"/>
                      <a:pt x="82351" y="1254256"/>
                      <a:pt x="83799" y="1252446"/>
                    </a:cubicBezTo>
                    <a:cubicBezTo>
                      <a:pt x="85645" y="1250139"/>
                      <a:pt x="87394" y="1247714"/>
                      <a:pt x="88715" y="1245071"/>
                    </a:cubicBezTo>
                    <a:cubicBezTo>
                      <a:pt x="89874" y="1242754"/>
                      <a:pt x="90014" y="1240014"/>
                      <a:pt x="91173" y="1237697"/>
                    </a:cubicBezTo>
                    <a:cubicBezTo>
                      <a:pt x="92494" y="1235055"/>
                      <a:pt x="94768" y="1232965"/>
                      <a:pt x="96089" y="1230323"/>
                    </a:cubicBezTo>
                    <a:cubicBezTo>
                      <a:pt x="97248" y="1228006"/>
                      <a:pt x="97289" y="1225214"/>
                      <a:pt x="98547" y="1222949"/>
                    </a:cubicBezTo>
                    <a:cubicBezTo>
                      <a:pt x="101416" y="1217784"/>
                      <a:pt x="105102" y="1213116"/>
                      <a:pt x="108379" y="1208200"/>
                    </a:cubicBezTo>
                    <a:lnTo>
                      <a:pt x="113295" y="1200826"/>
                    </a:lnTo>
                    <a:cubicBezTo>
                      <a:pt x="119796" y="1174821"/>
                      <a:pt x="110970" y="1205442"/>
                      <a:pt x="120669" y="1183620"/>
                    </a:cubicBezTo>
                    <a:cubicBezTo>
                      <a:pt x="132370" y="1157293"/>
                      <a:pt x="119377" y="1178185"/>
                      <a:pt x="130502" y="1161497"/>
                    </a:cubicBezTo>
                    <a:cubicBezTo>
                      <a:pt x="131750" y="1156507"/>
                      <a:pt x="133302" y="1149228"/>
                      <a:pt x="135418" y="1144291"/>
                    </a:cubicBezTo>
                    <a:cubicBezTo>
                      <a:pt x="139161" y="1135557"/>
                      <a:pt x="140312" y="1134491"/>
                      <a:pt x="145250" y="1127084"/>
                    </a:cubicBezTo>
                    <a:cubicBezTo>
                      <a:pt x="148560" y="1107225"/>
                      <a:pt x="146132" y="1117063"/>
                      <a:pt x="152624" y="1097587"/>
                    </a:cubicBezTo>
                    <a:lnTo>
                      <a:pt x="155082" y="1090213"/>
                    </a:lnTo>
                    <a:cubicBezTo>
                      <a:pt x="156613" y="1077967"/>
                      <a:pt x="158728" y="1057154"/>
                      <a:pt x="162457" y="1045968"/>
                    </a:cubicBezTo>
                    <a:cubicBezTo>
                      <a:pt x="163276" y="1043510"/>
                      <a:pt x="164407" y="1041135"/>
                      <a:pt x="164915" y="1038594"/>
                    </a:cubicBezTo>
                    <a:cubicBezTo>
                      <a:pt x="172928" y="998528"/>
                      <a:pt x="165985" y="1020636"/>
                      <a:pt x="172289" y="1001723"/>
                    </a:cubicBezTo>
                    <a:cubicBezTo>
                      <a:pt x="172653" y="998812"/>
                      <a:pt x="176280" y="968862"/>
                      <a:pt x="177205" y="964852"/>
                    </a:cubicBezTo>
                    <a:cubicBezTo>
                      <a:pt x="178370" y="959803"/>
                      <a:pt x="182121" y="950104"/>
                      <a:pt x="182121" y="950104"/>
                    </a:cubicBezTo>
                    <a:cubicBezTo>
                      <a:pt x="182940" y="943549"/>
                      <a:pt x="183807" y="937000"/>
                      <a:pt x="184579" y="930439"/>
                    </a:cubicBezTo>
                    <a:cubicBezTo>
                      <a:pt x="185446" y="923070"/>
                      <a:pt x="186056" y="915671"/>
                      <a:pt x="187037" y="908317"/>
                    </a:cubicBezTo>
                    <a:cubicBezTo>
                      <a:pt x="187696" y="903377"/>
                      <a:pt x="188913" y="898518"/>
                      <a:pt x="189495" y="893568"/>
                    </a:cubicBezTo>
                    <a:cubicBezTo>
                      <a:pt x="190552" y="884580"/>
                      <a:pt x="190542" y="875468"/>
                      <a:pt x="191953" y="866529"/>
                    </a:cubicBezTo>
                    <a:cubicBezTo>
                      <a:pt x="193007" y="859855"/>
                      <a:pt x="196869" y="846865"/>
                      <a:pt x="196869" y="846865"/>
                    </a:cubicBezTo>
                    <a:cubicBezTo>
                      <a:pt x="197689" y="837033"/>
                      <a:pt x="198024" y="827148"/>
                      <a:pt x="199328" y="817368"/>
                    </a:cubicBezTo>
                    <a:cubicBezTo>
                      <a:pt x="199670" y="814800"/>
                      <a:pt x="201323" y="812543"/>
                      <a:pt x="201786" y="809994"/>
                    </a:cubicBezTo>
                    <a:cubicBezTo>
                      <a:pt x="202968" y="803495"/>
                      <a:pt x="203310" y="796869"/>
                      <a:pt x="204244" y="790329"/>
                    </a:cubicBezTo>
                    <a:cubicBezTo>
                      <a:pt x="205816" y="779323"/>
                      <a:pt x="207043" y="773877"/>
                      <a:pt x="209160" y="763291"/>
                    </a:cubicBezTo>
                    <a:cubicBezTo>
                      <a:pt x="209979" y="754278"/>
                      <a:pt x="210045" y="745164"/>
                      <a:pt x="211618" y="736252"/>
                    </a:cubicBezTo>
                    <a:cubicBezTo>
                      <a:pt x="212519" y="731149"/>
                      <a:pt x="216534" y="721504"/>
                      <a:pt x="216534" y="721504"/>
                    </a:cubicBezTo>
                    <a:cubicBezTo>
                      <a:pt x="217353" y="710852"/>
                      <a:pt x="217667" y="700150"/>
                      <a:pt x="218992" y="689549"/>
                    </a:cubicBezTo>
                    <a:cubicBezTo>
                      <a:pt x="219313" y="686978"/>
                      <a:pt x="221108" y="684743"/>
                      <a:pt x="221450" y="682175"/>
                    </a:cubicBezTo>
                    <a:cubicBezTo>
                      <a:pt x="226817" y="641925"/>
                      <a:pt x="219107" y="664681"/>
                      <a:pt x="228824" y="640387"/>
                    </a:cubicBezTo>
                    <a:cubicBezTo>
                      <a:pt x="229643" y="635471"/>
                      <a:pt x="230073" y="630474"/>
                      <a:pt x="231282" y="625639"/>
                    </a:cubicBezTo>
                    <a:cubicBezTo>
                      <a:pt x="234319" y="613494"/>
                      <a:pt x="236031" y="611227"/>
                      <a:pt x="241115" y="601058"/>
                    </a:cubicBezTo>
                    <a:cubicBezTo>
                      <a:pt x="242344" y="593685"/>
                      <a:pt x="244161" y="578055"/>
                      <a:pt x="248489" y="571562"/>
                    </a:cubicBezTo>
                    <a:lnTo>
                      <a:pt x="253405" y="564187"/>
                    </a:lnTo>
                    <a:cubicBezTo>
                      <a:pt x="257598" y="547414"/>
                      <a:pt x="253434" y="561049"/>
                      <a:pt x="260779" y="544523"/>
                    </a:cubicBezTo>
                    <a:cubicBezTo>
                      <a:pt x="262571" y="540491"/>
                      <a:pt x="263582" y="536106"/>
                      <a:pt x="265695" y="532233"/>
                    </a:cubicBezTo>
                    <a:cubicBezTo>
                      <a:pt x="268524" y="527046"/>
                      <a:pt x="275528" y="517484"/>
                      <a:pt x="275528" y="517484"/>
                    </a:cubicBezTo>
                    <a:cubicBezTo>
                      <a:pt x="280883" y="501420"/>
                      <a:pt x="276828" y="512427"/>
                      <a:pt x="290276" y="485529"/>
                    </a:cubicBezTo>
                    <a:lnTo>
                      <a:pt x="295192" y="475697"/>
                    </a:lnTo>
                    <a:cubicBezTo>
                      <a:pt x="301070" y="446309"/>
                      <a:pt x="292701" y="482548"/>
                      <a:pt x="305024" y="448658"/>
                    </a:cubicBezTo>
                    <a:cubicBezTo>
                      <a:pt x="306452" y="444732"/>
                      <a:pt x="306281" y="440370"/>
                      <a:pt x="307482" y="436368"/>
                    </a:cubicBezTo>
                    <a:cubicBezTo>
                      <a:pt x="308750" y="432142"/>
                      <a:pt x="310891" y="428225"/>
                      <a:pt x="312399" y="424078"/>
                    </a:cubicBezTo>
                    <a:cubicBezTo>
                      <a:pt x="314170" y="419208"/>
                      <a:pt x="315928" y="414322"/>
                      <a:pt x="317315" y="409329"/>
                    </a:cubicBezTo>
                    <a:cubicBezTo>
                      <a:pt x="320027" y="399564"/>
                      <a:pt x="320925" y="389243"/>
                      <a:pt x="324689" y="379833"/>
                    </a:cubicBezTo>
                    <a:cubicBezTo>
                      <a:pt x="331156" y="363663"/>
                      <a:pt x="328740" y="371869"/>
                      <a:pt x="332063" y="355252"/>
                    </a:cubicBezTo>
                    <a:cubicBezTo>
                      <a:pt x="332882" y="347058"/>
                      <a:pt x="333167" y="338793"/>
                      <a:pt x="334521" y="330671"/>
                    </a:cubicBezTo>
                    <a:cubicBezTo>
                      <a:pt x="335632" y="324007"/>
                      <a:pt x="337971" y="317603"/>
                      <a:pt x="339437" y="311007"/>
                    </a:cubicBezTo>
                    <a:cubicBezTo>
                      <a:pt x="345086" y="285586"/>
                      <a:pt x="342521" y="296213"/>
                      <a:pt x="346811" y="279052"/>
                    </a:cubicBezTo>
                    <a:cubicBezTo>
                      <a:pt x="347630" y="270858"/>
                      <a:pt x="348104" y="262623"/>
                      <a:pt x="349269" y="254471"/>
                    </a:cubicBezTo>
                    <a:cubicBezTo>
                      <a:pt x="349747" y="251127"/>
                      <a:pt x="351524" y="248011"/>
                      <a:pt x="351728" y="244639"/>
                    </a:cubicBezTo>
                    <a:cubicBezTo>
                      <a:pt x="353167" y="220907"/>
                      <a:pt x="352790" y="197089"/>
                      <a:pt x="354186" y="173355"/>
                    </a:cubicBezTo>
                    <a:cubicBezTo>
                      <a:pt x="354426" y="169274"/>
                      <a:pt x="357960" y="155801"/>
                      <a:pt x="359102" y="151233"/>
                    </a:cubicBezTo>
                    <a:cubicBezTo>
                      <a:pt x="359921" y="143859"/>
                      <a:pt x="360340" y="136429"/>
                      <a:pt x="361560" y="129110"/>
                    </a:cubicBezTo>
                    <a:cubicBezTo>
                      <a:pt x="361986" y="126554"/>
                      <a:pt x="363592" y="124292"/>
                      <a:pt x="364018" y="121736"/>
                    </a:cubicBezTo>
                    <a:cubicBezTo>
                      <a:pt x="366563" y="106463"/>
                      <a:pt x="368095" y="75321"/>
                      <a:pt x="368934" y="62742"/>
                    </a:cubicBezTo>
                    <a:cubicBezTo>
                      <a:pt x="368115" y="43078"/>
                      <a:pt x="371654" y="-15239"/>
                      <a:pt x="366476" y="3749"/>
                    </a:cubicBezTo>
                    <a:cubicBezTo>
                      <a:pt x="358918" y="31461"/>
                      <a:pt x="361560" y="89781"/>
                      <a:pt x="361560" y="89781"/>
                    </a:cubicBezTo>
                    <a:cubicBezTo>
                      <a:pt x="366675" y="156274"/>
                      <a:pt x="359719" y="133421"/>
                      <a:pt x="368934" y="161065"/>
                    </a:cubicBezTo>
                    <a:cubicBezTo>
                      <a:pt x="369753" y="171717"/>
                      <a:pt x="370067" y="182419"/>
                      <a:pt x="371392" y="193020"/>
                    </a:cubicBezTo>
                    <a:cubicBezTo>
                      <a:pt x="371713" y="195591"/>
                      <a:pt x="373387" y="197845"/>
                      <a:pt x="373850" y="200394"/>
                    </a:cubicBezTo>
                    <a:cubicBezTo>
                      <a:pt x="377439" y="220133"/>
                      <a:pt x="375012" y="218496"/>
                      <a:pt x="378766" y="237265"/>
                    </a:cubicBezTo>
                    <a:cubicBezTo>
                      <a:pt x="379274" y="239806"/>
                      <a:pt x="380405" y="242181"/>
                      <a:pt x="381224" y="244639"/>
                    </a:cubicBezTo>
                    <a:cubicBezTo>
                      <a:pt x="385162" y="291891"/>
                      <a:pt x="384402" y="267985"/>
                      <a:pt x="381224" y="333129"/>
                    </a:cubicBezTo>
                    <a:cubicBezTo>
                      <a:pt x="379131" y="376036"/>
                      <a:pt x="382014" y="361926"/>
                      <a:pt x="376308" y="384749"/>
                    </a:cubicBezTo>
                    <a:cubicBezTo>
                      <a:pt x="375489" y="392942"/>
                      <a:pt x="375014" y="401178"/>
                      <a:pt x="373850" y="409329"/>
                    </a:cubicBezTo>
                    <a:cubicBezTo>
                      <a:pt x="373372" y="412674"/>
                      <a:pt x="372055" y="415849"/>
                      <a:pt x="371392" y="419162"/>
                    </a:cubicBezTo>
                    <a:cubicBezTo>
                      <a:pt x="369200" y="430121"/>
                      <a:pt x="369112" y="435654"/>
                      <a:pt x="366476" y="446200"/>
                    </a:cubicBezTo>
                    <a:cubicBezTo>
                      <a:pt x="365848" y="448714"/>
                      <a:pt x="364730" y="451083"/>
                      <a:pt x="364018" y="453575"/>
                    </a:cubicBezTo>
                    <a:cubicBezTo>
                      <a:pt x="356591" y="479570"/>
                      <a:pt x="368322" y="443121"/>
                      <a:pt x="356644" y="478155"/>
                    </a:cubicBezTo>
                    <a:cubicBezTo>
                      <a:pt x="355825" y="480613"/>
                      <a:pt x="355623" y="483373"/>
                      <a:pt x="354186" y="485529"/>
                    </a:cubicBezTo>
                    <a:lnTo>
                      <a:pt x="349269" y="492904"/>
                    </a:lnTo>
                    <a:cubicBezTo>
                      <a:pt x="348450" y="497820"/>
                      <a:pt x="347892" y="502787"/>
                      <a:pt x="346811" y="507652"/>
                    </a:cubicBezTo>
                    <a:cubicBezTo>
                      <a:pt x="346249" y="510181"/>
                      <a:pt x="345065" y="512535"/>
                      <a:pt x="344353" y="515026"/>
                    </a:cubicBezTo>
                    <a:cubicBezTo>
                      <a:pt x="343425" y="518274"/>
                      <a:pt x="342823" y="521610"/>
                      <a:pt x="341895" y="524858"/>
                    </a:cubicBezTo>
                    <a:cubicBezTo>
                      <a:pt x="341183" y="527350"/>
                      <a:pt x="340149" y="529741"/>
                      <a:pt x="339437" y="532233"/>
                    </a:cubicBezTo>
                    <a:cubicBezTo>
                      <a:pt x="332010" y="558228"/>
                      <a:pt x="343741" y="521779"/>
                      <a:pt x="332063" y="556813"/>
                    </a:cubicBezTo>
                    <a:cubicBezTo>
                      <a:pt x="326170" y="574493"/>
                      <a:pt x="333320" y="552414"/>
                      <a:pt x="327147" y="574020"/>
                    </a:cubicBezTo>
                    <a:cubicBezTo>
                      <a:pt x="326435" y="576511"/>
                      <a:pt x="325947" y="579129"/>
                      <a:pt x="324689" y="581394"/>
                    </a:cubicBezTo>
                    <a:cubicBezTo>
                      <a:pt x="321820" y="586559"/>
                      <a:pt x="317499" y="590858"/>
                      <a:pt x="314857" y="596142"/>
                    </a:cubicBezTo>
                    <a:cubicBezTo>
                      <a:pt x="313218" y="599420"/>
                      <a:pt x="311758" y="602793"/>
                      <a:pt x="309940" y="605975"/>
                    </a:cubicBezTo>
                    <a:cubicBezTo>
                      <a:pt x="308474" y="608540"/>
                      <a:pt x="306345" y="610707"/>
                      <a:pt x="305024" y="613349"/>
                    </a:cubicBezTo>
                    <a:cubicBezTo>
                      <a:pt x="303865" y="615666"/>
                      <a:pt x="303587" y="618342"/>
                      <a:pt x="302566" y="620723"/>
                    </a:cubicBezTo>
                    <a:cubicBezTo>
                      <a:pt x="301123" y="624091"/>
                      <a:pt x="299093" y="627187"/>
                      <a:pt x="297650" y="630555"/>
                    </a:cubicBezTo>
                    <a:cubicBezTo>
                      <a:pt x="296629" y="632936"/>
                      <a:pt x="296525" y="635707"/>
                      <a:pt x="295192" y="637929"/>
                    </a:cubicBezTo>
                    <a:cubicBezTo>
                      <a:pt x="294000" y="639916"/>
                      <a:pt x="291915" y="641207"/>
                      <a:pt x="290276" y="642846"/>
                    </a:cubicBezTo>
                    <a:cubicBezTo>
                      <a:pt x="289457" y="645304"/>
                      <a:pt x="289103" y="647970"/>
                      <a:pt x="287818" y="650220"/>
                    </a:cubicBezTo>
                    <a:cubicBezTo>
                      <a:pt x="283359" y="658024"/>
                      <a:pt x="279336" y="659810"/>
                      <a:pt x="275528" y="667426"/>
                    </a:cubicBezTo>
                    <a:cubicBezTo>
                      <a:pt x="274369" y="669743"/>
                      <a:pt x="274228" y="672483"/>
                      <a:pt x="273069" y="674800"/>
                    </a:cubicBezTo>
                    <a:cubicBezTo>
                      <a:pt x="271748" y="677442"/>
                      <a:pt x="269474" y="679532"/>
                      <a:pt x="268153" y="682175"/>
                    </a:cubicBezTo>
                    <a:cubicBezTo>
                      <a:pt x="266994" y="684492"/>
                      <a:pt x="266854" y="687232"/>
                      <a:pt x="265695" y="689549"/>
                    </a:cubicBezTo>
                    <a:cubicBezTo>
                      <a:pt x="264374" y="692191"/>
                      <a:pt x="262100" y="694281"/>
                      <a:pt x="260779" y="696923"/>
                    </a:cubicBezTo>
                    <a:cubicBezTo>
                      <a:pt x="250602" y="717276"/>
                      <a:pt x="267494" y="690538"/>
                      <a:pt x="253405" y="711671"/>
                    </a:cubicBezTo>
                    <a:cubicBezTo>
                      <a:pt x="247228" y="730206"/>
                      <a:pt x="255560" y="707362"/>
                      <a:pt x="246031" y="726420"/>
                    </a:cubicBezTo>
                    <a:cubicBezTo>
                      <a:pt x="235854" y="746773"/>
                      <a:pt x="252746" y="720035"/>
                      <a:pt x="238657" y="741168"/>
                    </a:cubicBezTo>
                    <a:cubicBezTo>
                      <a:pt x="237868" y="744324"/>
                      <a:pt x="235505" y="754845"/>
                      <a:pt x="233740" y="758375"/>
                    </a:cubicBezTo>
                    <a:cubicBezTo>
                      <a:pt x="232419" y="761017"/>
                      <a:pt x="230145" y="763107"/>
                      <a:pt x="228824" y="765749"/>
                    </a:cubicBezTo>
                    <a:cubicBezTo>
                      <a:pt x="227665" y="768066"/>
                      <a:pt x="227525" y="770806"/>
                      <a:pt x="226366" y="773123"/>
                    </a:cubicBezTo>
                    <a:cubicBezTo>
                      <a:pt x="225045" y="775765"/>
                      <a:pt x="222650" y="777797"/>
                      <a:pt x="221450" y="780497"/>
                    </a:cubicBezTo>
                    <a:cubicBezTo>
                      <a:pt x="219345" y="785233"/>
                      <a:pt x="218173" y="790330"/>
                      <a:pt x="216534" y="795246"/>
                    </a:cubicBezTo>
                    <a:lnTo>
                      <a:pt x="211618" y="809994"/>
                    </a:lnTo>
                    <a:cubicBezTo>
                      <a:pt x="210799" y="812452"/>
                      <a:pt x="210122" y="814962"/>
                      <a:pt x="209160" y="817368"/>
                    </a:cubicBezTo>
                    <a:cubicBezTo>
                      <a:pt x="205901" y="825515"/>
                      <a:pt x="204101" y="829318"/>
                      <a:pt x="201786" y="837033"/>
                    </a:cubicBezTo>
                    <a:cubicBezTo>
                      <a:pt x="200072" y="842746"/>
                      <a:pt x="198316" y="848452"/>
                      <a:pt x="196869" y="854239"/>
                    </a:cubicBezTo>
                    <a:cubicBezTo>
                      <a:pt x="195856" y="858292"/>
                      <a:pt x="195732" y="862566"/>
                      <a:pt x="194411" y="866529"/>
                    </a:cubicBezTo>
                    <a:cubicBezTo>
                      <a:pt x="193252" y="870005"/>
                      <a:pt x="191134" y="873084"/>
                      <a:pt x="189495" y="876362"/>
                    </a:cubicBezTo>
                    <a:cubicBezTo>
                      <a:pt x="188676" y="880459"/>
                      <a:pt x="187976" y="884581"/>
                      <a:pt x="187037" y="888652"/>
                    </a:cubicBezTo>
                    <a:cubicBezTo>
                      <a:pt x="185518" y="895236"/>
                      <a:pt x="182121" y="908317"/>
                      <a:pt x="182121" y="908317"/>
                    </a:cubicBezTo>
                    <a:cubicBezTo>
                      <a:pt x="181302" y="923885"/>
                      <a:pt x="180191" y="939440"/>
                      <a:pt x="179663" y="955020"/>
                    </a:cubicBezTo>
                    <a:cubicBezTo>
                      <a:pt x="178552" y="987785"/>
                      <a:pt x="178629" y="1020589"/>
                      <a:pt x="177205" y="1053342"/>
                    </a:cubicBezTo>
                    <a:cubicBezTo>
                      <a:pt x="176989" y="1058321"/>
                      <a:pt x="175406" y="1063151"/>
                      <a:pt x="174747" y="1068091"/>
                    </a:cubicBezTo>
                    <a:cubicBezTo>
                      <a:pt x="170076" y="1103124"/>
                      <a:pt x="174730" y="1078005"/>
                      <a:pt x="169831" y="1102504"/>
                    </a:cubicBezTo>
                    <a:cubicBezTo>
                      <a:pt x="169012" y="1112336"/>
                      <a:pt x="168597" y="1122210"/>
                      <a:pt x="167373" y="1132000"/>
                    </a:cubicBezTo>
                    <a:cubicBezTo>
                      <a:pt x="166954" y="1135352"/>
                      <a:pt x="165393" y="1138488"/>
                      <a:pt x="164915" y="1141833"/>
                    </a:cubicBezTo>
                    <a:cubicBezTo>
                      <a:pt x="161135" y="1168294"/>
                      <a:pt x="164012" y="1162007"/>
                      <a:pt x="159999" y="1186078"/>
                    </a:cubicBezTo>
                    <a:cubicBezTo>
                      <a:pt x="159444" y="1189410"/>
                      <a:pt x="158360" y="1192633"/>
                      <a:pt x="157540" y="1195910"/>
                    </a:cubicBezTo>
                    <a:cubicBezTo>
                      <a:pt x="155312" y="1213736"/>
                      <a:pt x="153092" y="1232428"/>
                      <a:pt x="150166" y="1249987"/>
                    </a:cubicBezTo>
                    <a:cubicBezTo>
                      <a:pt x="149347" y="1254903"/>
                      <a:pt x="148685" y="1259849"/>
                      <a:pt x="147708" y="1264736"/>
                    </a:cubicBezTo>
                    <a:cubicBezTo>
                      <a:pt x="147046" y="1268049"/>
                      <a:pt x="145983" y="1271270"/>
                      <a:pt x="145250" y="1274568"/>
                    </a:cubicBezTo>
                    <a:cubicBezTo>
                      <a:pt x="144344" y="1278646"/>
                      <a:pt x="143805" y="1282805"/>
                      <a:pt x="142792" y="1286858"/>
                    </a:cubicBezTo>
                    <a:cubicBezTo>
                      <a:pt x="142164" y="1289372"/>
                      <a:pt x="140962" y="1291719"/>
                      <a:pt x="140334" y="1294233"/>
                    </a:cubicBezTo>
                    <a:cubicBezTo>
                      <a:pt x="139321" y="1298286"/>
                      <a:pt x="138975" y="1302492"/>
                      <a:pt x="137876" y="1306523"/>
                    </a:cubicBezTo>
                    <a:cubicBezTo>
                      <a:pt x="136513" y="1311522"/>
                      <a:pt x="134217" y="1316244"/>
                      <a:pt x="132960" y="1321271"/>
                    </a:cubicBezTo>
                    <a:cubicBezTo>
                      <a:pt x="132632" y="1322582"/>
                      <a:pt x="129455" y="1336362"/>
                      <a:pt x="128044" y="1338478"/>
                    </a:cubicBezTo>
                    <a:cubicBezTo>
                      <a:pt x="126116" y="1341370"/>
                      <a:pt x="123127" y="1343394"/>
                      <a:pt x="120669" y="1345852"/>
                    </a:cubicBezTo>
                    <a:cubicBezTo>
                      <a:pt x="119030" y="1349949"/>
                      <a:pt x="116914" y="1353885"/>
                      <a:pt x="115753" y="1358142"/>
                    </a:cubicBezTo>
                    <a:cubicBezTo>
                      <a:pt x="114442" y="1362951"/>
                      <a:pt x="114504" y="1368056"/>
                      <a:pt x="113295" y="1372891"/>
                    </a:cubicBezTo>
                    <a:cubicBezTo>
                      <a:pt x="112038" y="1377918"/>
                      <a:pt x="110018" y="1382723"/>
                      <a:pt x="108379" y="1387639"/>
                    </a:cubicBezTo>
                    <a:lnTo>
                      <a:pt x="105921" y="1395013"/>
                    </a:lnTo>
                    <a:cubicBezTo>
                      <a:pt x="105102" y="1397471"/>
                      <a:pt x="105295" y="1400555"/>
                      <a:pt x="103463" y="1402387"/>
                    </a:cubicBezTo>
                    <a:lnTo>
                      <a:pt x="98547" y="1407304"/>
                    </a:lnTo>
                    <a:cubicBezTo>
                      <a:pt x="93786" y="1426347"/>
                      <a:pt x="99980" y="1408739"/>
                      <a:pt x="88715" y="1424510"/>
                    </a:cubicBezTo>
                    <a:cubicBezTo>
                      <a:pt x="72538" y="1447158"/>
                      <a:pt x="95599" y="1422542"/>
                      <a:pt x="76424" y="1441717"/>
                    </a:cubicBezTo>
                    <a:cubicBezTo>
                      <a:pt x="73881" y="1449346"/>
                      <a:pt x="73606" y="1451330"/>
                      <a:pt x="69050" y="1458923"/>
                    </a:cubicBezTo>
                    <a:cubicBezTo>
                      <a:pt x="66010" y="1463989"/>
                      <a:pt x="62495" y="1468755"/>
                      <a:pt x="59218" y="1473671"/>
                    </a:cubicBezTo>
                    <a:cubicBezTo>
                      <a:pt x="57579" y="1476129"/>
                      <a:pt x="55236" y="1478243"/>
                      <a:pt x="54302" y="1481046"/>
                    </a:cubicBezTo>
                    <a:cubicBezTo>
                      <a:pt x="53483" y="1483504"/>
                      <a:pt x="53003" y="1486103"/>
                      <a:pt x="51844" y="1488420"/>
                    </a:cubicBezTo>
                    <a:cubicBezTo>
                      <a:pt x="48743" y="1494623"/>
                      <a:pt x="46585" y="1496137"/>
                      <a:pt x="42011" y="1500710"/>
                    </a:cubicBezTo>
                    <a:cubicBezTo>
                      <a:pt x="41192" y="1503168"/>
                      <a:pt x="40712" y="1505767"/>
                      <a:pt x="39553" y="1508084"/>
                    </a:cubicBezTo>
                    <a:cubicBezTo>
                      <a:pt x="36453" y="1514284"/>
                      <a:pt x="34292" y="1515803"/>
                      <a:pt x="29721" y="1520375"/>
                    </a:cubicBezTo>
                    <a:cubicBezTo>
                      <a:pt x="24605" y="1540837"/>
                      <a:pt x="30834" y="1520606"/>
                      <a:pt x="22347" y="1537581"/>
                    </a:cubicBezTo>
                    <a:cubicBezTo>
                      <a:pt x="12170" y="1557934"/>
                      <a:pt x="29062" y="1531196"/>
                      <a:pt x="14973" y="1552329"/>
                    </a:cubicBezTo>
                    <a:cubicBezTo>
                      <a:pt x="9798" y="1567855"/>
                      <a:pt x="1453" y="1581826"/>
                      <a:pt x="224" y="156707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3692768" y="4371684"/>
                <a:ext cx="193231" cy="1053871"/>
              </a:xfrm>
              <a:custGeom>
                <a:avLst/>
                <a:gdLst>
                  <a:gd name="connsiteX0" fmla="*/ 277762 w 278323"/>
                  <a:gd name="connsiteY0" fmla="*/ 1478055 h 1517960"/>
                  <a:gd name="connsiteX1" fmla="*/ 275304 w 278323"/>
                  <a:gd name="connsiteY1" fmla="*/ 1455932 h 1517960"/>
                  <a:gd name="connsiteX2" fmla="*/ 270387 w 278323"/>
                  <a:gd name="connsiteY2" fmla="*/ 1355152 h 1517960"/>
                  <a:gd name="connsiteX3" fmla="*/ 267929 w 278323"/>
                  <a:gd name="connsiteY3" fmla="*/ 1340403 h 1517960"/>
                  <a:gd name="connsiteX4" fmla="*/ 265471 w 278323"/>
                  <a:gd name="connsiteY4" fmla="*/ 1318281 h 1517960"/>
                  <a:gd name="connsiteX5" fmla="*/ 260555 w 278323"/>
                  <a:gd name="connsiteY5" fmla="*/ 1298616 h 1517960"/>
                  <a:gd name="connsiteX6" fmla="*/ 255639 w 278323"/>
                  <a:gd name="connsiteY6" fmla="*/ 1266661 h 1517960"/>
                  <a:gd name="connsiteX7" fmla="*/ 248265 w 278323"/>
                  <a:gd name="connsiteY7" fmla="*/ 1254371 h 1517960"/>
                  <a:gd name="connsiteX8" fmla="*/ 243349 w 278323"/>
                  <a:gd name="connsiteY8" fmla="*/ 1234706 h 1517960"/>
                  <a:gd name="connsiteX9" fmla="*/ 238433 w 278323"/>
                  <a:gd name="connsiteY9" fmla="*/ 1227332 h 1517960"/>
                  <a:gd name="connsiteX10" fmla="*/ 233517 w 278323"/>
                  <a:gd name="connsiteY10" fmla="*/ 1212584 h 1517960"/>
                  <a:gd name="connsiteX11" fmla="*/ 231058 w 278323"/>
                  <a:gd name="connsiteY11" fmla="*/ 1205210 h 1517960"/>
                  <a:gd name="connsiteX12" fmla="*/ 228600 w 278323"/>
                  <a:gd name="connsiteY12" fmla="*/ 1195377 h 1517960"/>
                  <a:gd name="connsiteX13" fmla="*/ 216310 w 278323"/>
                  <a:gd name="connsiteY13" fmla="*/ 1173255 h 1517960"/>
                  <a:gd name="connsiteX14" fmla="*/ 213852 w 278323"/>
                  <a:gd name="connsiteY14" fmla="*/ 1165881 h 1517960"/>
                  <a:gd name="connsiteX15" fmla="*/ 208936 w 278323"/>
                  <a:gd name="connsiteY15" fmla="*/ 1160964 h 1517960"/>
                  <a:gd name="connsiteX16" fmla="*/ 204020 w 278323"/>
                  <a:gd name="connsiteY16" fmla="*/ 1151132 h 1517960"/>
                  <a:gd name="connsiteX17" fmla="*/ 194187 w 278323"/>
                  <a:gd name="connsiteY17" fmla="*/ 1136384 h 1517960"/>
                  <a:gd name="connsiteX18" fmla="*/ 184355 w 278323"/>
                  <a:gd name="connsiteY18" fmla="*/ 1121635 h 1517960"/>
                  <a:gd name="connsiteX19" fmla="*/ 179439 w 278323"/>
                  <a:gd name="connsiteY19" fmla="*/ 1111803 h 1517960"/>
                  <a:gd name="connsiteX20" fmla="*/ 172065 w 278323"/>
                  <a:gd name="connsiteY20" fmla="*/ 1104429 h 1517960"/>
                  <a:gd name="connsiteX21" fmla="*/ 162233 w 278323"/>
                  <a:gd name="connsiteY21" fmla="*/ 1089681 h 1517960"/>
                  <a:gd name="connsiteX22" fmla="*/ 157317 w 278323"/>
                  <a:gd name="connsiteY22" fmla="*/ 1082306 h 1517960"/>
                  <a:gd name="connsiteX23" fmla="*/ 152400 w 278323"/>
                  <a:gd name="connsiteY23" fmla="*/ 1074932 h 1517960"/>
                  <a:gd name="connsiteX24" fmla="*/ 140110 w 278323"/>
                  <a:gd name="connsiteY24" fmla="*/ 1052810 h 1517960"/>
                  <a:gd name="connsiteX25" fmla="*/ 130278 w 278323"/>
                  <a:gd name="connsiteY25" fmla="*/ 1033145 h 1517960"/>
                  <a:gd name="connsiteX26" fmla="*/ 120446 w 278323"/>
                  <a:gd name="connsiteY26" fmla="*/ 1015939 h 1517960"/>
                  <a:gd name="connsiteX27" fmla="*/ 113071 w 278323"/>
                  <a:gd name="connsiteY27" fmla="*/ 996274 h 1517960"/>
                  <a:gd name="connsiteX28" fmla="*/ 108155 w 278323"/>
                  <a:gd name="connsiteY28" fmla="*/ 981526 h 1517960"/>
                  <a:gd name="connsiteX29" fmla="*/ 103239 w 278323"/>
                  <a:gd name="connsiteY29" fmla="*/ 971694 h 1517960"/>
                  <a:gd name="connsiteX30" fmla="*/ 100781 w 278323"/>
                  <a:gd name="connsiteY30" fmla="*/ 964319 h 1517960"/>
                  <a:gd name="connsiteX31" fmla="*/ 93407 w 278323"/>
                  <a:gd name="connsiteY31" fmla="*/ 949571 h 1517960"/>
                  <a:gd name="connsiteX32" fmla="*/ 90949 w 278323"/>
                  <a:gd name="connsiteY32" fmla="*/ 929906 h 1517960"/>
                  <a:gd name="connsiteX33" fmla="*/ 81117 w 278323"/>
                  <a:gd name="connsiteY33" fmla="*/ 905326 h 1517960"/>
                  <a:gd name="connsiteX34" fmla="*/ 73742 w 278323"/>
                  <a:gd name="connsiteY34" fmla="*/ 880745 h 1517960"/>
                  <a:gd name="connsiteX35" fmla="*/ 68826 w 278323"/>
                  <a:gd name="connsiteY35" fmla="*/ 865997 h 1517960"/>
                  <a:gd name="connsiteX36" fmla="*/ 66368 w 278323"/>
                  <a:gd name="connsiteY36" fmla="*/ 858623 h 1517960"/>
                  <a:gd name="connsiteX37" fmla="*/ 63910 w 278323"/>
                  <a:gd name="connsiteY37" fmla="*/ 848790 h 1517960"/>
                  <a:gd name="connsiteX38" fmla="*/ 58994 w 278323"/>
                  <a:gd name="connsiteY38" fmla="*/ 836500 h 1517960"/>
                  <a:gd name="connsiteX39" fmla="*/ 54078 w 278323"/>
                  <a:gd name="connsiteY39" fmla="*/ 821752 h 1517960"/>
                  <a:gd name="connsiteX40" fmla="*/ 49162 w 278323"/>
                  <a:gd name="connsiteY40" fmla="*/ 787339 h 1517960"/>
                  <a:gd name="connsiteX41" fmla="*/ 44246 w 278323"/>
                  <a:gd name="connsiteY41" fmla="*/ 752926 h 1517960"/>
                  <a:gd name="connsiteX42" fmla="*/ 46704 w 278323"/>
                  <a:gd name="connsiteY42" fmla="*/ 647229 h 1517960"/>
                  <a:gd name="connsiteX43" fmla="*/ 49162 w 278323"/>
                  <a:gd name="connsiteY43" fmla="*/ 639855 h 1517960"/>
                  <a:gd name="connsiteX44" fmla="*/ 51620 w 278323"/>
                  <a:gd name="connsiteY44" fmla="*/ 625106 h 1517960"/>
                  <a:gd name="connsiteX45" fmla="*/ 54078 w 278323"/>
                  <a:gd name="connsiteY45" fmla="*/ 617732 h 1517960"/>
                  <a:gd name="connsiteX46" fmla="*/ 56536 w 278323"/>
                  <a:gd name="connsiteY46" fmla="*/ 605442 h 1517960"/>
                  <a:gd name="connsiteX47" fmla="*/ 61452 w 278323"/>
                  <a:gd name="connsiteY47" fmla="*/ 585777 h 1517960"/>
                  <a:gd name="connsiteX48" fmla="*/ 63910 w 278323"/>
                  <a:gd name="connsiteY48" fmla="*/ 575945 h 1517960"/>
                  <a:gd name="connsiteX49" fmla="*/ 66368 w 278323"/>
                  <a:gd name="connsiteY49" fmla="*/ 568571 h 1517960"/>
                  <a:gd name="connsiteX50" fmla="*/ 68826 w 278323"/>
                  <a:gd name="connsiteY50" fmla="*/ 558739 h 1517960"/>
                  <a:gd name="connsiteX51" fmla="*/ 73742 w 278323"/>
                  <a:gd name="connsiteY51" fmla="*/ 551364 h 1517960"/>
                  <a:gd name="connsiteX52" fmla="*/ 78658 w 278323"/>
                  <a:gd name="connsiteY52" fmla="*/ 536616 h 1517960"/>
                  <a:gd name="connsiteX53" fmla="*/ 81117 w 278323"/>
                  <a:gd name="connsiteY53" fmla="*/ 529242 h 1517960"/>
                  <a:gd name="connsiteX54" fmla="*/ 83575 w 278323"/>
                  <a:gd name="connsiteY54" fmla="*/ 521868 h 1517960"/>
                  <a:gd name="connsiteX55" fmla="*/ 93407 w 278323"/>
                  <a:gd name="connsiteY55" fmla="*/ 504661 h 1517960"/>
                  <a:gd name="connsiteX56" fmla="*/ 95865 w 278323"/>
                  <a:gd name="connsiteY56" fmla="*/ 494829 h 1517960"/>
                  <a:gd name="connsiteX57" fmla="*/ 100781 w 278323"/>
                  <a:gd name="connsiteY57" fmla="*/ 484997 h 1517960"/>
                  <a:gd name="connsiteX58" fmla="*/ 103239 w 278323"/>
                  <a:gd name="connsiteY58" fmla="*/ 477623 h 1517960"/>
                  <a:gd name="connsiteX59" fmla="*/ 108155 w 278323"/>
                  <a:gd name="connsiteY59" fmla="*/ 467790 h 1517960"/>
                  <a:gd name="connsiteX60" fmla="*/ 110613 w 278323"/>
                  <a:gd name="connsiteY60" fmla="*/ 460416 h 1517960"/>
                  <a:gd name="connsiteX61" fmla="*/ 115529 w 278323"/>
                  <a:gd name="connsiteY61" fmla="*/ 453042 h 1517960"/>
                  <a:gd name="connsiteX62" fmla="*/ 120446 w 278323"/>
                  <a:gd name="connsiteY62" fmla="*/ 435835 h 1517960"/>
                  <a:gd name="connsiteX63" fmla="*/ 122904 w 278323"/>
                  <a:gd name="connsiteY63" fmla="*/ 428461 h 1517960"/>
                  <a:gd name="connsiteX64" fmla="*/ 125362 w 278323"/>
                  <a:gd name="connsiteY64" fmla="*/ 418629 h 1517960"/>
                  <a:gd name="connsiteX65" fmla="*/ 130278 w 278323"/>
                  <a:gd name="connsiteY65" fmla="*/ 411255 h 1517960"/>
                  <a:gd name="connsiteX66" fmla="*/ 132736 w 278323"/>
                  <a:gd name="connsiteY66" fmla="*/ 403881 h 1517960"/>
                  <a:gd name="connsiteX67" fmla="*/ 137652 w 278323"/>
                  <a:gd name="connsiteY67" fmla="*/ 396506 h 1517960"/>
                  <a:gd name="connsiteX68" fmla="*/ 145026 w 278323"/>
                  <a:gd name="connsiteY68" fmla="*/ 371926 h 1517960"/>
                  <a:gd name="connsiteX69" fmla="*/ 152400 w 278323"/>
                  <a:gd name="connsiteY69" fmla="*/ 354719 h 1517960"/>
                  <a:gd name="connsiteX70" fmla="*/ 157317 w 278323"/>
                  <a:gd name="connsiteY70" fmla="*/ 327681 h 1517960"/>
                  <a:gd name="connsiteX71" fmla="*/ 159775 w 278323"/>
                  <a:gd name="connsiteY71" fmla="*/ 308016 h 1517960"/>
                  <a:gd name="connsiteX72" fmla="*/ 164691 w 278323"/>
                  <a:gd name="connsiteY72" fmla="*/ 280977 h 1517960"/>
                  <a:gd name="connsiteX73" fmla="*/ 169607 w 278323"/>
                  <a:gd name="connsiteY73" fmla="*/ 273603 h 1517960"/>
                  <a:gd name="connsiteX74" fmla="*/ 172065 w 278323"/>
                  <a:gd name="connsiteY74" fmla="*/ 229358 h 1517960"/>
                  <a:gd name="connsiteX75" fmla="*/ 174523 w 278323"/>
                  <a:gd name="connsiteY75" fmla="*/ 221984 h 1517960"/>
                  <a:gd name="connsiteX76" fmla="*/ 176981 w 278323"/>
                  <a:gd name="connsiteY76" fmla="*/ 209694 h 1517960"/>
                  <a:gd name="connsiteX77" fmla="*/ 179439 w 278323"/>
                  <a:gd name="connsiteY77" fmla="*/ 199861 h 1517960"/>
                  <a:gd name="connsiteX78" fmla="*/ 186813 w 278323"/>
                  <a:gd name="connsiteY78" fmla="*/ 177739 h 1517960"/>
                  <a:gd name="connsiteX79" fmla="*/ 189271 w 278323"/>
                  <a:gd name="connsiteY79" fmla="*/ 165448 h 1517960"/>
                  <a:gd name="connsiteX80" fmla="*/ 194187 w 278323"/>
                  <a:gd name="connsiteY80" fmla="*/ 150700 h 1517960"/>
                  <a:gd name="connsiteX81" fmla="*/ 199104 w 278323"/>
                  <a:gd name="connsiteY81" fmla="*/ 123661 h 1517960"/>
                  <a:gd name="connsiteX82" fmla="*/ 201562 w 278323"/>
                  <a:gd name="connsiteY82" fmla="*/ 113829 h 1517960"/>
                  <a:gd name="connsiteX83" fmla="*/ 206478 w 278323"/>
                  <a:gd name="connsiteY83" fmla="*/ 106455 h 1517960"/>
                  <a:gd name="connsiteX84" fmla="*/ 211394 w 278323"/>
                  <a:gd name="connsiteY84" fmla="*/ 91706 h 1517960"/>
                  <a:gd name="connsiteX85" fmla="*/ 213852 w 278323"/>
                  <a:gd name="connsiteY85" fmla="*/ 84332 h 1517960"/>
                  <a:gd name="connsiteX86" fmla="*/ 218768 w 278323"/>
                  <a:gd name="connsiteY86" fmla="*/ 67126 h 1517960"/>
                  <a:gd name="connsiteX87" fmla="*/ 223684 w 278323"/>
                  <a:gd name="connsiteY87" fmla="*/ 52377 h 1517960"/>
                  <a:gd name="connsiteX88" fmla="*/ 228600 w 278323"/>
                  <a:gd name="connsiteY88" fmla="*/ 25339 h 1517960"/>
                  <a:gd name="connsiteX89" fmla="*/ 233517 w 278323"/>
                  <a:gd name="connsiteY89" fmla="*/ 15506 h 1517960"/>
                  <a:gd name="connsiteX90" fmla="*/ 235975 w 278323"/>
                  <a:gd name="connsiteY90" fmla="*/ 758 h 1517960"/>
                  <a:gd name="connsiteX91" fmla="*/ 228600 w 278323"/>
                  <a:gd name="connsiteY91" fmla="*/ 22881 h 1517960"/>
                  <a:gd name="connsiteX92" fmla="*/ 223684 w 278323"/>
                  <a:gd name="connsiteY92" fmla="*/ 30255 h 1517960"/>
                  <a:gd name="connsiteX93" fmla="*/ 218768 w 278323"/>
                  <a:gd name="connsiteY93" fmla="*/ 45003 h 1517960"/>
                  <a:gd name="connsiteX94" fmla="*/ 213852 w 278323"/>
                  <a:gd name="connsiteY94" fmla="*/ 59752 h 1517960"/>
                  <a:gd name="connsiteX95" fmla="*/ 211394 w 278323"/>
                  <a:gd name="connsiteY95" fmla="*/ 67126 h 1517960"/>
                  <a:gd name="connsiteX96" fmla="*/ 208936 w 278323"/>
                  <a:gd name="connsiteY96" fmla="*/ 74500 h 1517960"/>
                  <a:gd name="connsiteX97" fmla="*/ 204020 w 278323"/>
                  <a:gd name="connsiteY97" fmla="*/ 81874 h 1517960"/>
                  <a:gd name="connsiteX98" fmla="*/ 201562 w 278323"/>
                  <a:gd name="connsiteY98" fmla="*/ 89248 h 1517960"/>
                  <a:gd name="connsiteX99" fmla="*/ 191729 w 278323"/>
                  <a:gd name="connsiteY99" fmla="*/ 101539 h 1517960"/>
                  <a:gd name="connsiteX100" fmla="*/ 186813 w 278323"/>
                  <a:gd name="connsiteY100" fmla="*/ 118745 h 1517960"/>
                  <a:gd name="connsiteX101" fmla="*/ 176981 w 278323"/>
                  <a:gd name="connsiteY101" fmla="*/ 133494 h 1517960"/>
                  <a:gd name="connsiteX102" fmla="*/ 169607 w 278323"/>
                  <a:gd name="connsiteY102" fmla="*/ 150700 h 1517960"/>
                  <a:gd name="connsiteX103" fmla="*/ 167149 w 278323"/>
                  <a:gd name="connsiteY103" fmla="*/ 158074 h 1517960"/>
                  <a:gd name="connsiteX104" fmla="*/ 157317 w 278323"/>
                  <a:gd name="connsiteY104" fmla="*/ 172823 h 1517960"/>
                  <a:gd name="connsiteX105" fmla="*/ 152400 w 278323"/>
                  <a:gd name="connsiteY105" fmla="*/ 180197 h 1517960"/>
                  <a:gd name="connsiteX106" fmla="*/ 145026 w 278323"/>
                  <a:gd name="connsiteY106" fmla="*/ 197403 h 1517960"/>
                  <a:gd name="connsiteX107" fmla="*/ 142568 w 278323"/>
                  <a:gd name="connsiteY107" fmla="*/ 204777 h 1517960"/>
                  <a:gd name="connsiteX108" fmla="*/ 137652 w 278323"/>
                  <a:gd name="connsiteY108" fmla="*/ 212152 h 1517960"/>
                  <a:gd name="connsiteX109" fmla="*/ 132736 w 278323"/>
                  <a:gd name="connsiteY109" fmla="*/ 221984 h 1517960"/>
                  <a:gd name="connsiteX110" fmla="*/ 122904 w 278323"/>
                  <a:gd name="connsiteY110" fmla="*/ 236732 h 1517960"/>
                  <a:gd name="connsiteX111" fmla="*/ 115529 w 278323"/>
                  <a:gd name="connsiteY111" fmla="*/ 261313 h 1517960"/>
                  <a:gd name="connsiteX112" fmla="*/ 110613 w 278323"/>
                  <a:gd name="connsiteY112" fmla="*/ 268687 h 1517960"/>
                  <a:gd name="connsiteX113" fmla="*/ 103239 w 278323"/>
                  <a:gd name="connsiteY113" fmla="*/ 283435 h 1517960"/>
                  <a:gd name="connsiteX114" fmla="*/ 90949 w 278323"/>
                  <a:gd name="connsiteY114" fmla="*/ 320306 h 1517960"/>
                  <a:gd name="connsiteX115" fmla="*/ 86033 w 278323"/>
                  <a:gd name="connsiteY115" fmla="*/ 335055 h 1517960"/>
                  <a:gd name="connsiteX116" fmla="*/ 78658 w 278323"/>
                  <a:gd name="connsiteY116" fmla="*/ 352261 h 1517960"/>
                  <a:gd name="connsiteX117" fmla="*/ 76200 w 278323"/>
                  <a:gd name="connsiteY117" fmla="*/ 364552 h 1517960"/>
                  <a:gd name="connsiteX118" fmla="*/ 73742 w 278323"/>
                  <a:gd name="connsiteY118" fmla="*/ 371926 h 1517960"/>
                  <a:gd name="connsiteX119" fmla="*/ 68826 w 278323"/>
                  <a:gd name="connsiteY119" fmla="*/ 394048 h 1517960"/>
                  <a:gd name="connsiteX120" fmla="*/ 66368 w 278323"/>
                  <a:gd name="connsiteY120" fmla="*/ 408797 h 1517960"/>
                  <a:gd name="connsiteX121" fmla="*/ 61452 w 278323"/>
                  <a:gd name="connsiteY121" fmla="*/ 433377 h 1517960"/>
                  <a:gd name="connsiteX122" fmla="*/ 54078 w 278323"/>
                  <a:gd name="connsiteY122" fmla="*/ 502203 h 1517960"/>
                  <a:gd name="connsiteX123" fmla="*/ 51620 w 278323"/>
                  <a:gd name="connsiteY123" fmla="*/ 563655 h 1517960"/>
                  <a:gd name="connsiteX124" fmla="*/ 46704 w 278323"/>
                  <a:gd name="connsiteY124" fmla="*/ 590694 h 1517960"/>
                  <a:gd name="connsiteX125" fmla="*/ 44246 w 278323"/>
                  <a:gd name="connsiteY125" fmla="*/ 602984 h 1517960"/>
                  <a:gd name="connsiteX126" fmla="*/ 41787 w 278323"/>
                  <a:gd name="connsiteY126" fmla="*/ 617732 h 1517960"/>
                  <a:gd name="connsiteX127" fmla="*/ 39329 w 278323"/>
                  <a:gd name="connsiteY127" fmla="*/ 625106 h 1517960"/>
                  <a:gd name="connsiteX128" fmla="*/ 36871 w 278323"/>
                  <a:gd name="connsiteY128" fmla="*/ 634939 h 1517960"/>
                  <a:gd name="connsiteX129" fmla="*/ 34413 w 278323"/>
                  <a:gd name="connsiteY129" fmla="*/ 642313 h 1517960"/>
                  <a:gd name="connsiteX130" fmla="*/ 27039 w 278323"/>
                  <a:gd name="connsiteY130" fmla="*/ 666894 h 1517960"/>
                  <a:gd name="connsiteX131" fmla="*/ 22123 w 278323"/>
                  <a:gd name="connsiteY131" fmla="*/ 681642 h 1517960"/>
                  <a:gd name="connsiteX132" fmla="*/ 19665 w 278323"/>
                  <a:gd name="connsiteY132" fmla="*/ 689016 h 1517960"/>
                  <a:gd name="connsiteX133" fmla="*/ 17207 w 278323"/>
                  <a:gd name="connsiteY133" fmla="*/ 698848 h 1517960"/>
                  <a:gd name="connsiteX134" fmla="*/ 12291 w 278323"/>
                  <a:gd name="connsiteY134" fmla="*/ 706223 h 1517960"/>
                  <a:gd name="connsiteX135" fmla="*/ 7375 w 278323"/>
                  <a:gd name="connsiteY135" fmla="*/ 725887 h 1517960"/>
                  <a:gd name="connsiteX136" fmla="*/ 4917 w 278323"/>
                  <a:gd name="connsiteY136" fmla="*/ 733261 h 1517960"/>
                  <a:gd name="connsiteX137" fmla="*/ 0 w 278323"/>
                  <a:gd name="connsiteY137" fmla="*/ 750468 h 1517960"/>
                  <a:gd name="connsiteX138" fmla="*/ 2458 w 278323"/>
                  <a:gd name="connsiteY138" fmla="*/ 821752 h 1517960"/>
                  <a:gd name="connsiteX139" fmla="*/ 7375 w 278323"/>
                  <a:gd name="connsiteY139" fmla="*/ 853706 h 1517960"/>
                  <a:gd name="connsiteX140" fmla="*/ 12291 w 278323"/>
                  <a:gd name="connsiteY140" fmla="*/ 863539 h 1517960"/>
                  <a:gd name="connsiteX141" fmla="*/ 17207 w 278323"/>
                  <a:gd name="connsiteY141" fmla="*/ 885661 h 1517960"/>
                  <a:gd name="connsiteX142" fmla="*/ 22123 w 278323"/>
                  <a:gd name="connsiteY142" fmla="*/ 895494 h 1517960"/>
                  <a:gd name="connsiteX143" fmla="*/ 27039 w 278323"/>
                  <a:gd name="connsiteY143" fmla="*/ 910242 h 1517960"/>
                  <a:gd name="connsiteX144" fmla="*/ 39329 w 278323"/>
                  <a:gd name="connsiteY144" fmla="*/ 937281 h 1517960"/>
                  <a:gd name="connsiteX145" fmla="*/ 46704 w 278323"/>
                  <a:gd name="connsiteY145" fmla="*/ 959403 h 1517960"/>
                  <a:gd name="connsiteX146" fmla="*/ 51620 w 278323"/>
                  <a:gd name="connsiteY146" fmla="*/ 969235 h 1517960"/>
                  <a:gd name="connsiteX147" fmla="*/ 58994 w 278323"/>
                  <a:gd name="connsiteY147" fmla="*/ 981526 h 1517960"/>
                  <a:gd name="connsiteX148" fmla="*/ 61452 w 278323"/>
                  <a:gd name="connsiteY148" fmla="*/ 988900 h 1517960"/>
                  <a:gd name="connsiteX149" fmla="*/ 76200 w 278323"/>
                  <a:gd name="connsiteY149" fmla="*/ 1015939 h 1517960"/>
                  <a:gd name="connsiteX150" fmla="*/ 88491 w 278323"/>
                  <a:gd name="connsiteY150" fmla="*/ 1040519 h 1517960"/>
                  <a:gd name="connsiteX151" fmla="*/ 93407 w 278323"/>
                  <a:gd name="connsiteY151" fmla="*/ 1047894 h 1517960"/>
                  <a:gd name="connsiteX152" fmla="*/ 98323 w 278323"/>
                  <a:gd name="connsiteY152" fmla="*/ 1060184 h 1517960"/>
                  <a:gd name="connsiteX153" fmla="*/ 110613 w 278323"/>
                  <a:gd name="connsiteY153" fmla="*/ 1077390 h 1517960"/>
                  <a:gd name="connsiteX154" fmla="*/ 117987 w 278323"/>
                  <a:gd name="connsiteY154" fmla="*/ 1097055 h 1517960"/>
                  <a:gd name="connsiteX155" fmla="*/ 120446 w 278323"/>
                  <a:gd name="connsiteY155" fmla="*/ 1104429 h 1517960"/>
                  <a:gd name="connsiteX156" fmla="*/ 130278 w 278323"/>
                  <a:gd name="connsiteY156" fmla="*/ 1114261 h 1517960"/>
                  <a:gd name="connsiteX157" fmla="*/ 137652 w 278323"/>
                  <a:gd name="connsiteY157" fmla="*/ 1131468 h 1517960"/>
                  <a:gd name="connsiteX158" fmla="*/ 145026 w 278323"/>
                  <a:gd name="connsiteY158" fmla="*/ 1141300 h 1517960"/>
                  <a:gd name="connsiteX159" fmla="*/ 149942 w 278323"/>
                  <a:gd name="connsiteY159" fmla="*/ 1151132 h 1517960"/>
                  <a:gd name="connsiteX160" fmla="*/ 159775 w 278323"/>
                  <a:gd name="connsiteY160" fmla="*/ 1168339 h 1517960"/>
                  <a:gd name="connsiteX161" fmla="*/ 162233 w 278323"/>
                  <a:gd name="connsiteY161" fmla="*/ 1175713 h 1517960"/>
                  <a:gd name="connsiteX162" fmla="*/ 169607 w 278323"/>
                  <a:gd name="connsiteY162" fmla="*/ 1195377 h 1517960"/>
                  <a:gd name="connsiteX163" fmla="*/ 172065 w 278323"/>
                  <a:gd name="connsiteY163" fmla="*/ 1205210 h 1517960"/>
                  <a:gd name="connsiteX164" fmla="*/ 181897 w 278323"/>
                  <a:gd name="connsiteY164" fmla="*/ 1227332 h 1517960"/>
                  <a:gd name="connsiteX165" fmla="*/ 186813 w 278323"/>
                  <a:gd name="connsiteY165" fmla="*/ 1242081 h 1517960"/>
                  <a:gd name="connsiteX166" fmla="*/ 196646 w 278323"/>
                  <a:gd name="connsiteY166" fmla="*/ 1264203 h 1517960"/>
                  <a:gd name="connsiteX167" fmla="*/ 201562 w 278323"/>
                  <a:gd name="connsiteY167" fmla="*/ 1276494 h 1517960"/>
                  <a:gd name="connsiteX168" fmla="*/ 206478 w 278323"/>
                  <a:gd name="connsiteY168" fmla="*/ 1291242 h 1517960"/>
                  <a:gd name="connsiteX169" fmla="*/ 208936 w 278323"/>
                  <a:gd name="connsiteY169" fmla="*/ 1308448 h 1517960"/>
                  <a:gd name="connsiteX170" fmla="*/ 208936 w 278323"/>
                  <a:gd name="connsiteY170" fmla="*/ 1500177 h 1517960"/>
                  <a:gd name="connsiteX171" fmla="*/ 211394 w 278323"/>
                  <a:gd name="connsiteY171" fmla="*/ 1507552 h 1517960"/>
                  <a:gd name="connsiteX172" fmla="*/ 226142 w 278323"/>
                  <a:gd name="connsiteY172" fmla="*/ 1512468 h 1517960"/>
                  <a:gd name="connsiteX173" fmla="*/ 263013 w 278323"/>
                  <a:gd name="connsiteY173" fmla="*/ 1517384 h 1517960"/>
                  <a:gd name="connsiteX174" fmla="*/ 277762 w 278323"/>
                  <a:gd name="connsiteY174" fmla="*/ 1478055 h 151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278323" h="1517960">
                    <a:moveTo>
                      <a:pt x="277762" y="1478055"/>
                    </a:moveTo>
                    <a:cubicBezTo>
                      <a:pt x="279810" y="1467813"/>
                      <a:pt x="275619" y="1463345"/>
                      <a:pt x="275304" y="1455932"/>
                    </a:cubicBezTo>
                    <a:cubicBezTo>
                      <a:pt x="270991" y="1354578"/>
                      <a:pt x="282848" y="1392518"/>
                      <a:pt x="270387" y="1355152"/>
                    </a:cubicBezTo>
                    <a:cubicBezTo>
                      <a:pt x="269568" y="1350236"/>
                      <a:pt x="268588" y="1345343"/>
                      <a:pt x="267929" y="1340403"/>
                    </a:cubicBezTo>
                    <a:cubicBezTo>
                      <a:pt x="266948" y="1333049"/>
                      <a:pt x="266760" y="1325587"/>
                      <a:pt x="265471" y="1318281"/>
                    </a:cubicBezTo>
                    <a:cubicBezTo>
                      <a:pt x="264297" y="1311627"/>
                      <a:pt x="260555" y="1298616"/>
                      <a:pt x="260555" y="1298616"/>
                    </a:cubicBezTo>
                    <a:cubicBezTo>
                      <a:pt x="260148" y="1294955"/>
                      <a:pt x="258792" y="1273756"/>
                      <a:pt x="255639" y="1266661"/>
                    </a:cubicBezTo>
                    <a:cubicBezTo>
                      <a:pt x="253699" y="1262295"/>
                      <a:pt x="250723" y="1258468"/>
                      <a:pt x="248265" y="1254371"/>
                    </a:cubicBezTo>
                    <a:cubicBezTo>
                      <a:pt x="247330" y="1249698"/>
                      <a:pt x="245868" y="1239744"/>
                      <a:pt x="243349" y="1234706"/>
                    </a:cubicBezTo>
                    <a:cubicBezTo>
                      <a:pt x="242028" y="1232064"/>
                      <a:pt x="239633" y="1230032"/>
                      <a:pt x="238433" y="1227332"/>
                    </a:cubicBezTo>
                    <a:cubicBezTo>
                      <a:pt x="236328" y="1222597"/>
                      <a:pt x="235156" y="1217500"/>
                      <a:pt x="233517" y="1212584"/>
                    </a:cubicBezTo>
                    <a:cubicBezTo>
                      <a:pt x="232698" y="1210126"/>
                      <a:pt x="231686" y="1207724"/>
                      <a:pt x="231058" y="1205210"/>
                    </a:cubicBezTo>
                    <a:cubicBezTo>
                      <a:pt x="230239" y="1201932"/>
                      <a:pt x="229855" y="1198514"/>
                      <a:pt x="228600" y="1195377"/>
                    </a:cubicBezTo>
                    <a:cubicBezTo>
                      <a:pt x="213784" y="1158336"/>
                      <a:pt x="227564" y="1195764"/>
                      <a:pt x="216310" y="1173255"/>
                    </a:cubicBezTo>
                    <a:cubicBezTo>
                      <a:pt x="215151" y="1170938"/>
                      <a:pt x="215185" y="1168103"/>
                      <a:pt x="213852" y="1165881"/>
                    </a:cubicBezTo>
                    <a:cubicBezTo>
                      <a:pt x="212660" y="1163894"/>
                      <a:pt x="210222" y="1162892"/>
                      <a:pt x="208936" y="1160964"/>
                    </a:cubicBezTo>
                    <a:cubicBezTo>
                      <a:pt x="206904" y="1157915"/>
                      <a:pt x="205905" y="1154274"/>
                      <a:pt x="204020" y="1151132"/>
                    </a:cubicBezTo>
                    <a:cubicBezTo>
                      <a:pt x="200980" y="1146066"/>
                      <a:pt x="194187" y="1136384"/>
                      <a:pt x="194187" y="1136384"/>
                    </a:cubicBezTo>
                    <a:cubicBezTo>
                      <a:pt x="188915" y="1120567"/>
                      <a:pt x="195862" y="1137746"/>
                      <a:pt x="184355" y="1121635"/>
                    </a:cubicBezTo>
                    <a:cubicBezTo>
                      <a:pt x="182225" y="1118653"/>
                      <a:pt x="181569" y="1114785"/>
                      <a:pt x="179439" y="1111803"/>
                    </a:cubicBezTo>
                    <a:cubicBezTo>
                      <a:pt x="177419" y="1108974"/>
                      <a:pt x="174199" y="1107173"/>
                      <a:pt x="172065" y="1104429"/>
                    </a:cubicBezTo>
                    <a:cubicBezTo>
                      <a:pt x="168438" y="1099765"/>
                      <a:pt x="165510" y="1094597"/>
                      <a:pt x="162233" y="1089681"/>
                    </a:cubicBezTo>
                    <a:lnTo>
                      <a:pt x="157317" y="1082306"/>
                    </a:lnTo>
                    <a:lnTo>
                      <a:pt x="152400" y="1074932"/>
                    </a:lnTo>
                    <a:cubicBezTo>
                      <a:pt x="145602" y="1054538"/>
                      <a:pt x="157016" y="1086623"/>
                      <a:pt x="140110" y="1052810"/>
                    </a:cubicBezTo>
                    <a:cubicBezTo>
                      <a:pt x="136833" y="1046255"/>
                      <a:pt x="134343" y="1039243"/>
                      <a:pt x="130278" y="1033145"/>
                    </a:cubicBezTo>
                    <a:cubicBezTo>
                      <a:pt x="123329" y="1022722"/>
                      <a:pt x="126683" y="1028413"/>
                      <a:pt x="120446" y="1015939"/>
                    </a:cubicBezTo>
                    <a:cubicBezTo>
                      <a:pt x="114616" y="986796"/>
                      <a:pt x="122279" y="1016991"/>
                      <a:pt x="113071" y="996274"/>
                    </a:cubicBezTo>
                    <a:cubicBezTo>
                      <a:pt x="110966" y="991539"/>
                      <a:pt x="110472" y="986161"/>
                      <a:pt x="108155" y="981526"/>
                    </a:cubicBezTo>
                    <a:cubicBezTo>
                      <a:pt x="106516" y="978249"/>
                      <a:pt x="104682" y="975062"/>
                      <a:pt x="103239" y="971694"/>
                    </a:cubicBezTo>
                    <a:cubicBezTo>
                      <a:pt x="102218" y="969312"/>
                      <a:pt x="101833" y="966687"/>
                      <a:pt x="100781" y="964319"/>
                    </a:cubicBezTo>
                    <a:cubicBezTo>
                      <a:pt x="98549" y="959296"/>
                      <a:pt x="95865" y="954487"/>
                      <a:pt x="93407" y="949571"/>
                    </a:cubicBezTo>
                    <a:cubicBezTo>
                      <a:pt x="92588" y="943016"/>
                      <a:pt x="92551" y="936315"/>
                      <a:pt x="90949" y="929906"/>
                    </a:cubicBezTo>
                    <a:cubicBezTo>
                      <a:pt x="82920" y="897787"/>
                      <a:pt x="88317" y="948513"/>
                      <a:pt x="81117" y="905326"/>
                    </a:cubicBezTo>
                    <a:cubicBezTo>
                      <a:pt x="76666" y="878630"/>
                      <a:pt x="81908" y="901161"/>
                      <a:pt x="73742" y="880745"/>
                    </a:cubicBezTo>
                    <a:cubicBezTo>
                      <a:pt x="71817" y="875934"/>
                      <a:pt x="70465" y="870913"/>
                      <a:pt x="68826" y="865997"/>
                    </a:cubicBezTo>
                    <a:cubicBezTo>
                      <a:pt x="68007" y="863539"/>
                      <a:pt x="66996" y="861137"/>
                      <a:pt x="66368" y="858623"/>
                    </a:cubicBezTo>
                    <a:cubicBezTo>
                      <a:pt x="65549" y="855345"/>
                      <a:pt x="64978" y="851995"/>
                      <a:pt x="63910" y="848790"/>
                    </a:cubicBezTo>
                    <a:cubicBezTo>
                      <a:pt x="62515" y="844604"/>
                      <a:pt x="60502" y="840647"/>
                      <a:pt x="58994" y="836500"/>
                    </a:cubicBezTo>
                    <a:cubicBezTo>
                      <a:pt x="57223" y="831630"/>
                      <a:pt x="55717" y="826668"/>
                      <a:pt x="54078" y="821752"/>
                    </a:cubicBezTo>
                    <a:cubicBezTo>
                      <a:pt x="49374" y="793524"/>
                      <a:pt x="53776" y="821178"/>
                      <a:pt x="49162" y="787339"/>
                    </a:cubicBezTo>
                    <a:cubicBezTo>
                      <a:pt x="47596" y="775858"/>
                      <a:pt x="44246" y="752926"/>
                      <a:pt x="44246" y="752926"/>
                    </a:cubicBezTo>
                    <a:cubicBezTo>
                      <a:pt x="45065" y="717694"/>
                      <a:pt x="45173" y="682438"/>
                      <a:pt x="46704" y="647229"/>
                    </a:cubicBezTo>
                    <a:cubicBezTo>
                      <a:pt x="46817" y="644640"/>
                      <a:pt x="48600" y="642384"/>
                      <a:pt x="49162" y="639855"/>
                    </a:cubicBezTo>
                    <a:cubicBezTo>
                      <a:pt x="50243" y="634990"/>
                      <a:pt x="50539" y="629971"/>
                      <a:pt x="51620" y="625106"/>
                    </a:cubicBezTo>
                    <a:cubicBezTo>
                      <a:pt x="52182" y="622577"/>
                      <a:pt x="53450" y="620246"/>
                      <a:pt x="54078" y="617732"/>
                    </a:cubicBezTo>
                    <a:cubicBezTo>
                      <a:pt x="55091" y="613679"/>
                      <a:pt x="55597" y="609513"/>
                      <a:pt x="56536" y="605442"/>
                    </a:cubicBezTo>
                    <a:cubicBezTo>
                      <a:pt x="58055" y="598858"/>
                      <a:pt x="59813" y="592332"/>
                      <a:pt x="61452" y="585777"/>
                    </a:cubicBezTo>
                    <a:cubicBezTo>
                      <a:pt x="62271" y="582500"/>
                      <a:pt x="62842" y="579150"/>
                      <a:pt x="63910" y="575945"/>
                    </a:cubicBezTo>
                    <a:cubicBezTo>
                      <a:pt x="64729" y="573487"/>
                      <a:pt x="65656" y="571062"/>
                      <a:pt x="66368" y="568571"/>
                    </a:cubicBezTo>
                    <a:cubicBezTo>
                      <a:pt x="67296" y="565323"/>
                      <a:pt x="67495" y="561844"/>
                      <a:pt x="68826" y="558739"/>
                    </a:cubicBezTo>
                    <a:cubicBezTo>
                      <a:pt x="69990" y="556023"/>
                      <a:pt x="72542" y="554064"/>
                      <a:pt x="73742" y="551364"/>
                    </a:cubicBezTo>
                    <a:cubicBezTo>
                      <a:pt x="75846" y="546629"/>
                      <a:pt x="77019" y="541532"/>
                      <a:pt x="78658" y="536616"/>
                    </a:cubicBezTo>
                    <a:lnTo>
                      <a:pt x="81117" y="529242"/>
                    </a:lnTo>
                    <a:cubicBezTo>
                      <a:pt x="81936" y="526784"/>
                      <a:pt x="82416" y="524185"/>
                      <a:pt x="83575" y="521868"/>
                    </a:cubicBezTo>
                    <a:cubicBezTo>
                      <a:pt x="89812" y="509393"/>
                      <a:pt x="86458" y="515084"/>
                      <a:pt x="93407" y="504661"/>
                    </a:cubicBezTo>
                    <a:cubicBezTo>
                      <a:pt x="94226" y="501384"/>
                      <a:pt x="94679" y="497992"/>
                      <a:pt x="95865" y="494829"/>
                    </a:cubicBezTo>
                    <a:cubicBezTo>
                      <a:pt x="97152" y="491398"/>
                      <a:pt x="99338" y="488365"/>
                      <a:pt x="100781" y="484997"/>
                    </a:cubicBezTo>
                    <a:cubicBezTo>
                      <a:pt x="101802" y="482616"/>
                      <a:pt x="102218" y="480004"/>
                      <a:pt x="103239" y="477623"/>
                    </a:cubicBezTo>
                    <a:cubicBezTo>
                      <a:pt x="104682" y="474255"/>
                      <a:pt x="106712" y="471158"/>
                      <a:pt x="108155" y="467790"/>
                    </a:cubicBezTo>
                    <a:cubicBezTo>
                      <a:pt x="109176" y="465409"/>
                      <a:pt x="109454" y="462733"/>
                      <a:pt x="110613" y="460416"/>
                    </a:cubicBezTo>
                    <a:cubicBezTo>
                      <a:pt x="111934" y="457774"/>
                      <a:pt x="114208" y="455684"/>
                      <a:pt x="115529" y="453042"/>
                    </a:cubicBezTo>
                    <a:cubicBezTo>
                      <a:pt x="117492" y="449116"/>
                      <a:pt x="119397" y="439506"/>
                      <a:pt x="120446" y="435835"/>
                    </a:cubicBezTo>
                    <a:cubicBezTo>
                      <a:pt x="121158" y="433344"/>
                      <a:pt x="122192" y="430952"/>
                      <a:pt x="122904" y="428461"/>
                    </a:cubicBezTo>
                    <a:cubicBezTo>
                      <a:pt x="123832" y="425213"/>
                      <a:pt x="124031" y="421734"/>
                      <a:pt x="125362" y="418629"/>
                    </a:cubicBezTo>
                    <a:cubicBezTo>
                      <a:pt x="126526" y="415914"/>
                      <a:pt x="128957" y="413897"/>
                      <a:pt x="130278" y="411255"/>
                    </a:cubicBezTo>
                    <a:cubicBezTo>
                      <a:pt x="131437" y="408938"/>
                      <a:pt x="131577" y="406198"/>
                      <a:pt x="132736" y="403881"/>
                    </a:cubicBezTo>
                    <a:cubicBezTo>
                      <a:pt x="134057" y="401238"/>
                      <a:pt x="136452" y="399206"/>
                      <a:pt x="137652" y="396506"/>
                    </a:cubicBezTo>
                    <a:cubicBezTo>
                      <a:pt x="142325" y="385990"/>
                      <a:pt x="142166" y="381937"/>
                      <a:pt x="145026" y="371926"/>
                    </a:cubicBezTo>
                    <a:cubicBezTo>
                      <a:pt x="147437" y="363487"/>
                      <a:pt x="148031" y="363458"/>
                      <a:pt x="152400" y="354719"/>
                    </a:cubicBezTo>
                    <a:cubicBezTo>
                      <a:pt x="154514" y="344147"/>
                      <a:pt x="155747" y="338670"/>
                      <a:pt x="157317" y="327681"/>
                    </a:cubicBezTo>
                    <a:cubicBezTo>
                      <a:pt x="158251" y="321141"/>
                      <a:pt x="158841" y="314556"/>
                      <a:pt x="159775" y="308016"/>
                    </a:cubicBezTo>
                    <a:cubicBezTo>
                      <a:pt x="159987" y="306530"/>
                      <a:pt x="163714" y="283582"/>
                      <a:pt x="164691" y="280977"/>
                    </a:cubicBezTo>
                    <a:cubicBezTo>
                      <a:pt x="165728" y="278211"/>
                      <a:pt x="167968" y="276061"/>
                      <a:pt x="169607" y="273603"/>
                    </a:cubicBezTo>
                    <a:cubicBezTo>
                      <a:pt x="170426" y="258855"/>
                      <a:pt x="170665" y="244063"/>
                      <a:pt x="172065" y="229358"/>
                    </a:cubicBezTo>
                    <a:cubicBezTo>
                      <a:pt x="172311" y="226779"/>
                      <a:pt x="173895" y="224498"/>
                      <a:pt x="174523" y="221984"/>
                    </a:cubicBezTo>
                    <a:cubicBezTo>
                      <a:pt x="175536" y="217931"/>
                      <a:pt x="176075" y="213772"/>
                      <a:pt x="176981" y="209694"/>
                    </a:cubicBezTo>
                    <a:cubicBezTo>
                      <a:pt x="177714" y="206396"/>
                      <a:pt x="178706" y="203159"/>
                      <a:pt x="179439" y="199861"/>
                    </a:cubicBezTo>
                    <a:cubicBezTo>
                      <a:pt x="183251" y="182708"/>
                      <a:pt x="179472" y="192422"/>
                      <a:pt x="186813" y="177739"/>
                    </a:cubicBezTo>
                    <a:cubicBezTo>
                      <a:pt x="187632" y="173642"/>
                      <a:pt x="188172" y="169479"/>
                      <a:pt x="189271" y="165448"/>
                    </a:cubicBezTo>
                    <a:cubicBezTo>
                      <a:pt x="190634" y="160449"/>
                      <a:pt x="194187" y="150700"/>
                      <a:pt x="194187" y="150700"/>
                    </a:cubicBezTo>
                    <a:cubicBezTo>
                      <a:pt x="198256" y="118156"/>
                      <a:pt x="194051" y="141345"/>
                      <a:pt x="199104" y="123661"/>
                    </a:cubicBezTo>
                    <a:cubicBezTo>
                      <a:pt x="200032" y="120413"/>
                      <a:pt x="200231" y="116934"/>
                      <a:pt x="201562" y="113829"/>
                    </a:cubicBezTo>
                    <a:cubicBezTo>
                      <a:pt x="202726" y="111114"/>
                      <a:pt x="205278" y="109155"/>
                      <a:pt x="206478" y="106455"/>
                    </a:cubicBezTo>
                    <a:cubicBezTo>
                      <a:pt x="208583" y="101719"/>
                      <a:pt x="209755" y="96622"/>
                      <a:pt x="211394" y="91706"/>
                    </a:cubicBezTo>
                    <a:lnTo>
                      <a:pt x="213852" y="84332"/>
                    </a:lnTo>
                    <a:cubicBezTo>
                      <a:pt x="222110" y="59559"/>
                      <a:pt x="209513" y="97979"/>
                      <a:pt x="218768" y="67126"/>
                    </a:cubicBezTo>
                    <a:cubicBezTo>
                      <a:pt x="220257" y="62162"/>
                      <a:pt x="223684" y="52377"/>
                      <a:pt x="223684" y="52377"/>
                    </a:cubicBezTo>
                    <a:cubicBezTo>
                      <a:pt x="224581" y="46098"/>
                      <a:pt x="225926" y="32470"/>
                      <a:pt x="228600" y="25339"/>
                    </a:cubicBezTo>
                    <a:cubicBezTo>
                      <a:pt x="229887" y="21908"/>
                      <a:pt x="231878" y="18784"/>
                      <a:pt x="233517" y="15506"/>
                    </a:cubicBezTo>
                    <a:cubicBezTo>
                      <a:pt x="234336" y="10590"/>
                      <a:pt x="238740" y="-3389"/>
                      <a:pt x="235975" y="758"/>
                    </a:cubicBezTo>
                    <a:cubicBezTo>
                      <a:pt x="231663" y="7226"/>
                      <a:pt x="232912" y="16413"/>
                      <a:pt x="228600" y="22881"/>
                    </a:cubicBezTo>
                    <a:cubicBezTo>
                      <a:pt x="226961" y="25339"/>
                      <a:pt x="224884" y="27555"/>
                      <a:pt x="223684" y="30255"/>
                    </a:cubicBezTo>
                    <a:cubicBezTo>
                      <a:pt x="221579" y="34990"/>
                      <a:pt x="220407" y="40087"/>
                      <a:pt x="218768" y="45003"/>
                    </a:cubicBezTo>
                    <a:lnTo>
                      <a:pt x="213852" y="59752"/>
                    </a:lnTo>
                    <a:lnTo>
                      <a:pt x="211394" y="67126"/>
                    </a:lnTo>
                    <a:cubicBezTo>
                      <a:pt x="210575" y="69584"/>
                      <a:pt x="210373" y="72344"/>
                      <a:pt x="208936" y="74500"/>
                    </a:cubicBezTo>
                    <a:cubicBezTo>
                      <a:pt x="207297" y="76958"/>
                      <a:pt x="205341" y="79232"/>
                      <a:pt x="204020" y="81874"/>
                    </a:cubicBezTo>
                    <a:cubicBezTo>
                      <a:pt x="202861" y="84191"/>
                      <a:pt x="202721" y="86931"/>
                      <a:pt x="201562" y="89248"/>
                    </a:cubicBezTo>
                    <a:cubicBezTo>
                      <a:pt x="198460" y="95453"/>
                      <a:pt x="196304" y="96965"/>
                      <a:pt x="191729" y="101539"/>
                    </a:cubicBezTo>
                    <a:cubicBezTo>
                      <a:pt x="191150" y="103854"/>
                      <a:pt x="188416" y="115860"/>
                      <a:pt x="186813" y="118745"/>
                    </a:cubicBezTo>
                    <a:cubicBezTo>
                      <a:pt x="183944" y="123910"/>
                      <a:pt x="178849" y="127889"/>
                      <a:pt x="176981" y="133494"/>
                    </a:cubicBezTo>
                    <a:cubicBezTo>
                      <a:pt x="171217" y="150787"/>
                      <a:pt x="178719" y="129439"/>
                      <a:pt x="169607" y="150700"/>
                    </a:cubicBezTo>
                    <a:cubicBezTo>
                      <a:pt x="168586" y="153081"/>
                      <a:pt x="168407" y="155809"/>
                      <a:pt x="167149" y="158074"/>
                    </a:cubicBezTo>
                    <a:cubicBezTo>
                      <a:pt x="164280" y="163239"/>
                      <a:pt x="160595" y="167907"/>
                      <a:pt x="157317" y="172823"/>
                    </a:cubicBezTo>
                    <a:lnTo>
                      <a:pt x="152400" y="180197"/>
                    </a:lnTo>
                    <a:cubicBezTo>
                      <a:pt x="146636" y="197490"/>
                      <a:pt x="154138" y="176142"/>
                      <a:pt x="145026" y="197403"/>
                    </a:cubicBezTo>
                    <a:cubicBezTo>
                      <a:pt x="144005" y="199784"/>
                      <a:pt x="143727" y="202460"/>
                      <a:pt x="142568" y="204777"/>
                    </a:cubicBezTo>
                    <a:cubicBezTo>
                      <a:pt x="141247" y="207420"/>
                      <a:pt x="139118" y="209587"/>
                      <a:pt x="137652" y="212152"/>
                    </a:cubicBezTo>
                    <a:cubicBezTo>
                      <a:pt x="135834" y="215333"/>
                      <a:pt x="134621" y="218842"/>
                      <a:pt x="132736" y="221984"/>
                    </a:cubicBezTo>
                    <a:cubicBezTo>
                      <a:pt x="129696" y="227050"/>
                      <a:pt x="122904" y="236732"/>
                      <a:pt x="122904" y="236732"/>
                    </a:cubicBezTo>
                    <a:cubicBezTo>
                      <a:pt x="121529" y="242230"/>
                      <a:pt x="117924" y="257720"/>
                      <a:pt x="115529" y="261313"/>
                    </a:cubicBezTo>
                    <a:cubicBezTo>
                      <a:pt x="113890" y="263771"/>
                      <a:pt x="111934" y="266045"/>
                      <a:pt x="110613" y="268687"/>
                    </a:cubicBezTo>
                    <a:cubicBezTo>
                      <a:pt x="100436" y="289040"/>
                      <a:pt x="117328" y="262302"/>
                      <a:pt x="103239" y="283435"/>
                    </a:cubicBezTo>
                    <a:lnTo>
                      <a:pt x="90949" y="320306"/>
                    </a:lnTo>
                    <a:cubicBezTo>
                      <a:pt x="90948" y="320308"/>
                      <a:pt x="86034" y="335052"/>
                      <a:pt x="86033" y="335055"/>
                    </a:cubicBezTo>
                    <a:cubicBezTo>
                      <a:pt x="82519" y="342083"/>
                      <a:pt x="80465" y="345032"/>
                      <a:pt x="78658" y="352261"/>
                    </a:cubicBezTo>
                    <a:cubicBezTo>
                      <a:pt x="77645" y="356314"/>
                      <a:pt x="77213" y="360499"/>
                      <a:pt x="76200" y="364552"/>
                    </a:cubicBezTo>
                    <a:cubicBezTo>
                      <a:pt x="75572" y="367066"/>
                      <a:pt x="74304" y="369397"/>
                      <a:pt x="73742" y="371926"/>
                    </a:cubicBezTo>
                    <a:cubicBezTo>
                      <a:pt x="67974" y="397882"/>
                      <a:pt x="74359" y="377448"/>
                      <a:pt x="68826" y="394048"/>
                    </a:cubicBezTo>
                    <a:cubicBezTo>
                      <a:pt x="68007" y="398964"/>
                      <a:pt x="67449" y="403932"/>
                      <a:pt x="66368" y="408797"/>
                    </a:cubicBezTo>
                    <a:cubicBezTo>
                      <a:pt x="61484" y="430775"/>
                      <a:pt x="65604" y="393241"/>
                      <a:pt x="61452" y="433377"/>
                    </a:cubicBezTo>
                    <a:cubicBezTo>
                      <a:pt x="54133" y="504129"/>
                      <a:pt x="60049" y="466377"/>
                      <a:pt x="54078" y="502203"/>
                    </a:cubicBezTo>
                    <a:cubicBezTo>
                      <a:pt x="53259" y="522687"/>
                      <a:pt x="52899" y="543195"/>
                      <a:pt x="51620" y="563655"/>
                    </a:cubicBezTo>
                    <a:cubicBezTo>
                      <a:pt x="50694" y="578472"/>
                      <a:pt x="49395" y="578584"/>
                      <a:pt x="46704" y="590694"/>
                    </a:cubicBezTo>
                    <a:cubicBezTo>
                      <a:pt x="45798" y="594772"/>
                      <a:pt x="44993" y="598874"/>
                      <a:pt x="44246" y="602984"/>
                    </a:cubicBezTo>
                    <a:cubicBezTo>
                      <a:pt x="43354" y="607887"/>
                      <a:pt x="42868" y="612867"/>
                      <a:pt x="41787" y="617732"/>
                    </a:cubicBezTo>
                    <a:cubicBezTo>
                      <a:pt x="41225" y="620261"/>
                      <a:pt x="40041" y="622615"/>
                      <a:pt x="39329" y="625106"/>
                    </a:cubicBezTo>
                    <a:cubicBezTo>
                      <a:pt x="38401" y="628355"/>
                      <a:pt x="37799" y="631690"/>
                      <a:pt x="36871" y="634939"/>
                    </a:cubicBezTo>
                    <a:cubicBezTo>
                      <a:pt x="36159" y="637430"/>
                      <a:pt x="35125" y="639822"/>
                      <a:pt x="34413" y="642313"/>
                    </a:cubicBezTo>
                    <a:cubicBezTo>
                      <a:pt x="26983" y="668319"/>
                      <a:pt x="38723" y="631841"/>
                      <a:pt x="27039" y="666894"/>
                    </a:cubicBezTo>
                    <a:lnTo>
                      <a:pt x="22123" y="681642"/>
                    </a:lnTo>
                    <a:cubicBezTo>
                      <a:pt x="21304" y="684100"/>
                      <a:pt x="20293" y="686502"/>
                      <a:pt x="19665" y="689016"/>
                    </a:cubicBezTo>
                    <a:cubicBezTo>
                      <a:pt x="18846" y="692293"/>
                      <a:pt x="18538" y="695743"/>
                      <a:pt x="17207" y="698848"/>
                    </a:cubicBezTo>
                    <a:cubicBezTo>
                      <a:pt x="16043" y="701564"/>
                      <a:pt x="13930" y="703765"/>
                      <a:pt x="12291" y="706223"/>
                    </a:cubicBezTo>
                    <a:cubicBezTo>
                      <a:pt x="10652" y="712778"/>
                      <a:pt x="9512" y="719477"/>
                      <a:pt x="7375" y="725887"/>
                    </a:cubicBezTo>
                    <a:cubicBezTo>
                      <a:pt x="6556" y="728345"/>
                      <a:pt x="5629" y="730770"/>
                      <a:pt x="4917" y="733261"/>
                    </a:cubicBezTo>
                    <a:cubicBezTo>
                      <a:pt x="-1257" y="754867"/>
                      <a:pt x="5893" y="732788"/>
                      <a:pt x="0" y="750468"/>
                    </a:cubicBezTo>
                    <a:cubicBezTo>
                      <a:pt x="819" y="774229"/>
                      <a:pt x="1174" y="798011"/>
                      <a:pt x="2458" y="821752"/>
                    </a:cubicBezTo>
                    <a:cubicBezTo>
                      <a:pt x="2652" y="825342"/>
                      <a:pt x="5382" y="847726"/>
                      <a:pt x="7375" y="853706"/>
                    </a:cubicBezTo>
                    <a:cubicBezTo>
                      <a:pt x="8534" y="857182"/>
                      <a:pt x="10652" y="860261"/>
                      <a:pt x="12291" y="863539"/>
                    </a:cubicBezTo>
                    <a:cubicBezTo>
                      <a:pt x="12959" y="866877"/>
                      <a:pt x="15719" y="881693"/>
                      <a:pt x="17207" y="885661"/>
                    </a:cubicBezTo>
                    <a:cubicBezTo>
                      <a:pt x="18494" y="889092"/>
                      <a:pt x="20762" y="892092"/>
                      <a:pt x="22123" y="895494"/>
                    </a:cubicBezTo>
                    <a:cubicBezTo>
                      <a:pt x="24047" y="900305"/>
                      <a:pt x="24722" y="905607"/>
                      <a:pt x="27039" y="910242"/>
                    </a:cubicBezTo>
                    <a:cubicBezTo>
                      <a:pt x="32158" y="920481"/>
                      <a:pt x="34918" y="925518"/>
                      <a:pt x="39329" y="937281"/>
                    </a:cubicBezTo>
                    <a:cubicBezTo>
                      <a:pt x="42058" y="944559"/>
                      <a:pt x="43228" y="952451"/>
                      <a:pt x="46704" y="959403"/>
                    </a:cubicBezTo>
                    <a:cubicBezTo>
                      <a:pt x="48343" y="962680"/>
                      <a:pt x="49841" y="966032"/>
                      <a:pt x="51620" y="969235"/>
                    </a:cubicBezTo>
                    <a:cubicBezTo>
                      <a:pt x="53940" y="973412"/>
                      <a:pt x="56857" y="977253"/>
                      <a:pt x="58994" y="981526"/>
                    </a:cubicBezTo>
                    <a:cubicBezTo>
                      <a:pt x="60153" y="983843"/>
                      <a:pt x="60400" y="986532"/>
                      <a:pt x="61452" y="988900"/>
                    </a:cubicBezTo>
                    <a:cubicBezTo>
                      <a:pt x="71136" y="1010690"/>
                      <a:pt x="65847" y="996528"/>
                      <a:pt x="76200" y="1015939"/>
                    </a:cubicBezTo>
                    <a:cubicBezTo>
                      <a:pt x="80511" y="1024022"/>
                      <a:pt x="83410" y="1032897"/>
                      <a:pt x="88491" y="1040519"/>
                    </a:cubicBezTo>
                    <a:cubicBezTo>
                      <a:pt x="90130" y="1042977"/>
                      <a:pt x="92086" y="1045251"/>
                      <a:pt x="93407" y="1047894"/>
                    </a:cubicBezTo>
                    <a:cubicBezTo>
                      <a:pt x="95380" y="1051840"/>
                      <a:pt x="96100" y="1056373"/>
                      <a:pt x="98323" y="1060184"/>
                    </a:cubicBezTo>
                    <a:cubicBezTo>
                      <a:pt x="101874" y="1066272"/>
                      <a:pt x="106516" y="1071655"/>
                      <a:pt x="110613" y="1077390"/>
                    </a:cubicBezTo>
                    <a:cubicBezTo>
                      <a:pt x="116187" y="1094111"/>
                      <a:pt x="109179" y="1073570"/>
                      <a:pt x="117987" y="1097055"/>
                    </a:cubicBezTo>
                    <a:cubicBezTo>
                      <a:pt x="118897" y="1099481"/>
                      <a:pt x="118940" y="1102321"/>
                      <a:pt x="120446" y="1104429"/>
                    </a:cubicBezTo>
                    <a:cubicBezTo>
                      <a:pt x="123140" y="1108200"/>
                      <a:pt x="127001" y="1110984"/>
                      <a:pt x="130278" y="1114261"/>
                    </a:cubicBezTo>
                    <a:cubicBezTo>
                      <a:pt x="132667" y="1121429"/>
                      <a:pt x="133314" y="1124526"/>
                      <a:pt x="137652" y="1131468"/>
                    </a:cubicBezTo>
                    <a:cubicBezTo>
                      <a:pt x="139823" y="1134942"/>
                      <a:pt x="142855" y="1137826"/>
                      <a:pt x="145026" y="1141300"/>
                    </a:cubicBezTo>
                    <a:cubicBezTo>
                      <a:pt x="146968" y="1144407"/>
                      <a:pt x="148124" y="1147951"/>
                      <a:pt x="149942" y="1151132"/>
                    </a:cubicBezTo>
                    <a:cubicBezTo>
                      <a:pt x="156995" y="1163475"/>
                      <a:pt x="153407" y="1153482"/>
                      <a:pt x="159775" y="1168339"/>
                    </a:cubicBezTo>
                    <a:cubicBezTo>
                      <a:pt x="160796" y="1170720"/>
                      <a:pt x="161323" y="1173287"/>
                      <a:pt x="162233" y="1175713"/>
                    </a:cubicBezTo>
                    <a:cubicBezTo>
                      <a:pt x="165349" y="1184022"/>
                      <a:pt x="167376" y="1187568"/>
                      <a:pt x="169607" y="1195377"/>
                    </a:cubicBezTo>
                    <a:cubicBezTo>
                      <a:pt x="170535" y="1198626"/>
                      <a:pt x="170997" y="1202005"/>
                      <a:pt x="172065" y="1205210"/>
                    </a:cubicBezTo>
                    <a:cubicBezTo>
                      <a:pt x="180361" y="1230098"/>
                      <a:pt x="173331" y="1205917"/>
                      <a:pt x="181897" y="1227332"/>
                    </a:cubicBezTo>
                    <a:cubicBezTo>
                      <a:pt x="183822" y="1232144"/>
                      <a:pt x="184888" y="1237269"/>
                      <a:pt x="186813" y="1242081"/>
                    </a:cubicBezTo>
                    <a:cubicBezTo>
                      <a:pt x="201392" y="1278528"/>
                      <a:pt x="182861" y="1233188"/>
                      <a:pt x="196646" y="1264203"/>
                    </a:cubicBezTo>
                    <a:cubicBezTo>
                      <a:pt x="198438" y="1268235"/>
                      <a:pt x="200054" y="1272347"/>
                      <a:pt x="201562" y="1276494"/>
                    </a:cubicBezTo>
                    <a:cubicBezTo>
                      <a:pt x="203333" y="1281364"/>
                      <a:pt x="206478" y="1291242"/>
                      <a:pt x="206478" y="1291242"/>
                    </a:cubicBezTo>
                    <a:cubicBezTo>
                      <a:pt x="207297" y="1296977"/>
                      <a:pt x="208729" y="1302658"/>
                      <a:pt x="208936" y="1308448"/>
                    </a:cubicBezTo>
                    <a:cubicBezTo>
                      <a:pt x="212963" y="1421219"/>
                      <a:pt x="212136" y="1407378"/>
                      <a:pt x="208936" y="1500177"/>
                    </a:cubicBezTo>
                    <a:cubicBezTo>
                      <a:pt x="209755" y="1502635"/>
                      <a:pt x="209285" y="1506046"/>
                      <a:pt x="211394" y="1507552"/>
                    </a:cubicBezTo>
                    <a:cubicBezTo>
                      <a:pt x="215611" y="1510564"/>
                      <a:pt x="221000" y="1511825"/>
                      <a:pt x="226142" y="1512468"/>
                    </a:cubicBezTo>
                    <a:cubicBezTo>
                      <a:pt x="251556" y="1515645"/>
                      <a:pt x="239267" y="1513992"/>
                      <a:pt x="263013" y="1517384"/>
                    </a:cubicBezTo>
                    <a:cubicBezTo>
                      <a:pt x="279317" y="1522818"/>
                      <a:pt x="275714" y="1488297"/>
                      <a:pt x="277762" y="147805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3165442" y="4393943"/>
                <a:ext cx="624600" cy="1069536"/>
              </a:xfrm>
              <a:custGeom>
                <a:avLst/>
                <a:gdLst>
                  <a:gd name="connsiteX0" fmla="*/ 857865 w 899652"/>
                  <a:gd name="connsiteY0" fmla="*/ 1517279 h 1540522"/>
                  <a:gd name="connsiteX1" fmla="*/ 857865 w 899652"/>
                  <a:gd name="connsiteY1" fmla="*/ 1168234 h 1540522"/>
                  <a:gd name="connsiteX2" fmla="*/ 855407 w 899652"/>
                  <a:gd name="connsiteY2" fmla="*/ 1158401 h 1540522"/>
                  <a:gd name="connsiteX3" fmla="*/ 852949 w 899652"/>
                  <a:gd name="connsiteY3" fmla="*/ 1126446 h 1540522"/>
                  <a:gd name="connsiteX4" fmla="*/ 850491 w 899652"/>
                  <a:gd name="connsiteY4" fmla="*/ 1114156 h 1540522"/>
                  <a:gd name="connsiteX5" fmla="*/ 845575 w 899652"/>
                  <a:gd name="connsiteY5" fmla="*/ 1096950 h 1540522"/>
                  <a:gd name="connsiteX6" fmla="*/ 840659 w 899652"/>
                  <a:gd name="connsiteY6" fmla="*/ 1084659 h 1540522"/>
                  <a:gd name="connsiteX7" fmla="*/ 835742 w 899652"/>
                  <a:gd name="connsiteY7" fmla="*/ 1062537 h 1540522"/>
                  <a:gd name="connsiteX8" fmla="*/ 830826 w 899652"/>
                  <a:gd name="connsiteY8" fmla="*/ 1052704 h 1540522"/>
                  <a:gd name="connsiteX9" fmla="*/ 828368 w 899652"/>
                  <a:gd name="connsiteY9" fmla="*/ 1040414 h 1540522"/>
                  <a:gd name="connsiteX10" fmla="*/ 823452 w 899652"/>
                  <a:gd name="connsiteY10" fmla="*/ 1033040 h 1540522"/>
                  <a:gd name="connsiteX11" fmla="*/ 818536 w 899652"/>
                  <a:gd name="connsiteY11" fmla="*/ 1018292 h 1540522"/>
                  <a:gd name="connsiteX12" fmla="*/ 813620 w 899652"/>
                  <a:gd name="connsiteY12" fmla="*/ 1008459 h 1540522"/>
                  <a:gd name="connsiteX13" fmla="*/ 811162 w 899652"/>
                  <a:gd name="connsiteY13" fmla="*/ 998627 h 1540522"/>
                  <a:gd name="connsiteX14" fmla="*/ 801329 w 899652"/>
                  <a:gd name="connsiteY14" fmla="*/ 978963 h 1540522"/>
                  <a:gd name="connsiteX15" fmla="*/ 798871 w 899652"/>
                  <a:gd name="connsiteY15" fmla="*/ 971588 h 1540522"/>
                  <a:gd name="connsiteX16" fmla="*/ 789039 w 899652"/>
                  <a:gd name="connsiteY16" fmla="*/ 956840 h 1540522"/>
                  <a:gd name="connsiteX17" fmla="*/ 784123 w 899652"/>
                  <a:gd name="connsiteY17" fmla="*/ 934717 h 1540522"/>
                  <a:gd name="connsiteX18" fmla="*/ 776749 w 899652"/>
                  <a:gd name="connsiteY18" fmla="*/ 922427 h 1540522"/>
                  <a:gd name="connsiteX19" fmla="*/ 766917 w 899652"/>
                  <a:gd name="connsiteY19" fmla="*/ 907679 h 1540522"/>
                  <a:gd name="connsiteX20" fmla="*/ 759542 w 899652"/>
                  <a:gd name="connsiteY20" fmla="*/ 890472 h 1540522"/>
                  <a:gd name="connsiteX21" fmla="*/ 757084 w 899652"/>
                  <a:gd name="connsiteY21" fmla="*/ 883098 h 1540522"/>
                  <a:gd name="connsiteX22" fmla="*/ 752168 w 899652"/>
                  <a:gd name="connsiteY22" fmla="*/ 875724 h 1540522"/>
                  <a:gd name="connsiteX23" fmla="*/ 744794 w 899652"/>
                  <a:gd name="connsiteY23" fmla="*/ 858517 h 1540522"/>
                  <a:gd name="connsiteX24" fmla="*/ 737420 w 899652"/>
                  <a:gd name="connsiteY24" fmla="*/ 848685 h 1540522"/>
                  <a:gd name="connsiteX25" fmla="*/ 727588 w 899652"/>
                  <a:gd name="connsiteY25" fmla="*/ 826563 h 1540522"/>
                  <a:gd name="connsiteX26" fmla="*/ 722671 w 899652"/>
                  <a:gd name="connsiteY26" fmla="*/ 821646 h 1540522"/>
                  <a:gd name="connsiteX27" fmla="*/ 715297 w 899652"/>
                  <a:gd name="connsiteY27" fmla="*/ 801982 h 1540522"/>
                  <a:gd name="connsiteX28" fmla="*/ 710381 w 899652"/>
                  <a:gd name="connsiteY28" fmla="*/ 789692 h 1540522"/>
                  <a:gd name="connsiteX29" fmla="*/ 693175 w 899652"/>
                  <a:gd name="connsiteY29" fmla="*/ 755279 h 1540522"/>
                  <a:gd name="connsiteX30" fmla="*/ 688259 w 899652"/>
                  <a:gd name="connsiteY30" fmla="*/ 745446 h 1540522"/>
                  <a:gd name="connsiteX31" fmla="*/ 680884 w 899652"/>
                  <a:gd name="connsiteY31" fmla="*/ 723324 h 1540522"/>
                  <a:gd name="connsiteX32" fmla="*/ 675968 w 899652"/>
                  <a:gd name="connsiteY32" fmla="*/ 713492 h 1540522"/>
                  <a:gd name="connsiteX33" fmla="*/ 671052 w 899652"/>
                  <a:gd name="connsiteY33" fmla="*/ 698743 h 1540522"/>
                  <a:gd name="connsiteX34" fmla="*/ 666136 w 899652"/>
                  <a:gd name="connsiteY34" fmla="*/ 688911 h 1540522"/>
                  <a:gd name="connsiteX35" fmla="*/ 663678 w 899652"/>
                  <a:gd name="connsiteY35" fmla="*/ 681537 h 1540522"/>
                  <a:gd name="connsiteX36" fmla="*/ 658762 w 899652"/>
                  <a:gd name="connsiteY36" fmla="*/ 674163 h 1540522"/>
                  <a:gd name="connsiteX37" fmla="*/ 653846 w 899652"/>
                  <a:gd name="connsiteY37" fmla="*/ 661872 h 1540522"/>
                  <a:gd name="connsiteX38" fmla="*/ 651388 w 899652"/>
                  <a:gd name="connsiteY38" fmla="*/ 654498 h 1540522"/>
                  <a:gd name="connsiteX39" fmla="*/ 646471 w 899652"/>
                  <a:gd name="connsiteY39" fmla="*/ 647124 h 1540522"/>
                  <a:gd name="connsiteX40" fmla="*/ 644013 w 899652"/>
                  <a:gd name="connsiteY40" fmla="*/ 639750 h 1540522"/>
                  <a:gd name="connsiteX41" fmla="*/ 639097 w 899652"/>
                  <a:gd name="connsiteY41" fmla="*/ 632375 h 1540522"/>
                  <a:gd name="connsiteX42" fmla="*/ 634181 w 899652"/>
                  <a:gd name="connsiteY42" fmla="*/ 622543 h 1540522"/>
                  <a:gd name="connsiteX43" fmla="*/ 629265 w 899652"/>
                  <a:gd name="connsiteY43" fmla="*/ 615169 h 1540522"/>
                  <a:gd name="connsiteX44" fmla="*/ 614517 w 899652"/>
                  <a:gd name="connsiteY44" fmla="*/ 590588 h 1540522"/>
                  <a:gd name="connsiteX45" fmla="*/ 607142 w 899652"/>
                  <a:gd name="connsiteY45" fmla="*/ 580756 h 1540522"/>
                  <a:gd name="connsiteX46" fmla="*/ 599768 w 899652"/>
                  <a:gd name="connsiteY46" fmla="*/ 573382 h 1540522"/>
                  <a:gd name="connsiteX47" fmla="*/ 592394 w 899652"/>
                  <a:gd name="connsiteY47" fmla="*/ 558634 h 1540522"/>
                  <a:gd name="connsiteX48" fmla="*/ 585020 w 899652"/>
                  <a:gd name="connsiteY48" fmla="*/ 551259 h 1540522"/>
                  <a:gd name="connsiteX49" fmla="*/ 570271 w 899652"/>
                  <a:gd name="connsiteY49" fmla="*/ 534053 h 1540522"/>
                  <a:gd name="connsiteX50" fmla="*/ 555523 w 899652"/>
                  <a:gd name="connsiteY50" fmla="*/ 511930 h 1540522"/>
                  <a:gd name="connsiteX51" fmla="*/ 545691 w 899652"/>
                  <a:gd name="connsiteY51" fmla="*/ 504556 h 1540522"/>
                  <a:gd name="connsiteX52" fmla="*/ 535859 w 899652"/>
                  <a:gd name="connsiteY52" fmla="*/ 489808 h 1540522"/>
                  <a:gd name="connsiteX53" fmla="*/ 521110 w 899652"/>
                  <a:gd name="connsiteY53" fmla="*/ 475059 h 1540522"/>
                  <a:gd name="connsiteX54" fmla="*/ 511278 w 899652"/>
                  <a:gd name="connsiteY54" fmla="*/ 465227 h 1540522"/>
                  <a:gd name="connsiteX55" fmla="*/ 503904 w 899652"/>
                  <a:gd name="connsiteY55" fmla="*/ 457853 h 1540522"/>
                  <a:gd name="connsiteX56" fmla="*/ 489155 w 899652"/>
                  <a:gd name="connsiteY56" fmla="*/ 445563 h 1540522"/>
                  <a:gd name="connsiteX57" fmla="*/ 479323 w 899652"/>
                  <a:gd name="connsiteY57" fmla="*/ 435730 h 1540522"/>
                  <a:gd name="connsiteX58" fmla="*/ 471949 w 899652"/>
                  <a:gd name="connsiteY58" fmla="*/ 425898 h 1540522"/>
                  <a:gd name="connsiteX59" fmla="*/ 459659 w 899652"/>
                  <a:gd name="connsiteY59" fmla="*/ 418524 h 1540522"/>
                  <a:gd name="connsiteX60" fmla="*/ 447368 w 899652"/>
                  <a:gd name="connsiteY60" fmla="*/ 408692 h 1540522"/>
                  <a:gd name="connsiteX61" fmla="*/ 439994 w 899652"/>
                  <a:gd name="connsiteY61" fmla="*/ 401317 h 1540522"/>
                  <a:gd name="connsiteX62" fmla="*/ 427704 w 899652"/>
                  <a:gd name="connsiteY62" fmla="*/ 393943 h 1540522"/>
                  <a:gd name="connsiteX63" fmla="*/ 408039 w 899652"/>
                  <a:gd name="connsiteY63" fmla="*/ 384111 h 1540522"/>
                  <a:gd name="connsiteX64" fmla="*/ 390833 w 899652"/>
                  <a:gd name="connsiteY64" fmla="*/ 369363 h 1540522"/>
                  <a:gd name="connsiteX65" fmla="*/ 358878 w 899652"/>
                  <a:gd name="connsiteY65" fmla="*/ 342324 h 1540522"/>
                  <a:gd name="connsiteX66" fmla="*/ 336755 w 899652"/>
                  <a:gd name="connsiteY66" fmla="*/ 327575 h 1540522"/>
                  <a:gd name="connsiteX67" fmla="*/ 329381 w 899652"/>
                  <a:gd name="connsiteY67" fmla="*/ 322659 h 1540522"/>
                  <a:gd name="connsiteX68" fmla="*/ 309717 w 899652"/>
                  <a:gd name="connsiteY68" fmla="*/ 307911 h 1540522"/>
                  <a:gd name="connsiteX69" fmla="*/ 290052 w 899652"/>
                  <a:gd name="connsiteY69" fmla="*/ 298079 h 1540522"/>
                  <a:gd name="connsiteX70" fmla="*/ 263013 w 899652"/>
                  <a:gd name="connsiteY70" fmla="*/ 275956 h 1540522"/>
                  <a:gd name="connsiteX71" fmla="*/ 255639 w 899652"/>
                  <a:gd name="connsiteY71" fmla="*/ 273498 h 1540522"/>
                  <a:gd name="connsiteX72" fmla="*/ 238433 w 899652"/>
                  <a:gd name="connsiteY72" fmla="*/ 261208 h 1540522"/>
                  <a:gd name="connsiteX73" fmla="*/ 228600 w 899652"/>
                  <a:gd name="connsiteY73" fmla="*/ 253834 h 1540522"/>
                  <a:gd name="connsiteX74" fmla="*/ 221226 w 899652"/>
                  <a:gd name="connsiteY74" fmla="*/ 248917 h 1540522"/>
                  <a:gd name="connsiteX75" fmla="*/ 213852 w 899652"/>
                  <a:gd name="connsiteY75" fmla="*/ 241543 h 1540522"/>
                  <a:gd name="connsiteX76" fmla="*/ 196646 w 899652"/>
                  <a:gd name="connsiteY76" fmla="*/ 231711 h 1540522"/>
                  <a:gd name="connsiteX77" fmla="*/ 184355 w 899652"/>
                  <a:gd name="connsiteY77" fmla="*/ 224337 h 1540522"/>
                  <a:gd name="connsiteX78" fmla="*/ 167149 w 899652"/>
                  <a:gd name="connsiteY78" fmla="*/ 209588 h 1540522"/>
                  <a:gd name="connsiteX79" fmla="*/ 157317 w 899652"/>
                  <a:gd name="connsiteY79" fmla="*/ 204672 h 1540522"/>
                  <a:gd name="connsiteX80" fmla="*/ 152400 w 899652"/>
                  <a:gd name="connsiteY80" fmla="*/ 197298 h 1540522"/>
                  <a:gd name="connsiteX81" fmla="*/ 125362 w 899652"/>
                  <a:gd name="connsiteY81" fmla="*/ 177634 h 1540522"/>
                  <a:gd name="connsiteX82" fmla="*/ 110613 w 899652"/>
                  <a:gd name="connsiteY82" fmla="*/ 162885 h 1540522"/>
                  <a:gd name="connsiteX83" fmla="*/ 105697 w 899652"/>
                  <a:gd name="connsiteY83" fmla="*/ 155511 h 1540522"/>
                  <a:gd name="connsiteX84" fmla="*/ 93407 w 899652"/>
                  <a:gd name="connsiteY84" fmla="*/ 140763 h 1540522"/>
                  <a:gd name="connsiteX85" fmla="*/ 86033 w 899652"/>
                  <a:gd name="connsiteY85" fmla="*/ 138304 h 1540522"/>
                  <a:gd name="connsiteX86" fmla="*/ 76200 w 899652"/>
                  <a:gd name="connsiteY86" fmla="*/ 123556 h 1540522"/>
                  <a:gd name="connsiteX87" fmla="*/ 71284 w 899652"/>
                  <a:gd name="connsiteY87" fmla="*/ 116182 h 1540522"/>
                  <a:gd name="connsiteX88" fmla="*/ 63910 w 899652"/>
                  <a:gd name="connsiteY88" fmla="*/ 106350 h 1540522"/>
                  <a:gd name="connsiteX89" fmla="*/ 54078 w 899652"/>
                  <a:gd name="connsiteY89" fmla="*/ 94059 h 1540522"/>
                  <a:gd name="connsiteX90" fmla="*/ 44246 w 899652"/>
                  <a:gd name="connsiteY90" fmla="*/ 79311 h 1540522"/>
                  <a:gd name="connsiteX91" fmla="*/ 36871 w 899652"/>
                  <a:gd name="connsiteY91" fmla="*/ 69479 h 1540522"/>
                  <a:gd name="connsiteX92" fmla="*/ 34413 w 899652"/>
                  <a:gd name="connsiteY92" fmla="*/ 59646 h 1540522"/>
                  <a:gd name="connsiteX93" fmla="*/ 27039 w 899652"/>
                  <a:gd name="connsiteY93" fmla="*/ 52272 h 1540522"/>
                  <a:gd name="connsiteX94" fmla="*/ 22123 w 899652"/>
                  <a:gd name="connsiteY94" fmla="*/ 44898 h 1540522"/>
                  <a:gd name="connsiteX95" fmla="*/ 14749 w 899652"/>
                  <a:gd name="connsiteY95" fmla="*/ 27692 h 1540522"/>
                  <a:gd name="connsiteX96" fmla="*/ 9833 w 899652"/>
                  <a:gd name="connsiteY96" fmla="*/ 22775 h 1540522"/>
                  <a:gd name="connsiteX97" fmla="*/ 4917 w 899652"/>
                  <a:gd name="connsiteY97" fmla="*/ 8027 h 1540522"/>
                  <a:gd name="connsiteX98" fmla="*/ 0 w 899652"/>
                  <a:gd name="connsiteY98" fmla="*/ 653 h 1540522"/>
                  <a:gd name="connsiteX99" fmla="*/ 4917 w 899652"/>
                  <a:gd name="connsiteY99" fmla="*/ 15401 h 1540522"/>
                  <a:gd name="connsiteX100" fmla="*/ 9833 w 899652"/>
                  <a:gd name="connsiteY100" fmla="*/ 30150 h 1540522"/>
                  <a:gd name="connsiteX101" fmla="*/ 12291 w 899652"/>
                  <a:gd name="connsiteY101" fmla="*/ 37524 h 1540522"/>
                  <a:gd name="connsiteX102" fmla="*/ 17207 w 899652"/>
                  <a:gd name="connsiteY102" fmla="*/ 44898 h 1540522"/>
                  <a:gd name="connsiteX103" fmla="*/ 19665 w 899652"/>
                  <a:gd name="connsiteY103" fmla="*/ 52272 h 1540522"/>
                  <a:gd name="connsiteX104" fmla="*/ 29497 w 899652"/>
                  <a:gd name="connsiteY104" fmla="*/ 64563 h 1540522"/>
                  <a:gd name="connsiteX105" fmla="*/ 34413 w 899652"/>
                  <a:gd name="connsiteY105" fmla="*/ 71937 h 1540522"/>
                  <a:gd name="connsiteX106" fmla="*/ 36871 w 899652"/>
                  <a:gd name="connsiteY106" fmla="*/ 79311 h 1540522"/>
                  <a:gd name="connsiteX107" fmla="*/ 49162 w 899652"/>
                  <a:gd name="connsiteY107" fmla="*/ 91601 h 1540522"/>
                  <a:gd name="connsiteX108" fmla="*/ 51620 w 899652"/>
                  <a:gd name="connsiteY108" fmla="*/ 98975 h 1540522"/>
                  <a:gd name="connsiteX109" fmla="*/ 58994 w 899652"/>
                  <a:gd name="connsiteY109" fmla="*/ 103892 h 1540522"/>
                  <a:gd name="connsiteX110" fmla="*/ 66368 w 899652"/>
                  <a:gd name="connsiteY110" fmla="*/ 111266 h 1540522"/>
                  <a:gd name="connsiteX111" fmla="*/ 71284 w 899652"/>
                  <a:gd name="connsiteY111" fmla="*/ 118640 h 1540522"/>
                  <a:gd name="connsiteX112" fmla="*/ 78659 w 899652"/>
                  <a:gd name="connsiteY112" fmla="*/ 126014 h 1540522"/>
                  <a:gd name="connsiteX113" fmla="*/ 83575 w 899652"/>
                  <a:gd name="connsiteY113" fmla="*/ 133388 h 1540522"/>
                  <a:gd name="connsiteX114" fmla="*/ 90949 w 899652"/>
                  <a:gd name="connsiteY114" fmla="*/ 138304 h 1540522"/>
                  <a:gd name="connsiteX115" fmla="*/ 95865 w 899652"/>
                  <a:gd name="connsiteY115" fmla="*/ 143221 h 1540522"/>
                  <a:gd name="connsiteX116" fmla="*/ 110613 w 899652"/>
                  <a:gd name="connsiteY116" fmla="*/ 150595 h 1540522"/>
                  <a:gd name="connsiteX117" fmla="*/ 125362 w 899652"/>
                  <a:gd name="connsiteY117" fmla="*/ 160427 h 1540522"/>
                  <a:gd name="connsiteX118" fmla="*/ 132736 w 899652"/>
                  <a:gd name="connsiteY118" fmla="*/ 167801 h 1540522"/>
                  <a:gd name="connsiteX119" fmla="*/ 147484 w 899652"/>
                  <a:gd name="connsiteY119" fmla="*/ 172717 h 1540522"/>
                  <a:gd name="connsiteX120" fmla="*/ 159775 w 899652"/>
                  <a:gd name="connsiteY120" fmla="*/ 180092 h 1540522"/>
                  <a:gd name="connsiteX121" fmla="*/ 167149 w 899652"/>
                  <a:gd name="connsiteY121" fmla="*/ 185008 h 1540522"/>
                  <a:gd name="connsiteX122" fmla="*/ 184355 w 899652"/>
                  <a:gd name="connsiteY122" fmla="*/ 192382 h 1540522"/>
                  <a:gd name="connsiteX123" fmla="*/ 201562 w 899652"/>
                  <a:gd name="connsiteY123" fmla="*/ 202214 h 1540522"/>
                  <a:gd name="connsiteX124" fmla="*/ 216310 w 899652"/>
                  <a:gd name="connsiteY124" fmla="*/ 212046 h 1540522"/>
                  <a:gd name="connsiteX125" fmla="*/ 221226 w 899652"/>
                  <a:gd name="connsiteY125" fmla="*/ 216963 h 1540522"/>
                  <a:gd name="connsiteX126" fmla="*/ 228600 w 899652"/>
                  <a:gd name="connsiteY126" fmla="*/ 219421 h 1540522"/>
                  <a:gd name="connsiteX127" fmla="*/ 235975 w 899652"/>
                  <a:gd name="connsiteY127" fmla="*/ 224337 h 1540522"/>
                  <a:gd name="connsiteX128" fmla="*/ 243349 w 899652"/>
                  <a:gd name="connsiteY128" fmla="*/ 226795 h 1540522"/>
                  <a:gd name="connsiteX129" fmla="*/ 258097 w 899652"/>
                  <a:gd name="connsiteY129" fmla="*/ 236627 h 1540522"/>
                  <a:gd name="connsiteX130" fmla="*/ 272846 w 899652"/>
                  <a:gd name="connsiteY130" fmla="*/ 248917 h 1540522"/>
                  <a:gd name="connsiteX131" fmla="*/ 280220 w 899652"/>
                  <a:gd name="connsiteY131" fmla="*/ 251375 h 1540522"/>
                  <a:gd name="connsiteX132" fmla="*/ 297426 w 899652"/>
                  <a:gd name="connsiteY132" fmla="*/ 263666 h 1540522"/>
                  <a:gd name="connsiteX133" fmla="*/ 314633 w 899652"/>
                  <a:gd name="connsiteY133" fmla="*/ 273498 h 1540522"/>
                  <a:gd name="connsiteX134" fmla="*/ 339213 w 899652"/>
                  <a:gd name="connsiteY134" fmla="*/ 290704 h 1540522"/>
                  <a:gd name="connsiteX135" fmla="*/ 346588 w 899652"/>
                  <a:gd name="connsiteY135" fmla="*/ 293163 h 1540522"/>
                  <a:gd name="connsiteX136" fmla="*/ 356420 w 899652"/>
                  <a:gd name="connsiteY136" fmla="*/ 300537 h 1540522"/>
                  <a:gd name="connsiteX137" fmla="*/ 376084 w 899652"/>
                  <a:gd name="connsiteY137" fmla="*/ 310369 h 1540522"/>
                  <a:gd name="connsiteX138" fmla="*/ 390833 w 899652"/>
                  <a:gd name="connsiteY138" fmla="*/ 325117 h 1540522"/>
                  <a:gd name="connsiteX139" fmla="*/ 403123 w 899652"/>
                  <a:gd name="connsiteY139" fmla="*/ 337408 h 1540522"/>
                  <a:gd name="connsiteX140" fmla="*/ 412955 w 899652"/>
                  <a:gd name="connsiteY140" fmla="*/ 342324 h 1540522"/>
                  <a:gd name="connsiteX141" fmla="*/ 425246 w 899652"/>
                  <a:gd name="connsiteY141" fmla="*/ 354614 h 1540522"/>
                  <a:gd name="connsiteX142" fmla="*/ 435078 w 899652"/>
                  <a:gd name="connsiteY142" fmla="*/ 361988 h 1540522"/>
                  <a:gd name="connsiteX143" fmla="*/ 439994 w 899652"/>
                  <a:gd name="connsiteY143" fmla="*/ 369363 h 1540522"/>
                  <a:gd name="connsiteX144" fmla="*/ 449826 w 899652"/>
                  <a:gd name="connsiteY144" fmla="*/ 376737 h 1540522"/>
                  <a:gd name="connsiteX145" fmla="*/ 474407 w 899652"/>
                  <a:gd name="connsiteY145" fmla="*/ 391485 h 1540522"/>
                  <a:gd name="connsiteX146" fmla="*/ 489155 w 899652"/>
                  <a:gd name="connsiteY146" fmla="*/ 403775 h 1540522"/>
                  <a:gd name="connsiteX147" fmla="*/ 494071 w 899652"/>
                  <a:gd name="connsiteY147" fmla="*/ 411150 h 1540522"/>
                  <a:gd name="connsiteX148" fmla="*/ 498988 w 899652"/>
                  <a:gd name="connsiteY148" fmla="*/ 416066 h 1540522"/>
                  <a:gd name="connsiteX149" fmla="*/ 506362 w 899652"/>
                  <a:gd name="connsiteY149" fmla="*/ 420982 h 1540522"/>
                  <a:gd name="connsiteX150" fmla="*/ 513736 w 899652"/>
                  <a:gd name="connsiteY150" fmla="*/ 428356 h 1540522"/>
                  <a:gd name="connsiteX151" fmla="*/ 521110 w 899652"/>
                  <a:gd name="connsiteY151" fmla="*/ 433272 h 1540522"/>
                  <a:gd name="connsiteX152" fmla="*/ 535859 w 899652"/>
                  <a:gd name="connsiteY152" fmla="*/ 448021 h 1540522"/>
                  <a:gd name="connsiteX153" fmla="*/ 540775 w 899652"/>
                  <a:gd name="connsiteY153" fmla="*/ 455395 h 1540522"/>
                  <a:gd name="connsiteX154" fmla="*/ 562897 w 899652"/>
                  <a:gd name="connsiteY154" fmla="*/ 475059 h 1540522"/>
                  <a:gd name="connsiteX155" fmla="*/ 570271 w 899652"/>
                  <a:gd name="connsiteY155" fmla="*/ 484892 h 1540522"/>
                  <a:gd name="connsiteX156" fmla="*/ 575188 w 899652"/>
                  <a:gd name="connsiteY156" fmla="*/ 489808 h 1540522"/>
                  <a:gd name="connsiteX157" fmla="*/ 585020 w 899652"/>
                  <a:gd name="connsiteY157" fmla="*/ 504556 h 1540522"/>
                  <a:gd name="connsiteX158" fmla="*/ 589936 w 899652"/>
                  <a:gd name="connsiteY158" fmla="*/ 511930 h 1540522"/>
                  <a:gd name="connsiteX159" fmla="*/ 602226 w 899652"/>
                  <a:gd name="connsiteY159" fmla="*/ 524221 h 1540522"/>
                  <a:gd name="connsiteX160" fmla="*/ 612059 w 899652"/>
                  <a:gd name="connsiteY160" fmla="*/ 538969 h 1540522"/>
                  <a:gd name="connsiteX161" fmla="*/ 619433 w 899652"/>
                  <a:gd name="connsiteY161" fmla="*/ 548801 h 1540522"/>
                  <a:gd name="connsiteX162" fmla="*/ 631723 w 899652"/>
                  <a:gd name="connsiteY162" fmla="*/ 570924 h 1540522"/>
                  <a:gd name="connsiteX163" fmla="*/ 636639 w 899652"/>
                  <a:gd name="connsiteY163" fmla="*/ 578298 h 1540522"/>
                  <a:gd name="connsiteX164" fmla="*/ 639097 w 899652"/>
                  <a:gd name="connsiteY164" fmla="*/ 585672 h 1540522"/>
                  <a:gd name="connsiteX165" fmla="*/ 648929 w 899652"/>
                  <a:gd name="connsiteY165" fmla="*/ 597963 h 1540522"/>
                  <a:gd name="connsiteX166" fmla="*/ 658762 w 899652"/>
                  <a:gd name="connsiteY166" fmla="*/ 615169 h 1540522"/>
                  <a:gd name="connsiteX167" fmla="*/ 663678 w 899652"/>
                  <a:gd name="connsiteY167" fmla="*/ 625001 h 1540522"/>
                  <a:gd name="connsiteX168" fmla="*/ 668594 w 899652"/>
                  <a:gd name="connsiteY168" fmla="*/ 632375 h 1540522"/>
                  <a:gd name="connsiteX169" fmla="*/ 675968 w 899652"/>
                  <a:gd name="connsiteY169" fmla="*/ 647124 h 1540522"/>
                  <a:gd name="connsiteX170" fmla="*/ 678426 w 899652"/>
                  <a:gd name="connsiteY170" fmla="*/ 654498 h 1540522"/>
                  <a:gd name="connsiteX171" fmla="*/ 683342 w 899652"/>
                  <a:gd name="connsiteY171" fmla="*/ 661872 h 1540522"/>
                  <a:gd name="connsiteX172" fmla="*/ 690717 w 899652"/>
                  <a:gd name="connsiteY172" fmla="*/ 674163 h 1540522"/>
                  <a:gd name="connsiteX173" fmla="*/ 700549 w 899652"/>
                  <a:gd name="connsiteY173" fmla="*/ 696285 h 1540522"/>
                  <a:gd name="connsiteX174" fmla="*/ 710381 w 899652"/>
                  <a:gd name="connsiteY174" fmla="*/ 713492 h 1540522"/>
                  <a:gd name="connsiteX175" fmla="*/ 717755 w 899652"/>
                  <a:gd name="connsiteY175" fmla="*/ 720866 h 1540522"/>
                  <a:gd name="connsiteX176" fmla="*/ 727588 w 899652"/>
                  <a:gd name="connsiteY176" fmla="*/ 735614 h 1540522"/>
                  <a:gd name="connsiteX177" fmla="*/ 734962 w 899652"/>
                  <a:gd name="connsiteY177" fmla="*/ 755279 h 1540522"/>
                  <a:gd name="connsiteX178" fmla="*/ 742336 w 899652"/>
                  <a:gd name="connsiteY178" fmla="*/ 762653 h 1540522"/>
                  <a:gd name="connsiteX179" fmla="*/ 747252 w 899652"/>
                  <a:gd name="connsiteY179" fmla="*/ 777401 h 1540522"/>
                  <a:gd name="connsiteX180" fmla="*/ 749710 w 899652"/>
                  <a:gd name="connsiteY180" fmla="*/ 784775 h 1540522"/>
                  <a:gd name="connsiteX181" fmla="*/ 759542 w 899652"/>
                  <a:gd name="connsiteY181" fmla="*/ 799524 h 1540522"/>
                  <a:gd name="connsiteX182" fmla="*/ 764459 w 899652"/>
                  <a:gd name="connsiteY182" fmla="*/ 819188 h 1540522"/>
                  <a:gd name="connsiteX183" fmla="*/ 766917 w 899652"/>
                  <a:gd name="connsiteY183" fmla="*/ 829021 h 1540522"/>
                  <a:gd name="connsiteX184" fmla="*/ 771833 w 899652"/>
                  <a:gd name="connsiteY184" fmla="*/ 836395 h 1540522"/>
                  <a:gd name="connsiteX185" fmla="*/ 774291 w 899652"/>
                  <a:gd name="connsiteY185" fmla="*/ 848685 h 1540522"/>
                  <a:gd name="connsiteX186" fmla="*/ 781665 w 899652"/>
                  <a:gd name="connsiteY186" fmla="*/ 870808 h 1540522"/>
                  <a:gd name="connsiteX187" fmla="*/ 784123 w 899652"/>
                  <a:gd name="connsiteY187" fmla="*/ 878182 h 1540522"/>
                  <a:gd name="connsiteX188" fmla="*/ 786581 w 899652"/>
                  <a:gd name="connsiteY188" fmla="*/ 888014 h 1540522"/>
                  <a:gd name="connsiteX189" fmla="*/ 793955 w 899652"/>
                  <a:gd name="connsiteY189" fmla="*/ 910137 h 1540522"/>
                  <a:gd name="connsiteX190" fmla="*/ 796413 w 899652"/>
                  <a:gd name="connsiteY190" fmla="*/ 917511 h 1540522"/>
                  <a:gd name="connsiteX191" fmla="*/ 798871 w 899652"/>
                  <a:gd name="connsiteY191" fmla="*/ 924885 h 1540522"/>
                  <a:gd name="connsiteX192" fmla="*/ 803788 w 899652"/>
                  <a:gd name="connsiteY192" fmla="*/ 942092 h 1540522"/>
                  <a:gd name="connsiteX193" fmla="*/ 806246 w 899652"/>
                  <a:gd name="connsiteY193" fmla="*/ 951924 h 1540522"/>
                  <a:gd name="connsiteX194" fmla="*/ 811162 w 899652"/>
                  <a:gd name="connsiteY194" fmla="*/ 966672 h 1540522"/>
                  <a:gd name="connsiteX195" fmla="*/ 813620 w 899652"/>
                  <a:gd name="connsiteY195" fmla="*/ 976504 h 1540522"/>
                  <a:gd name="connsiteX196" fmla="*/ 818536 w 899652"/>
                  <a:gd name="connsiteY196" fmla="*/ 991253 h 1540522"/>
                  <a:gd name="connsiteX197" fmla="*/ 820994 w 899652"/>
                  <a:gd name="connsiteY197" fmla="*/ 1010917 h 1540522"/>
                  <a:gd name="connsiteX198" fmla="*/ 825910 w 899652"/>
                  <a:gd name="connsiteY198" fmla="*/ 1025666 h 1540522"/>
                  <a:gd name="connsiteX199" fmla="*/ 828368 w 899652"/>
                  <a:gd name="connsiteY199" fmla="*/ 1033040 h 1540522"/>
                  <a:gd name="connsiteX200" fmla="*/ 830826 w 899652"/>
                  <a:gd name="connsiteY200" fmla="*/ 1047788 h 1540522"/>
                  <a:gd name="connsiteX201" fmla="*/ 833284 w 899652"/>
                  <a:gd name="connsiteY201" fmla="*/ 1067453 h 1540522"/>
                  <a:gd name="connsiteX202" fmla="*/ 838200 w 899652"/>
                  <a:gd name="connsiteY202" fmla="*/ 1084659 h 1540522"/>
                  <a:gd name="connsiteX203" fmla="*/ 840659 w 899652"/>
                  <a:gd name="connsiteY203" fmla="*/ 1099408 h 1540522"/>
                  <a:gd name="connsiteX204" fmla="*/ 845575 w 899652"/>
                  <a:gd name="connsiteY204" fmla="*/ 1114156 h 1540522"/>
                  <a:gd name="connsiteX205" fmla="*/ 852949 w 899652"/>
                  <a:gd name="connsiteY205" fmla="*/ 1146111 h 1540522"/>
                  <a:gd name="connsiteX206" fmla="*/ 857865 w 899652"/>
                  <a:gd name="connsiteY206" fmla="*/ 1163317 h 1540522"/>
                  <a:gd name="connsiteX207" fmla="*/ 860323 w 899652"/>
                  <a:gd name="connsiteY207" fmla="*/ 1178066 h 1540522"/>
                  <a:gd name="connsiteX208" fmla="*/ 865239 w 899652"/>
                  <a:gd name="connsiteY208" fmla="*/ 1195272 h 1540522"/>
                  <a:gd name="connsiteX209" fmla="*/ 870155 w 899652"/>
                  <a:gd name="connsiteY209" fmla="*/ 1222311 h 1540522"/>
                  <a:gd name="connsiteX210" fmla="*/ 875071 w 899652"/>
                  <a:gd name="connsiteY210" fmla="*/ 1232143 h 1540522"/>
                  <a:gd name="connsiteX211" fmla="*/ 877529 w 899652"/>
                  <a:gd name="connsiteY211" fmla="*/ 1249350 h 1540522"/>
                  <a:gd name="connsiteX212" fmla="*/ 879988 w 899652"/>
                  <a:gd name="connsiteY212" fmla="*/ 1259182 h 1540522"/>
                  <a:gd name="connsiteX213" fmla="*/ 882446 w 899652"/>
                  <a:gd name="connsiteY213" fmla="*/ 1276388 h 1540522"/>
                  <a:gd name="connsiteX214" fmla="*/ 884904 w 899652"/>
                  <a:gd name="connsiteY214" fmla="*/ 1291137 h 1540522"/>
                  <a:gd name="connsiteX215" fmla="*/ 889820 w 899652"/>
                  <a:gd name="connsiteY215" fmla="*/ 1337840 h 1540522"/>
                  <a:gd name="connsiteX216" fmla="*/ 892278 w 899652"/>
                  <a:gd name="connsiteY216" fmla="*/ 1394375 h 1540522"/>
                  <a:gd name="connsiteX217" fmla="*/ 899652 w 899652"/>
                  <a:gd name="connsiteY217" fmla="*/ 1470575 h 1540522"/>
                  <a:gd name="connsiteX218" fmla="*/ 897194 w 899652"/>
                  <a:gd name="connsiteY218" fmla="*/ 1507446 h 1540522"/>
                  <a:gd name="connsiteX219" fmla="*/ 857865 w 899652"/>
                  <a:gd name="connsiteY219" fmla="*/ 1517279 h 154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899652" h="1540522">
                    <a:moveTo>
                      <a:pt x="857865" y="1517279"/>
                    </a:moveTo>
                    <a:cubicBezTo>
                      <a:pt x="851310" y="1460744"/>
                      <a:pt x="862801" y="1289180"/>
                      <a:pt x="857865" y="1168234"/>
                    </a:cubicBezTo>
                    <a:cubicBezTo>
                      <a:pt x="857727" y="1164858"/>
                      <a:pt x="856226" y="1161679"/>
                      <a:pt x="855407" y="1158401"/>
                    </a:cubicBezTo>
                    <a:cubicBezTo>
                      <a:pt x="854588" y="1147749"/>
                      <a:pt x="854129" y="1137064"/>
                      <a:pt x="852949" y="1126446"/>
                    </a:cubicBezTo>
                    <a:cubicBezTo>
                      <a:pt x="852488" y="1122294"/>
                      <a:pt x="851397" y="1118234"/>
                      <a:pt x="850491" y="1114156"/>
                    </a:cubicBezTo>
                    <a:cubicBezTo>
                      <a:pt x="849082" y="1107816"/>
                      <a:pt x="847815" y="1102923"/>
                      <a:pt x="845575" y="1096950"/>
                    </a:cubicBezTo>
                    <a:cubicBezTo>
                      <a:pt x="844026" y="1092818"/>
                      <a:pt x="841927" y="1088885"/>
                      <a:pt x="840659" y="1084659"/>
                    </a:cubicBezTo>
                    <a:cubicBezTo>
                      <a:pt x="838326" y="1076885"/>
                      <a:pt x="838575" y="1070092"/>
                      <a:pt x="835742" y="1062537"/>
                    </a:cubicBezTo>
                    <a:cubicBezTo>
                      <a:pt x="834455" y="1059106"/>
                      <a:pt x="832465" y="1055982"/>
                      <a:pt x="830826" y="1052704"/>
                    </a:cubicBezTo>
                    <a:cubicBezTo>
                      <a:pt x="830007" y="1048607"/>
                      <a:pt x="829835" y="1044326"/>
                      <a:pt x="828368" y="1040414"/>
                    </a:cubicBezTo>
                    <a:cubicBezTo>
                      <a:pt x="827331" y="1037648"/>
                      <a:pt x="824652" y="1035740"/>
                      <a:pt x="823452" y="1033040"/>
                    </a:cubicBezTo>
                    <a:cubicBezTo>
                      <a:pt x="821347" y="1028305"/>
                      <a:pt x="820853" y="1022927"/>
                      <a:pt x="818536" y="1018292"/>
                    </a:cubicBezTo>
                    <a:cubicBezTo>
                      <a:pt x="816897" y="1015014"/>
                      <a:pt x="814907" y="1011890"/>
                      <a:pt x="813620" y="1008459"/>
                    </a:cubicBezTo>
                    <a:cubicBezTo>
                      <a:pt x="812434" y="1005296"/>
                      <a:pt x="812230" y="1001832"/>
                      <a:pt x="811162" y="998627"/>
                    </a:cubicBezTo>
                    <a:cubicBezTo>
                      <a:pt x="807153" y="986599"/>
                      <a:pt x="807352" y="987996"/>
                      <a:pt x="801329" y="978963"/>
                    </a:cubicBezTo>
                    <a:cubicBezTo>
                      <a:pt x="800510" y="976505"/>
                      <a:pt x="800129" y="973853"/>
                      <a:pt x="798871" y="971588"/>
                    </a:cubicBezTo>
                    <a:cubicBezTo>
                      <a:pt x="796002" y="966423"/>
                      <a:pt x="789039" y="956840"/>
                      <a:pt x="789039" y="956840"/>
                    </a:cubicBezTo>
                    <a:cubicBezTo>
                      <a:pt x="788650" y="954897"/>
                      <a:pt x="785385" y="937556"/>
                      <a:pt x="784123" y="934717"/>
                    </a:cubicBezTo>
                    <a:cubicBezTo>
                      <a:pt x="782183" y="930351"/>
                      <a:pt x="778886" y="926700"/>
                      <a:pt x="776749" y="922427"/>
                    </a:cubicBezTo>
                    <a:cubicBezTo>
                      <a:pt x="769634" y="908198"/>
                      <a:pt x="780896" y="921658"/>
                      <a:pt x="766917" y="907679"/>
                    </a:cubicBezTo>
                    <a:cubicBezTo>
                      <a:pt x="761167" y="878927"/>
                      <a:pt x="768988" y="906213"/>
                      <a:pt x="759542" y="890472"/>
                    </a:cubicBezTo>
                    <a:cubicBezTo>
                      <a:pt x="758209" y="888250"/>
                      <a:pt x="758243" y="885415"/>
                      <a:pt x="757084" y="883098"/>
                    </a:cubicBezTo>
                    <a:cubicBezTo>
                      <a:pt x="755763" y="880456"/>
                      <a:pt x="753489" y="878366"/>
                      <a:pt x="752168" y="875724"/>
                    </a:cubicBezTo>
                    <a:cubicBezTo>
                      <a:pt x="743805" y="858997"/>
                      <a:pt x="757582" y="878979"/>
                      <a:pt x="744794" y="858517"/>
                    </a:cubicBezTo>
                    <a:cubicBezTo>
                      <a:pt x="742623" y="855043"/>
                      <a:pt x="739410" y="852266"/>
                      <a:pt x="737420" y="848685"/>
                    </a:cubicBezTo>
                    <a:cubicBezTo>
                      <a:pt x="730325" y="835914"/>
                      <a:pt x="735157" y="837916"/>
                      <a:pt x="727588" y="826563"/>
                    </a:cubicBezTo>
                    <a:cubicBezTo>
                      <a:pt x="726302" y="824634"/>
                      <a:pt x="724310" y="823285"/>
                      <a:pt x="722671" y="821646"/>
                    </a:cubicBezTo>
                    <a:cubicBezTo>
                      <a:pt x="717929" y="797935"/>
                      <a:pt x="723736" y="818860"/>
                      <a:pt x="715297" y="801982"/>
                    </a:cubicBezTo>
                    <a:cubicBezTo>
                      <a:pt x="713324" y="798036"/>
                      <a:pt x="712230" y="793698"/>
                      <a:pt x="710381" y="789692"/>
                    </a:cubicBezTo>
                    <a:cubicBezTo>
                      <a:pt x="710373" y="789674"/>
                      <a:pt x="694616" y="758161"/>
                      <a:pt x="693175" y="755279"/>
                    </a:cubicBezTo>
                    <a:cubicBezTo>
                      <a:pt x="691536" y="752001"/>
                      <a:pt x="689418" y="748922"/>
                      <a:pt x="688259" y="745446"/>
                    </a:cubicBezTo>
                    <a:cubicBezTo>
                      <a:pt x="685801" y="738072"/>
                      <a:pt x="684360" y="730276"/>
                      <a:pt x="680884" y="723324"/>
                    </a:cubicBezTo>
                    <a:cubicBezTo>
                      <a:pt x="679245" y="720047"/>
                      <a:pt x="677329" y="716894"/>
                      <a:pt x="675968" y="713492"/>
                    </a:cubicBezTo>
                    <a:cubicBezTo>
                      <a:pt x="674043" y="708680"/>
                      <a:pt x="672977" y="703555"/>
                      <a:pt x="671052" y="698743"/>
                    </a:cubicBezTo>
                    <a:cubicBezTo>
                      <a:pt x="669691" y="695341"/>
                      <a:pt x="667579" y="692279"/>
                      <a:pt x="666136" y="688911"/>
                    </a:cubicBezTo>
                    <a:cubicBezTo>
                      <a:pt x="665115" y="686530"/>
                      <a:pt x="664837" y="683854"/>
                      <a:pt x="663678" y="681537"/>
                    </a:cubicBezTo>
                    <a:cubicBezTo>
                      <a:pt x="662357" y="678895"/>
                      <a:pt x="660083" y="676805"/>
                      <a:pt x="658762" y="674163"/>
                    </a:cubicBezTo>
                    <a:cubicBezTo>
                      <a:pt x="656789" y="670216"/>
                      <a:pt x="655395" y="666004"/>
                      <a:pt x="653846" y="661872"/>
                    </a:cubicBezTo>
                    <a:cubicBezTo>
                      <a:pt x="652936" y="659446"/>
                      <a:pt x="652547" y="656815"/>
                      <a:pt x="651388" y="654498"/>
                    </a:cubicBezTo>
                    <a:cubicBezTo>
                      <a:pt x="650067" y="651856"/>
                      <a:pt x="648110" y="649582"/>
                      <a:pt x="646471" y="647124"/>
                    </a:cubicBezTo>
                    <a:cubicBezTo>
                      <a:pt x="645652" y="644666"/>
                      <a:pt x="645172" y="642067"/>
                      <a:pt x="644013" y="639750"/>
                    </a:cubicBezTo>
                    <a:cubicBezTo>
                      <a:pt x="642692" y="637107"/>
                      <a:pt x="640563" y="634940"/>
                      <a:pt x="639097" y="632375"/>
                    </a:cubicBezTo>
                    <a:cubicBezTo>
                      <a:pt x="637279" y="629194"/>
                      <a:pt x="635999" y="625724"/>
                      <a:pt x="634181" y="622543"/>
                    </a:cubicBezTo>
                    <a:cubicBezTo>
                      <a:pt x="632715" y="619978"/>
                      <a:pt x="630731" y="617734"/>
                      <a:pt x="629265" y="615169"/>
                    </a:cubicBezTo>
                    <a:cubicBezTo>
                      <a:pt x="620120" y="599166"/>
                      <a:pt x="628939" y="609815"/>
                      <a:pt x="614517" y="590588"/>
                    </a:cubicBezTo>
                    <a:cubicBezTo>
                      <a:pt x="612059" y="587311"/>
                      <a:pt x="609808" y="583866"/>
                      <a:pt x="607142" y="580756"/>
                    </a:cubicBezTo>
                    <a:cubicBezTo>
                      <a:pt x="604880" y="578117"/>
                      <a:pt x="601696" y="576274"/>
                      <a:pt x="599768" y="573382"/>
                    </a:cubicBezTo>
                    <a:cubicBezTo>
                      <a:pt x="596719" y="568809"/>
                      <a:pt x="595443" y="563207"/>
                      <a:pt x="592394" y="558634"/>
                    </a:cubicBezTo>
                    <a:cubicBezTo>
                      <a:pt x="590466" y="555741"/>
                      <a:pt x="587041" y="554088"/>
                      <a:pt x="585020" y="551259"/>
                    </a:cubicBezTo>
                    <a:cubicBezTo>
                      <a:pt x="572045" y="533093"/>
                      <a:pt x="589998" y="548846"/>
                      <a:pt x="570271" y="534053"/>
                    </a:cubicBezTo>
                    <a:cubicBezTo>
                      <a:pt x="566762" y="528204"/>
                      <a:pt x="560642" y="517049"/>
                      <a:pt x="555523" y="511930"/>
                    </a:cubicBezTo>
                    <a:cubicBezTo>
                      <a:pt x="552626" y="509033"/>
                      <a:pt x="548413" y="507618"/>
                      <a:pt x="545691" y="504556"/>
                    </a:cubicBezTo>
                    <a:cubicBezTo>
                      <a:pt x="541766" y="500140"/>
                      <a:pt x="539641" y="494347"/>
                      <a:pt x="535859" y="489808"/>
                    </a:cubicBezTo>
                    <a:cubicBezTo>
                      <a:pt x="531408" y="484467"/>
                      <a:pt x="526026" y="479975"/>
                      <a:pt x="521110" y="475059"/>
                    </a:cubicBezTo>
                    <a:lnTo>
                      <a:pt x="511278" y="465227"/>
                    </a:lnTo>
                    <a:cubicBezTo>
                      <a:pt x="508820" y="462769"/>
                      <a:pt x="506575" y="460078"/>
                      <a:pt x="503904" y="457853"/>
                    </a:cubicBezTo>
                    <a:cubicBezTo>
                      <a:pt x="498988" y="453756"/>
                      <a:pt x="493912" y="449844"/>
                      <a:pt x="489155" y="445563"/>
                    </a:cubicBezTo>
                    <a:cubicBezTo>
                      <a:pt x="485710" y="442462"/>
                      <a:pt x="482375" y="439218"/>
                      <a:pt x="479323" y="435730"/>
                    </a:cubicBezTo>
                    <a:cubicBezTo>
                      <a:pt x="476625" y="432647"/>
                      <a:pt x="475032" y="428596"/>
                      <a:pt x="471949" y="425898"/>
                    </a:cubicBezTo>
                    <a:cubicBezTo>
                      <a:pt x="468354" y="422752"/>
                      <a:pt x="463573" y="421264"/>
                      <a:pt x="459659" y="418524"/>
                    </a:cubicBezTo>
                    <a:cubicBezTo>
                      <a:pt x="455361" y="415515"/>
                      <a:pt x="451316" y="412147"/>
                      <a:pt x="447368" y="408692"/>
                    </a:cubicBezTo>
                    <a:cubicBezTo>
                      <a:pt x="444752" y="406403"/>
                      <a:pt x="442775" y="403403"/>
                      <a:pt x="439994" y="401317"/>
                    </a:cubicBezTo>
                    <a:cubicBezTo>
                      <a:pt x="436172" y="398450"/>
                      <a:pt x="431910" y="396208"/>
                      <a:pt x="427704" y="393943"/>
                    </a:cubicBezTo>
                    <a:cubicBezTo>
                      <a:pt x="421251" y="390469"/>
                      <a:pt x="413221" y="389293"/>
                      <a:pt x="408039" y="384111"/>
                    </a:cubicBezTo>
                    <a:cubicBezTo>
                      <a:pt x="387065" y="363137"/>
                      <a:pt x="416060" y="391437"/>
                      <a:pt x="390833" y="369363"/>
                    </a:cubicBezTo>
                    <a:cubicBezTo>
                      <a:pt x="371358" y="352322"/>
                      <a:pt x="390779" y="363590"/>
                      <a:pt x="358878" y="342324"/>
                    </a:cubicBezTo>
                    <a:lnTo>
                      <a:pt x="336755" y="327575"/>
                    </a:lnTo>
                    <a:cubicBezTo>
                      <a:pt x="334297" y="325936"/>
                      <a:pt x="331744" y="324431"/>
                      <a:pt x="329381" y="322659"/>
                    </a:cubicBezTo>
                    <a:cubicBezTo>
                      <a:pt x="322826" y="317743"/>
                      <a:pt x="317045" y="311575"/>
                      <a:pt x="309717" y="307911"/>
                    </a:cubicBezTo>
                    <a:lnTo>
                      <a:pt x="290052" y="298079"/>
                    </a:lnTo>
                    <a:cubicBezTo>
                      <a:pt x="274981" y="283007"/>
                      <a:pt x="277966" y="282364"/>
                      <a:pt x="263013" y="275956"/>
                    </a:cubicBezTo>
                    <a:cubicBezTo>
                      <a:pt x="260632" y="274935"/>
                      <a:pt x="258097" y="274317"/>
                      <a:pt x="255639" y="273498"/>
                    </a:cubicBezTo>
                    <a:cubicBezTo>
                      <a:pt x="246618" y="259967"/>
                      <a:pt x="255941" y="270934"/>
                      <a:pt x="238433" y="261208"/>
                    </a:cubicBezTo>
                    <a:cubicBezTo>
                      <a:pt x="234852" y="259218"/>
                      <a:pt x="231934" y="256215"/>
                      <a:pt x="228600" y="253834"/>
                    </a:cubicBezTo>
                    <a:cubicBezTo>
                      <a:pt x="226196" y="252117"/>
                      <a:pt x="223496" y="250808"/>
                      <a:pt x="221226" y="248917"/>
                    </a:cubicBezTo>
                    <a:cubicBezTo>
                      <a:pt x="218556" y="246692"/>
                      <a:pt x="216681" y="243563"/>
                      <a:pt x="213852" y="241543"/>
                    </a:cubicBezTo>
                    <a:cubicBezTo>
                      <a:pt x="190284" y="224709"/>
                      <a:pt x="216013" y="247203"/>
                      <a:pt x="196646" y="231711"/>
                    </a:cubicBezTo>
                    <a:cubicBezTo>
                      <a:pt x="187006" y="223999"/>
                      <a:pt x="197160" y="228605"/>
                      <a:pt x="184355" y="224337"/>
                    </a:cubicBezTo>
                    <a:cubicBezTo>
                      <a:pt x="177653" y="217635"/>
                      <a:pt x="175555" y="214842"/>
                      <a:pt x="167149" y="209588"/>
                    </a:cubicBezTo>
                    <a:cubicBezTo>
                      <a:pt x="164042" y="207646"/>
                      <a:pt x="160594" y="206311"/>
                      <a:pt x="157317" y="204672"/>
                    </a:cubicBezTo>
                    <a:cubicBezTo>
                      <a:pt x="155678" y="202214"/>
                      <a:pt x="154596" y="199274"/>
                      <a:pt x="152400" y="197298"/>
                    </a:cubicBezTo>
                    <a:cubicBezTo>
                      <a:pt x="144532" y="190217"/>
                      <a:pt x="134448" y="183691"/>
                      <a:pt x="125362" y="177634"/>
                    </a:cubicBezTo>
                    <a:cubicBezTo>
                      <a:pt x="101271" y="145509"/>
                      <a:pt x="132174" y="184445"/>
                      <a:pt x="110613" y="162885"/>
                    </a:cubicBezTo>
                    <a:cubicBezTo>
                      <a:pt x="108524" y="160796"/>
                      <a:pt x="107511" y="157843"/>
                      <a:pt x="105697" y="155511"/>
                    </a:cubicBezTo>
                    <a:cubicBezTo>
                      <a:pt x="101768" y="150460"/>
                      <a:pt x="98223" y="144977"/>
                      <a:pt x="93407" y="140763"/>
                    </a:cubicBezTo>
                    <a:cubicBezTo>
                      <a:pt x="91457" y="139057"/>
                      <a:pt x="88491" y="139124"/>
                      <a:pt x="86033" y="138304"/>
                    </a:cubicBezTo>
                    <a:cubicBezTo>
                      <a:pt x="81713" y="125344"/>
                      <a:pt x="86430" y="135831"/>
                      <a:pt x="76200" y="123556"/>
                    </a:cubicBezTo>
                    <a:cubicBezTo>
                      <a:pt x="74309" y="121287"/>
                      <a:pt x="73001" y="118586"/>
                      <a:pt x="71284" y="116182"/>
                    </a:cubicBezTo>
                    <a:cubicBezTo>
                      <a:pt x="68903" y="112848"/>
                      <a:pt x="66368" y="109627"/>
                      <a:pt x="63910" y="106350"/>
                    </a:cubicBezTo>
                    <a:cubicBezTo>
                      <a:pt x="58375" y="89743"/>
                      <a:pt x="66051" y="107743"/>
                      <a:pt x="54078" y="94059"/>
                    </a:cubicBezTo>
                    <a:cubicBezTo>
                      <a:pt x="50187" y="89613"/>
                      <a:pt x="47791" y="84037"/>
                      <a:pt x="44246" y="79311"/>
                    </a:cubicBezTo>
                    <a:lnTo>
                      <a:pt x="36871" y="69479"/>
                    </a:lnTo>
                    <a:cubicBezTo>
                      <a:pt x="36052" y="66201"/>
                      <a:pt x="36089" y="62579"/>
                      <a:pt x="34413" y="59646"/>
                    </a:cubicBezTo>
                    <a:cubicBezTo>
                      <a:pt x="32688" y="56628"/>
                      <a:pt x="29264" y="54942"/>
                      <a:pt x="27039" y="52272"/>
                    </a:cubicBezTo>
                    <a:cubicBezTo>
                      <a:pt x="25148" y="50003"/>
                      <a:pt x="23444" y="47540"/>
                      <a:pt x="22123" y="44898"/>
                    </a:cubicBezTo>
                    <a:cubicBezTo>
                      <a:pt x="15567" y="31786"/>
                      <a:pt x="24981" y="43041"/>
                      <a:pt x="14749" y="27692"/>
                    </a:cubicBezTo>
                    <a:cubicBezTo>
                      <a:pt x="13463" y="25764"/>
                      <a:pt x="11472" y="24414"/>
                      <a:pt x="9833" y="22775"/>
                    </a:cubicBezTo>
                    <a:cubicBezTo>
                      <a:pt x="8194" y="17859"/>
                      <a:pt x="7792" y="12338"/>
                      <a:pt x="4917" y="8027"/>
                    </a:cubicBezTo>
                    <a:cubicBezTo>
                      <a:pt x="3278" y="5569"/>
                      <a:pt x="0" y="-2301"/>
                      <a:pt x="0" y="653"/>
                    </a:cubicBezTo>
                    <a:cubicBezTo>
                      <a:pt x="0" y="5835"/>
                      <a:pt x="3278" y="10485"/>
                      <a:pt x="4917" y="15401"/>
                    </a:cubicBezTo>
                    <a:lnTo>
                      <a:pt x="9833" y="30150"/>
                    </a:lnTo>
                    <a:cubicBezTo>
                      <a:pt x="10652" y="32608"/>
                      <a:pt x="10854" y="35368"/>
                      <a:pt x="12291" y="37524"/>
                    </a:cubicBezTo>
                    <a:cubicBezTo>
                      <a:pt x="13930" y="39982"/>
                      <a:pt x="15886" y="42256"/>
                      <a:pt x="17207" y="44898"/>
                    </a:cubicBezTo>
                    <a:cubicBezTo>
                      <a:pt x="18366" y="47215"/>
                      <a:pt x="18506" y="49955"/>
                      <a:pt x="19665" y="52272"/>
                    </a:cubicBezTo>
                    <a:cubicBezTo>
                      <a:pt x="24707" y="62356"/>
                      <a:pt x="23402" y="56944"/>
                      <a:pt x="29497" y="64563"/>
                    </a:cubicBezTo>
                    <a:cubicBezTo>
                      <a:pt x="31342" y="66870"/>
                      <a:pt x="33092" y="69295"/>
                      <a:pt x="34413" y="71937"/>
                    </a:cubicBezTo>
                    <a:cubicBezTo>
                      <a:pt x="35572" y="74254"/>
                      <a:pt x="35316" y="77238"/>
                      <a:pt x="36871" y="79311"/>
                    </a:cubicBezTo>
                    <a:cubicBezTo>
                      <a:pt x="40347" y="83946"/>
                      <a:pt x="49162" y="91601"/>
                      <a:pt x="49162" y="91601"/>
                    </a:cubicBezTo>
                    <a:cubicBezTo>
                      <a:pt x="49981" y="94059"/>
                      <a:pt x="50002" y="96952"/>
                      <a:pt x="51620" y="98975"/>
                    </a:cubicBezTo>
                    <a:cubicBezTo>
                      <a:pt x="53465" y="101282"/>
                      <a:pt x="56724" y="102001"/>
                      <a:pt x="58994" y="103892"/>
                    </a:cubicBezTo>
                    <a:cubicBezTo>
                      <a:pt x="61664" y="106117"/>
                      <a:pt x="64143" y="108596"/>
                      <a:pt x="66368" y="111266"/>
                    </a:cubicBezTo>
                    <a:cubicBezTo>
                      <a:pt x="68259" y="113535"/>
                      <a:pt x="69393" y="116371"/>
                      <a:pt x="71284" y="118640"/>
                    </a:cubicBezTo>
                    <a:cubicBezTo>
                      <a:pt x="73510" y="121311"/>
                      <a:pt x="76433" y="123343"/>
                      <a:pt x="78659" y="126014"/>
                    </a:cubicBezTo>
                    <a:cubicBezTo>
                      <a:pt x="80550" y="128283"/>
                      <a:pt x="81486" y="131299"/>
                      <a:pt x="83575" y="133388"/>
                    </a:cubicBezTo>
                    <a:cubicBezTo>
                      <a:pt x="85664" y="135477"/>
                      <a:pt x="88642" y="136458"/>
                      <a:pt x="90949" y="138304"/>
                    </a:cubicBezTo>
                    <a:cubicBezTo>
                      <a:pt x="92759" y="139752"/>
                      <a:pt x="93878" y="142028"/>
                      <a:pt x="95865" y="143221"/>
                    </a:cubicBezTo>
                    <a:cubicBezTo>
                      <a:pt x="111711" y="152730"/>
                      <a:pt x="94619" y="137268"/>
                      <a:pt x="110613" y="150595"/>
                    </a:cubicBezTo>
                    <a:cubicBezTo>
                      <a:pt x="122888" y="160824"/>
                      <a:pt x="112403" y="156107"/>
                      <a:pt x="125362" y="160427"/>
                    </a:cubicBezTo>
                    <a:cubicBezTo>
                      <a:pt x="127820" y="162885"/>
                      <a:pt x="129697" y="166113"/>
                      <a:pt x="132736" y="167801"/>
                    </a:cubicBezTo>
                    <a:cubicBezTo>
                      <a:pt x="137266" y="170318"/>
                      <a:pt x="147484" y="172717"/>
                      <a:pt x="147484" y="172717"/>
                    </a:cubicBezTo>
                    <a:cubicBezTo>
                      <a:pt x="157085" y="182320"/>
                      <a:pt x="147011" y="173711"/>
                      <a:pt x="159775" y="180092"/>
                    </a:cubicBezTo>
                    <a:cubicBezTo>
                      <a:pt x="162417" y="181413"/>
                      <a:pt x="164584" y="183542"/>
                      <a:pt x="167149" y="185008"/>
                    </a:cubicBezTo>
                    <a:cubicBezTo>
                      <a:pt x="175654" y="189868"/>
                      <a:pt x="176082" y="189624"/>
                      <a:pt x="184355" y="192382"/>
                    </a:cubicBezTo>
                    <a:cubicBezTo>
                      <a:pt x="200911" y="208938"/>
                      <a:pt x="181754" y="192310"/>
                      <a:pt x="201562" y="202214"/>
                    </a:cubicBezTo>
                    <a:cubicBezTo>
                      <a:pt x="206847" y="204856"/>
                      <a:pt x="211394" y="208769"/>
                      <a:pt x="216310" y="212046"/>
                    </a:cubicBezTo>
                    <a:cubicBezTo>
                      <a:pt x="218238" y="213332"/>
                      <a:pt x="219239" y="215770"/>
                      <a:pt x="221226" y="216963"/>
                    </a:cubicBezTo>
                    <a:cubicBezTo>
                      <a:pt x="223448" y="218296"/>
                      <a:pt x="226283" y="218262"/>
                      <a:pt x="228600" y="219421"/>
                    </a:cubicBezTo>
                    <a:cubicBezTo>
                      <a:pt x="231243" y="220742"/>
                      <a:pt x="233332" y="223016"/>
                      <a:pt x="235975" y="224337"/>
                    </a:cubicBezTo>
                    <a:cubicBezTo>
                      <a:pt x="238292" y="225496"/>
                      <a:pt x="241084" y="225537"/>
                      <a:pt x="243349" y="226795"/>
                    </a:cubicBezTo>
                    <a:cubicBezTo>
                      <a:pt x="248514" y="229664"/>
                      <a:pt x="253919" y="232449"/>
                      <a:pt x="258097" y="236627"/>
                    </a:cubicBezTo>
                    <a:cubicBezTo>
                      <a:pt x="263535" y="242065"/>
                      <a:pt x="266000" y="245494"/>
                      <a:pt x="272846" y="248917"/>
                    </a:cubicBezTo>
                    <a:cubicBezTo>
                      <a:pt x="275163" y="250076"/>
                      <a:pt x="277762" y="250556"/>
                      <a:pt x="280220" y="251375"/>
                    </a:cubicBezTo>
                    <a:cubicBezTo>
                      <a:pt x="284443" y="254543"/>
                      <a:pt x="292392" y="260789"/>
                      <a:pt x="297426" y="263666"/>
                    </a:cubicBezTo>
                    <a:cubicBezTo>
                      <a:pt x="311830" y="271897"/>
                      <a:pt x="302655" y="264942"/>
                      <a:pt x="314633" y="273498"/>
                    </a:cubicBezTo>
                    <a:cubicBezTo>
                      <a:pt x="319542" y="277004"/>
                      <a:pt x="334974" y="289291"/>
                      <a:pt x="339213" y="290704"/>
                    </a:cubicBezTo>
                    <a:lnTo>
                      <a:pt x="346588" y="293163"/>
                    </a:lnTo>
                    <a:cubicBezTo>
                      <a:pt x="349865" y="295621"/>
                      <a:pt x="352881" y="298473"/>
                      <a:pt x="356420" y="300537"/>
                    </a:cubicBezTo>
                    <a:cubicBezTo>
                      <a:pt x="362750" y="304230"/>
                      <a:pt x="376084" y="310369"/>
                      <a:pt x="376084" y="310369"/>
                    </a:cubicBezTo>
                    <a:cubicBezTo>
                      <a:pt x="392034" y="331633"/>
                      <a:pt x="375145" y="311389"/>
                      <a:pt x="390833" y="325117"/>
                    </a:cubicBezTo>
                    <a:cubicBezTo>
                      <a:pt x="395193" y="328932"/>
                      <a:pt x="397941" y="334817"/>
                      <a:pt x="403123" y="337408"/>
                    </a:cubicBezTo>
                    <a:cubicBezTo>
                      <a:pt x="406400" y="339047"/>
                      <a:pt x="410063" y="340074"/>
                      <a:pt x="412955" y="342324"/>
                    </a:cubicBezTo>
                    <a:cubicBezTo>
                      <a:pt x="417528" y="345881"/>
                      <a:pt x="420611" y="351138"/>
                      <a:pt x="425246" y="354614"/>
                    </a:cubicBezTo>
                    <a:lnTo>
                      <a:pt x="435078" y="361988"/>
                    </a:lnTo>
                    <a:cubicBezTo>
                      <a:pt x="436717" y="364446"/>
                      <a:pt x="437905" y="367274"/>
                      <a:pt x="439994" y="369363"/>
                    </a:cubicBezTo>
                    <a:cubicBezTo>
                      <a:pt x="442891" y="372260"/>
                      <a:pt x="446470" y="374388"/>
                      <a:pt x="449826" y="376737"/>
                    </a:cubicBezTo>
                    <a:cubicBezTo>
                      <a:pt x="464656" y="387117"/>
                      <a:pt x="461131" y="384847"/>
                      <a:pt x="474407" y="391485"/>
                    </a:cubicBezTo>
                    <a:cubicBezTo>
                      <a:pt x="486386" y="409453"/>
                      <a:pt x="470442" y="388179"/>
                      <a:pt x="489155" y="403775"/>
                    </a:cubicBezTo>
                    <a:cubicBezTo>
                      <a:pt x="491425" y="405666"/>
                      <a:pt x="492225" y="408843"/>
                      <a:pt x="494071" y="411150"/>
                    </a:cubicBezTo>
                    <a:cubicBezTo>
                      <a:pt x="495519" y="412960"/>
                      <a:pt x="497178" y="414618"/>
                      <a:pt x="498988" y="416066"/>
                    </a:cubicBezTo>
                    <a:cubicBezTo>
                      <a:pt x="501295" y="417911"/>
                      <a:pt x="504093" y="419091"/>
                      <a:pt x="506362" y="420982"/>
                    </a:cubicBezTo>
                    <a:cubicBezTo>
                      <a:pt x="509032" y="423207"/>
                      <a:pt x="511066" y="426131"/>
                      <a:pt x="513736" y="428356"/>
                    </a:cubicBezTo>
                    <a:cubicBezTo>
                      <a:pt x="516005" y="430247"/>
                      <a:pt x="518902" y="431309"/>
                      <a:pt x="521110" y="433272"/>
                    </a:cubicBezTo>
                    <a:cubicBezTo>
                      <a:pt x="526307" y="437891"/>
                      <a:pt x="532002" y="442236"/>
                      <a:pt x="535859" y="448021"/>
                    </a:cubicBezTo>
                    <a:cubicBezTo>
                      <a:pt x="537498" y="450479"/>
                      <a:pt x="538812" y="453187"/>
                      <a:pt x="540775" y="455395"/>
                    </a:cubicBezTo>
                    <a:cubicBezTo>
                      <a:pt x="553020" y="469171"/>
                      <a:pt x="551690" y="467587"/>
                      <a:pt x="562897" y="475059"/>
                    </a:cubicBezTo>
                    <a:cubicBezTo>
                      <a:pt x="565355" y="478337"/>
                      <a:pt x="567648" y="481745"/>
                      <a:pt x="570271" y="484892"/>
                    </a:cubicBezTo>
                    <a:cubicBezTo>
                      <a:pt x="571755" y="486672"/>
                      <a:pt x="573797" y="487954"/>
                      <a:pt x="575188" y="489808"/>
                    </a:cubicBezTo>
                    <a:cubicBezTo>
                      <a:pt x="578733" y="494535"/>
                      <a:pt x="581743" y="499640"/>
                      <a:pt x="585020" y="504556"/>
                    </a:cubicBezTo>
                    <a:cubicBezTo>
                      <a:pt x="586659" y="507014"/>
                      <a:pt x="587847" y="509841"/>
                      <a:pt x="589936" y="511930"/>
                    </a:cubicBezTo>
                    <a:cubicBezTo>
                      <a:pt x="594033" y="516027"/>
                      <a:pt x="599012" y="519400"/>
                      <a:pt x="602226" y="524221"/>
                    </a:cubicBezTo>
                    <a:cubicBezTo>
                      <a:pt x="605504" y="529137"/>
                      <a:pt x="608514" y="534242"/>
                      <a:pt x="612059" y="538969"/>
                    </a:cubicBezTo>
                    <a:cubicBezTo>
                      <a:pt x="614517" y="542246"/>
                      <a:pt x="617084" y="545445"/>
                      <a:pt x="619433" y="548801"/>
                    </a:cubicBezTo>
                    <a:cubicBezTo>
                      <a:pt x="646560" y="587556"/>
                      <a:pt x="620443" y="548363"/>
                      <a:pt x="631723" y="570924"/>
                    </a:cubicBezTo>
                    <a:cubicBezTo>
                      <a:pt x="633044" y="573566"/>
                      <a:pt x="635318" y="575656"/>
                      <a:pt x="636639" y="578298"/>
                    </a:cubicBezTo>
                    <a:cubicBezTo>
                      <a:pt x="637798" y="580615"/>
                      <a:pt x="637938" y="583355"/>
                      <a:pt x="639097" y="585672"/>
                    </a:cubicBezTo>
                    <a:cubicBezTo>
                      <a:pt x="642197" y="591872"/>
                      <a:pt x="644358" y="593391"/>
                      <a:pt x="648929" y="597963"/>
                    </a:cubicBezTo>
                    <a:cubicBezTo>
                      <a:pt x="653761" y="612452"/>
                      <a:pt x="648131" y="598160"/>
                      <a:pt x="658762" y="615169"/>
                    </a:cubicBezTo>
                    <a:cubicBezTo>
                      <a:pt x="660704" y="618276"/>
                      <a:pt x="661860" y="621820"/>
                      <a:pt x="663678" y="625001"/>
                    </a:cubicBezTo>
                    <a:cubicBezTo>
                      <a:pt x="665144" y="627566"/>
                      <a:pt x="666955" y="629917"/>
                      <a:pt x="668594" y="632375"/>
                    </a:cubicBezTo>
                    <a:cubicBezTo>
                      <a:pt x="674771" y="650910"/>
                      <a:pt x="666439" y="628066"/>
                      <a:pt x="675968" y="647124"/>
                    </a:cubicBezTo>
                    <a:cubicBezTo>
                      <a:pt x="677127" y="649441"/>
                      <a:pt x="677267" y="652181"/>
                      <a:pt x="678426" y="654498"/>
                    </a:cubicBezTo>
                    <a:cubicBezTo>
                      <a:pt x="679747" y="657140"/>
                      <a:pt x="682021" y="659230"/>
                      <a:pt x="683342" y="661872"/>
                    </a:cubicBezTo>
                    <a:cubicBezTo>
                      <a:pt x="689724" y="674636"/>
                      <a:pt x="681113" y="664559"/>
                      <a:pt x="690717" y="674163"/>
                    </a:cubicBezTo>
                    <a:cubicBezTo>
                      <a:pt x="699300" y="699913"/>
                      <a:pt x="691201" y="679925"/>
                      <a:pt x="700549" y="696285"/>
                    </a:cubicBezTo>
                    <a:cubicBezTo>
                      <a:pt x="704919" y="703932"/>
                      <a:pt x="704938" y="706961"/>
                      <a:pt x="710381" y="713492"/>
                    </a:cubicBezTo>
                    <a:cubicBezTo>
                      <a:pt x="712606" y="716163"/>
                      <a:pt x="715621" y="718122"/>
                      <a:pt x="717755" y="720866"/>
                    </a:cubicBezTo>
                    <a:cubicBezTo>
                      <a:pt x="721383" y="725530"/>
                      <a:pt x="727588" y="735614"/>
                      <a:pt x="727588" y="735614"/>
                    </a:cubicBezTo>
                    <a:cubicBezTo>
                      <a:pt x="729567" y="743531"/>
                      <a:pt x="730019" y="748358"/>
                      <a:pt x="734962" y="755279"/>
                    </a:cubicBezTo>
                    <a:cubicBezTo>
                      <a:pt x="736982" y="758108"/>
                      <a:pt x="739878" y="760195"/>
                      <a:pt x="742336" y="762653"/>
                    </a:cubicBezTo>
                    <a:lnTo>
                      <a:pt x="747252" y="777401"/>
                    </a:lnTo>
                    <a:cubicBezTo>
                      <a:pt x="748071" y="779859"/>
                      <a:pt x="748273" y="782619"/>
                      <a:pt x="749710" y="784775"/>
                    </a:cubicBezTo>
                    <a:lnTo>
                      <a:pt x="759542" y="799524"/>
                    </a:lnTo>
                    <a:cubicBezTo>
                      <a:pt x="764542" y="824525"/>
                      <a:pt x="759417" y="801543"/>
                      <a:pt x="764459" y="819188"/>
                    </a:cubicBezTo>
                    <a:cubicBezTo>
                      <a:pt x="765387" y="822436"/>
                      <a:pt x="765586" y="825916"/>
                      <a:pt x="766917" y="829021"/>
                    </a:cubicBezTo>
                    <a:cubicBezTo>
                      <a:pt x="768081" y="831736"/>
                      <a:pt x="770194" y="833937"/>
                      <a:pt x="771833" y="836395"/>
                    </a:cubicBezTo>
                    <a:cubicBezTo>
                      <a:pt x="772652" y="840492"/>
                      <a:pt x="773192" y="844654"/>
                      <a:pt x="774291" y="848685"/>
                    </a:cubicBezTo>
                    <a:lnTo>
                      <a:pt x="781665" y="870808"/>
                    </a:lnTo>
                    <a:cubicBezTo>
                      <a:pt x="782484" y="873266"/>
                      <a:pt x="783495" y="875668"/>
                      <a:pt x="784123" y="878182"/>
                    </a:cubicBezTo>
                    <a:cubicBezTo>
                      <a:pt x="784942" y="881459"/>
                      <a:pt x="785610" y="884778"/>
                      <a:pt x="786581" y="888014"/>
                    </a:cubicBezTo>
                    <a:cubicBezTo>
                      <a:pt x="786584" y="888026"/>
                      <a:pt x="792724" y="906444"/>
                      <a:pt x="793955" y="910137"/>
                    </a:cubicBezTo>
                    <a:lnTo>
                      <a:pt x="796413" y="917511"/>
                    </a:lnTo>
                    <a:cubicBezTo>
                      <a:pt x="797232" y="919969"/>
                      <a:pt x="798243" y="922371"/>
                      <a:pt x="798871" y="924885"/>
                    </a:cubicBezTo>
                    <a:cubicBezTo>
                      <a:pt x="806554" y="955618"/>
                      <a:pt x="796734" y="917408"/>
                      <a:pt x="803788" y="942092"/>
                    </a:cubicBezTo>
                    <a:cubicBezTo>
                      <a:pt x="804716" y="945340"/>
                      <a:pt x="805275" y="948688"/>
                      <a:pt x="806246" y="951924"/>
                    </a:cubicBezTo>
                    <a:cubicBezTo>
                      <a:pt x="807735" y="956887"/>
                      <a:pt x="809905" y="961645"/>
                      <a:pt x="811162" y="966672"/>
                    </a:cubicBezTo>
                    <a:cubicBezTo>
                      <a:pt x="811981" y="969949"/>
                      <a:pt x="812649" y="973268"/>
                      <a:pt x="813620" y="976504"/>
                    </a:cubicBezTo>
                    <a:cubicBezTo>
                      <a:pt x="815109" y="981468"/>
                      <a:pt x="818536" y="991253"/>
                      <a:pt x="818536" y="991253"/>
                    </a:cubicBezTo>
                    <a:cubicBezTo>
                      <a:pt x="819355" y="997808"/>
                      <a:pt x="819610" y="1004458"/>
                      <a:pt x="820994" y="1010917"/>
                    </a:cubicBezTo>
                    <a:cubicBezTo>
                      <a:pt x="822080" y="1015984"/>
                      <a:pt x="824271" y="1020750"/>
                      <a:pt x="825910" y="1025666"/>
                    </a:cubicBezTo>
                    <a:cubicBezTo>
                      <a:pt x="826729" y="1028124"/>
                      <a:pt x="827942" y="1030484"/>
                      <a:pt x="828368" y="1033040"/>
                    </a:cubicBezTo>
                    <a:cubicBezTo>
                      <a:pt x="829187" y="1037956"/>
                      <a:pt x="830121" y="1042854"/>
                      <a:pt x="830826" y="1047788"/>
                    </a:cubicBezTo>
                    <a:cubicBezTo>
                      <a:pt x="831760" y="1054328"/>
                      <a:pt x="832198" y="1060937"/>
                      <a:pt x="833284" y="1067453"/>
                    </a:cubicBezTo>
                    <a:cubicBezTo>
                      <a:pt x="836850" y="1088850"/>
                      <a:pt x="834306" y="1067138"/>
                      <a:pt x="838200" y="1084659"/>
                    </a:cubicBezTo>
                    <a:cubicBezTo>
                      <a:pt x="839281" y="1089524"/>
                      <a:pt x="839450" y="1094573"/>
                      <a:pt x="840659" y="1099408"/>
                    </a:cubicBezTo>
                    <a:cubicBezTo>
                      <a:pt x="841916" y="1104435"/>
                      <a:pt x="844559" y="1109075"/>
                      <a:pt x="845575" y="1114156"/>
                    </a:cubicBezTo>
                    <a:cubicBezTo>
                      <a:pt x="849358" y="1133070"/>
                      <a:pt x="847020" y="1122395"/>
                      <a:pt x="852949" y="1146111"/>
                    </a:cubicBezTo>
                    <a:cubicBezTo>
                      <a:pt x="856035" y="1158455"/>
                      <a:pt x="854339" y="1152739"/>
                      <a:pt x="857865" y="1163317"/>
                    </a:cubicBezTo>
                    <a:cubicBezTo>
                      <a:pt x="858684" y="1168233"/>
                      <a:pt x="859346" y="1173179"/>
                      <a:pt x="860323" y="1178066"/>
                    </a:cubicBezTo>
                    <a:cubicBezTo>
                      <a:pt x="861866" y="1185782"/>
                      <a:pt x="862896" y="1188244"/>
                      <a:pt x="865239" y="1195272"/>
                    </a:cubicBezTo>
                    <a:cubicBezTo>
                      <a:pt x="866136" y="1201553"/>
                      <a:pt x="867480" y="1215179"/>
                      <a:pt x="870155" y="1222311"/>
                    </a:cubicBezTo>
                    <a:cubicBezTo>
                      <a:pt x="871442" y="1225742"/>
                      <a:pt x="873432" y="1228866"/>
                      <a:pt x="875071" y="1232143"/>
                    </a:cubicBezTo>
                    <a:cubicBezTo>
                      <a:pt x="875890" y="1237879"/>
                      <a:pt x="876492" y="1243650"/>
                      <a:pt x="877529" y="1249350"/>
                    </a:cubicBezTo>
                    <a:cubicBezTo>
                      <a:pt x="878133" y="1252674"/>
                      <a:pt x="879384" y="1255858"/>
                      <a:pt x="879988" y="1259182"/>
                    </a:cubicBezTo>
                    <a:cubicBezTo>
                      <a:pt x="881025" y="1264882"/>
                      <a:pt x="881565" y="1270662"/>
                      <a:pt x="882446" y="1276388"/>
                    </a:cubicBezTo>
                    <a:cubicBezTo>
                      <a:pt x="883204" y="1281314"/>
                      <a:pt x="884199" y="1286203"/>
                      <a:pt x="884904" y="1291137"/>
                    </a:cubicBezTo>
                    <a:cubicBezTo>
                      <a:pt x="887590" y="1309937"/>
                      <a:pt x="887990" y="1317710"/>
                      <a:pt x="889820" y="1337840"/>
                    </a:cubicBezTo>
                    <a:cubicBezTo>
                      <a:pt x="890639" y="1356685"/>
                      <a:pt x="891023" y="1375554"/>
                      <a:pt x="892278" y="1394375"/>
                    </a:cubicBezTo>
                    <a:cubicBezTo>
                      <a:pt x="894141" y="1422318"/>
                      <a:pt x="896722" y="1444205"/>
                      <a:pt x="899652" y="1470575"/>
                    </a:cubicBezTo>
                    <a:cubicBezTo>
                      <a:pt x="898833" y="1482865"/>
                      <a:pt x="899335" y="1495316"/>
                      <a:pt x="897194" y="1507446"/>
                    </a:cubicBezTo>
                    <a:cubicBezTo>
                      <a:pt x="896791" y="1509728"/>
                      <a:pt x="864420" y="1573814"/>
                      <a:pt x="857865" y="151727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3168856" y="4474604"/>
                <a:ext cx="672383" cy="960791"/>
              </a:xfrm>
              <a:custGeom>
                <a:avLst/>
                <a:gdLst>
                  <a:gd name="connsiteX0" fmla="*/ 916858 w 968477"/>
                  <a:gd name="connsiteY0" fmla="*/ 1378974 h 1383890"/>
                  <a:gd name="connsiteX1" fmla="*/ 909483 w 968477"/>
                  <a:gd name="connsiteY1" fmla="*/ 1332271 h 1383890"/>
                  <a:gd name="connsiteX2" fmla="*/ 904567 w 968477"/>
                  <a:gd name="connsiteY2" fmla="*/ 1319981 h 1383890"/>
                  <a:gd name="connsiteX3" fmla="*/ 897193 w 968477"/>
                  <a:gd name="connsiteY3" fmla="*/ 1302774 h 1383890"/>
                  <a:gd name="connsiteX4" fmla="*/ 892277 w 968477"/>
                  <a:gd name="connsiteY4" fmla="*/ 1295400 h 1383890"/>
                  <a:gd name="connsiteX5" fmla="*/ 889819 w 968477"/>
                  <a:gd name="connsiteY5" fmla="*/ 1288026 h 1383890"/>
                  <a:gd name="connsiteX6" fmla="*/ 879987 w 968477"/>
                  <a:gd name="connsiteY6" fmla="*/ 1278193 h 1383890"/>
                  <a:gd name="connsiteX7" fmla="*/ 875071 w 968477"/>
                  <a:gd name="connsiteY7" fmla="*/ 1270819 h 1383890"/>
                  <a:gd name="connsiteX8" fmla="*/ 862780 w 968477"/>
                  <a:gd name="connsiteY8" fmla="*/ 1258529 h 1383890"/>
                  <a:gd name="connsiteX9" fmla="*/ 855406 w 968477"/>
                  <a:gd name="connsiteY9" fmla="*/ 1251155 h 1383890"/>
                  <a:gd name="connsiteX10" fmla="*/ 838200 w 968477"/>
                  <a:gd name="connsiteY10" fmla="*/ 1231490 h 1383890"/>
                  <a:gd name="connsiteX11" fmla="*/ 828367 w 968477"/>
                  <a:gd name="connsiteY11" fmla="*/ 1226574 h 1383890"/>
                  <a:gd name="connsiteX12" fmla="*/ 803787 w 968477"/>
                  <a:gd name="connsiteY12" fmla="*/ 1206910 h 1383890"/>
                  <a:gd name="connsiteX13" fmla="*/ 786580 w 968477"/>
                  <a:gd name="connsiteY13" fmla="*/ 1194619 h 1383890"/>
                  <a:gd name="connsiteX14" fmla="*/ 776748 w 968477"/>
                  <a:gd name="connsiteY14" fmla="*/ 1187245 h 1383890"/>
                  <a:gd name="connsiteX15" fmla="*/ 754625 w 968477"/>
                  <a:gd name="connsiteY15" fmla="*/ 1172497 h 1383890"/>
                  <a:gd name="connsiteX16" fmla="*/ 747251 w 968477"/>
                  <a:gd name="connsiteY16" fmla="*/ 1167581 h 1383890"/>
                  <a:gd name="connsiteX17" fmla="*/ 739877 w 968477"/>
                  <a:gd name="connsiteY17" fmla="*/ 1162664 h 1383890"/>
                  <a:gd name="connsiteX18" fmla="*/ 730045 w 968477"/>
                  <a:gd name="connsiteY18" fmla="*/ 1157748 h 1383890"/>
                  <a:gd name="connsiteX19" fmla="*/ 722671 w 968477"/>
                  <a:gd name="connsiteY19" fmla="*/ 1152832 h 1383890"/>
                  <a:gd name="connsiteX20" fmla="*/ 717754 w 968477"/>
                  <a:gd name="connsiteY20" fmla="*/ 1147916 h 1383890"/>
                  <a:gd name="connsiteX21" fmla="*/ 710380 w 968477"/>
                  <a:gd name="connsiteY21" fmla="*/ 1145458 h 1383890"/>
                  <a:gd name="connsiteX22" fmla="*/ 703006 w 968477"/>
                  <a:gd name="connsiteY22" fmla="*/ 1140542 h 1383890"/>
                  <a:gd name="connsiteX23" fmla="*/ 695632 w 968477"/>
                  <a:gd name="connsiteY23" fmla="*/ 1138084 h 1383890"/>
                  <a:gd name="connsiteX24" fmla="*/ 680883 w 968477"/>
                  <a:gd name="connsiteY24" fmla="*/ 1130710 h 1383890"/>
                  <a:gd name="connsiteX25" fmla="*/ 675967 w 968477"/>
                  <a:gd name="connsiteY25" fmla="*/ 1125793 h 1383890"/>
                  <a:gd name="connsiteX26" fmla="*/ 661219 w 968477"/>
                  <a:gd name="connsiteY26" fmla="*/ 1115961 h 1383890"/>
                  <a:gd name="connsiteX27" fmla="*/ 648929 w 968477"/>
                  <a:gd name="connsiteY27" fmla="*/ 1103671 h 1383890"/>
                  <a:gd name="connsiteX28" fmla="*/ 636638 w 968477"/>
                  <a:gd name="connsiteY28" fmla="*/ 1091381 h 1383890"/>
                  <a:gd name="connsiteX29" fmla="*/ 631722 w 968477"/>
                  <a:gd name="connsiteY29" fmla="*/ 1086464 h 1383890"/>
                  <a:gd name="connsiteX30" fmla="*/ 616974 w 968477"/>
                  <a:gd name="connsiteY30" fmla="*/ 1076632 h 1383890"/>
                  <a:gd name="connsiteX31" fmla="*/ 607142 w 968477"/>
                  <a:gd name="connsiteY31" fmla="*/ 1071716 h 1383890"/>
                  <a:gd name="connsiteX32" fmla="*/ 602225 w 968477"/>
                  <a:gd name="connsiteY32" fmla="*/ 1066800 h 1383890"/>
                  <a:gd name="connsiteX33" fmla="*/ 587477 w 968477"/>
                  <a:gd name="connsiteY33" fmla="*/ 1059426 h 1383890"/>
                  <a:gd name="connsiteX34" fmla="*/ 575187 w 968477"/>
                  <a:gd name="connsiteY34" fmla="*/ 1047135 h 1383890"/>
                  <a:gd name="connsiteX35" fmla="*/ 567812 w 968477"/>
                  <a:gd name="connsiteY35" fmla="*/ 1039761 h 1383890"/>
                  <a:gd name="connsiteX36" fmla="*/ 557980 w 968477"/>
                  <a:gd name="connsiteY36" fmla="*/ 1034845 h 1383890"/>
                  <a:gd name="connsiteX37" fmla="*/ 550606 w 968477"/>
                  <a:gd name="connsiteY37" fmla="*/ 1027471 h 1383890"/>
                  <a:gd name="connsiteX38" fmla="*/ 543232 w 968477"/>
                  <a:gd name="connsiteY38" fmla="*/ 1022555 h 1383890"/>
                  <a:gd name="connsiteX39" fmla="*/ 535858 w 968477"/>
                  <a:gd name="connsiteY39" fmla="*/ 1015181 h 1383890"/>
                  <a:gd name="connsiteX40" fmla="*/ 528483 w 968477"/>
                  <a:gd name="connsiteY40" fmla="*/ 1010264 h 1383890"/>
                  <a:gd name="connsiteX41" fmla="*/ 521109 w 968477"/>
                  <a:gd name="connsiteY41" fmla="*/ 1002890 h 1383890"/>
                  <a:gd name="connsiteX42" fmla="*/ 511277 w 968477"/>
                  <a:gd name="connsiteY42" fmla="*/ 995516 h 1383890"/>
                  <a:gd name="connsiteX43" fmla="*/ 486696 w 968477"/>
                  <a:gd name="connsiteY43" fmla="*/ 968477 h 1383890"/>
                  <a:gd name="connsiteX44" fmla="*/ 471948 w 968477"/>
                  <a:gd name="connsiteY44" fmla="*/ 948813 h 1383890"/>
                  <a:gd name="connsiteX45" fmla="*/ 454742 w 968477"/>
                  <a:gd name="connsiteY45" fmla="*/ 931606 h 1383890"/>
                  <a:gd name="connsiteX46" fmla="*/ 444909 w 968477"/>
                  <a:gd name="connsiteY46" fmla="*/ 924232 h 1383890"/>
                  <a:gd name="connsiteX47" fmla="*/ 437535 w 968477"/>
                  <a:gd name="connsiteY47" fmla="*/ 916858 h 1383890"/>
                  <a:gd name="connsiteX48" fmla="*/ 417871 w 968477"/>
                  <a:gd name="connsiteY48" fmla="*/ 902110 h 1383890"/>
                  <a:gd name="connsiteX49" fmla="*/ 412954 w 968477"/>
                  <a:gd name="connsiteY49" fmla="*/ 897193 h 1383890"/>
                  <a:gd name="connsiteX50" fmla="*/ 403122 w 968477"/>
                  <a:gd name="connsiteY50" fmla="*/ 892277 h 1383890"/>
                  <a:gd name="connsiteX51" fmla="*/ 395748 w 968477"/>
                  <a:gd name="connsiteY51" fmla="*/ 884903 h 1383890"/>
                  <a:gd name="connsiteX52" fmla="*/ 378542 w 968477"/>
                  <a:gd name="connsiteY52" fmla="*/ 870155 h 1383890"/>
                  <a:gd name="connsiteX53" fmla="*/ 366251 w 968477"/>
                  <a:gd name="connsiteY53" fmla="*/ 857864 h 1383890"/>
                  <a:gd name="connsiteX54" fmla="*/ 351503 w 968477"/>
                  <a:gd name="connsiteY54" fmla="*/ 838200 h 1383890"/>
                  <a:gd name="connsiteX55" fmla="*/ 344129 w 968477"/>
                  <a:gd name="connsiteY55" fmla="*/ 830826 h 1383890"/>
                  <a:gd name="connsiteX56" fmla="*/ 329380 w 968477"/>
                  <a:gd name="connsiteY56" fmla="*/ 813619 h 1383890"/>
                  <a:gd name="connsiteX57" fmla="*/ 319548 w 968477"/>
                  <a:gd name="connsiteY57" fmla="*/ 796413 h 1383890"/>
                  <a:gd name="connsiteX58" fmla="*/ 309716 w 968477"/>
                  <a:gd name="connsiteY58" fmla="*/ 779206 h 1383890"/>
                  <a:gd name="connsiteX59" fmla="*/ 297425 w 968477"/>
                  <a:gd name="connsiteY59" fmla="*/ 764458 h 1383890"/>
                  <a:gd name="connsiteX60" fmla="*/ 277761 w 968477"/>
                  <a:gd name="connsiteY60" fmla="*/ 730045 h 1383890"/>
                  <a:gd name="connsiteX61" fmla="*/ 260554 w 968477"/>
                  <a:gd name="connsiteY61" fmla="*/ 703006 h 1383890"/>
                  <a:gd name="connsiteX62" fmla="*/ 253180 w 968477"/>
                  <a:gd name="connsiteY62" fmla="*/ 693174 h 1383890"/>
                  <a:gd name="connsiteX63" fmla="*/ 248264 w 968477"/>
                  <a:gd name="connsiteY63" fmla="*/ 678426 h 1383890"/>
                  <a:gd name="connsiteX64" fmla="*/ 235974 w 968477"/>
                  <a:gd name="connsiteY64" fmla="*/ 658761 h 1383890"/>
                  <a:gd name="connsiteX65" fmla="*/ 226142 w 968477"/>
                  <a:gd name="connsiteY65" fmla="*/ 644013 h 1383890"/>
                  <a:gd name="connsiteX66" fmla="*/ 221225 w 968477"/>
                  <a:gd name="connsiteY66" fmla="*/ 636639 h 1383890"/>
                  <a:gd name="connsiteX67" fmla="*/ 211393 w 968477"/>
                  <a:gd name="connsiteY67" fmla="*/ 619432 h 1383890"/>
                  <a:gd name="connsiteX68" fmla="*/ 206477 w 968477"/>
                  <a:gd name="connsiteY68" fmla="*/ 604684 h 1383890"/>
                  <a:gd name="connsiteX69" fmla="*/ 199103 w 968477"/>
                  <a:gd name="connsiteY69" fmla="*/ 592393 h 1383890"/>
                  <a:gd name="connsiteX70" fmla="*/ 196645 w 968477"/>
                  <a:gd name="connsiteY70" fmla="*/ 582561 h 1383890"/>
                  <a:gd name="connsiteX71" fmla="*/ 186812 w 968477"/>
                  <a:gd name="connsiteY71" fmla="*/ 570271 h 1383890"/>
                  <a:gd name="connsiteX72" fmla="*/ 179438 w 968477"/>
                  <a:gd name="connsiteY72" fmla="*/ 553064 h 1383890"/>
                  <a:gd name="connsiteX73" fmla="*/ 172064 w 968477"/>
                  <a:gd name="connsiteY73" fmla="*/ 528484 h 1383890"/>
                  <a:gd name="connsiteX74" fmla="*/ 167148 w 968477"/>
                  <a:gd name="connsiteY74" fmla="*/ 518652 h 1383890"/>
                  <a:gd name="connsiteX75" fmla="*/ 149942 w 968477"/>
                  <a:gd name="connsiteY75" fmla="*/ 494071 h 1383890"/>
                  <a:gd name="connsiteX76" fmla="*/ 147483 w 968477"/>
                  <a:gd name="connsiteY76" fmla="*/ 486697 h 1383890"/>
                  <a:gd name="connsiteX77" fmla="*/ 137651 w 968477"/>
                  <a:gd name="connsiteY77" fmla="*/ 462116 h 1383890"/>
                  <a:gd name="connsiteX78" fmla="*/ 135193 w 968477"/>
                  <a:gd name="connsiteY78" fmla="*/ 449826 h 1383890"/>
                  <a:gd name="connsiteX79" fmla="*/ 130277 w 968477"/>
                  <a:gd name="connsiteY79" fmla="*/ 442452 h 1383890"/>
                  <a:gd name="connsiteX80" fmla="*/ 125361 w 968477"/>
                  <a:gd name="connsiteY80" fmla="*/ 432619 h 1383890"/>
                  <a:gd name="connsiteX81" fmla="*/ 120445 w 968477"/>
                  <a:gd name="connsiteY81" fmla="*/ 425245 h 1383890"/>
                  <a:gd name="connsiteX82" fmla="*/ 115529 w 968477"/>
                  <a:gd name="connsiteY82" fmla="*/ 415413 h 1383890"/>
                  <a:gd name="connsiteX83" fmla="*/ 113071 w 968477"/>
                  <a:gd name="connsiteY83" fmla="*/ 408039 h 1383890"/>
                  <a:gd name="connsiteX84" fmla="*/ 108154 w 968477"/>
                  <a:gd name="connsiteY84" fmla="*/ 403122 h 1383890"/>
                  <a:gd name="connsiteX85" fmla="*/ 105696 w 968477"/>
                  <a:gd name="connsiteY85" fmla="*/ 390832 h 1383890"/>
                  <a:gd name="connsiteX86" fmla="*/ 100780 w 968477"/>
                  <a:gd name="connsiteY86" fmla="*/ 378542 h 1383890"/>
                  <a:gd name="connsiteX87" fmla="*/ 95864 w 968477"/>
                  <a:gd name="connsiteY87" fmla="*/ 363793 h 1383890"/>
                  <a:gd name="connsiteX88" fmla="*/ 90948 w 968477"/>
                  <a:gd name="connsiteY88" fmla="*/ 351503 h 1383890"/>
                  <a:gd name="connsiteX89" fmla="*/ 86032 w 968477"/>
                  <a:gd name="connsiteY89" fmla="*/ 336755 h 1383890"/>
                  <a:gd name="connsiteX90" fmla="*/ 78658 w 968477"/>
                  <a:gd name="connsiteY90" fmla="*/ 312174 h 1383890"/>
                  <a:gd name="connsiteX91" fmla="*/ 71283 w 968477"/>
                  <a:gd name="connsiteY91" fmla="*/ 302342 h 1383890"/>
                  <a:gd name="connsiteX92" fmla="*/ 66367 w 968477"/>
                  <a:gd name="connsiteY92" fmla="*/ 280219 h 1383890"/>
                  <a:gd name="connsiteX93" fmla="*/ 63909 w 968477"/>
                  <a:gd name="connsiteY93" fmla="*/ 270387 h 1383890"/>
                  <a:gd name="connsiteX94" fmla="*/ 61451 w 968477"/>
                  <a:gd name="connsiteY94" fmla="*/ 255639 h 1383890"/>
                  <a:gd name="connsiteX95" fmla="*/ 56535 w 968477"/>
                  <a:gd name="connsiteY95" fmla="*/ 238432 h 1383890"/>
                  <a:gd name="connsiteX96" fmla="*/ 51619 w 968477"/>
                  <a:gd name="connsiteY96" fmla="*/ 228600 h 1383890"/>
                  <a:gd name="connsiteX97" fmla="*/ 49161 w 968477"/>
                  <a:gd name="connsiteY97" fmla="*/ 213852 h 1383890"/>
                  <a:gd name="connsiteX98" fmla="*/ 44245 w 968477"/>
                  <a:gd name="connsiteY98" fmla="*/ 201561 h 1383890"/>
                  <a:gd name="connsiteX99" fmla="*/ 39329 w 968477"/>
                  <a:gd name="connsiteY99" fmla="*/ 176981 h 1383890"/>
                  <a:gd name="connsiteX100" fmla="*/ 36871 w 968477"/>
                  <a:gd name="connsiteY100" fmla="*/ 162232 h 1383890"/>
                  <a:gd name="connsiteX101" fmla="*/ 31954 w 968477"/>
                  <a:gd name="connsiteY101" fmla="*/ 147484 h 1383890"/>
                  <a:gd name="connsiteX102" fmla="*/ 24580 w 968477"/>
                  <a:gd name="connsiteY102" fmla="*/ 127819 h 1383890"/>
                  <a:gd name="connsiteX103" fmla="*/ 19664 w 968477"/>
                  <a:gd name="connsiteY103" fmla="*/ 95864 h 1383890"/>
                  <a:gd name="connsiteX104" fmla="*/ 17206 w 968477"/>
                  <a:gd name="connsiteY104" fmla="*/ 88490 h 1383890"/>
                  <a:gd name="connsiteX105" fmla="*/ 9832 w 968477"/>
                  <a:gd name="connsiteY105" fmla="*/ 44245 h 1383890"/>
                  <a:gd name="connsiteX106" fmla="*/ 7374 w 968477"/>
                  <a:gd name="connsiteY106" fmla="*/ 36871 h 1383890"/>
                  <a:gd name="connsiteX107" fmla="*/ 4916 w 968477"/>
                  <a:gd name="connsiteY107" fmla="*/ 17206 h 1383890"/>
                  <a:gd name="connsiteX108" fmla="*/ 0 w 968477"/>
                  <a:gd name="connsiteY108" fmla="*/ 0 h 1383890"/>
                  <a:gd name="connsiteX109" fmla="*/ 2458 w 968477"/>
                  <a:gd name="connsiteY109" fmla="*/ 22122 h 1383890"/>
                  <a:gd name="connsiteX110" fmla="*/ 4916 w 968477"/>
                  <a:gd name="connsiteY110" fmla="*/ 29497 h 1383890"/>
                  <a:gd name="connsiteX111" fmla="*/ 12290 w 968477"/>
                  <a:gd name="connsiteY111" fmla="*/ 54077 h 1383890"/>
                  <a:gd name="connsiteX112" fmla="*/ 14748 w 968477"/>
                  <a:gd name="connsiteY112" fmla="*/ 61452 h 1383890"/>
                  <a:gd name="connsiteX113" fmla="*/ 19664 w 968477"/>
                  <a:gd name="connsiteY113" fmla="*/ 71284 h 1383890"/>
                  <a:gd name="connsiteX114" fmla="*/ 24580 w 968477"/>
                  <a:gd name="connsiteY114" fmla="*/ 86032 h 1383890"/>
                  <a:gd name="connsiteX115" fmla="*/ 27038 w 968477"/>
                  <a:gd name="connsiteY115" fmla="*/ 93406 h 1383890"/>
                  <a:gd name="connsiteX116" fmla="*/ 34412 w 968477"/>
                  <a:gd name="connsiteY116" fmla="*/ 108155 h 1383890"/>
                  <a:gd name="connsiteX117" fmla="*/ 44245 w 968477"/>
                  <a:gd name="connsiteY117" fmla="*/ 125361 h 1383890"/>
                  <a:gd name="connsiteX118" fmla="*/ 46703 w 968477"/>
                  <a:gd name="connsiteY118" fmla="*/ 135193 h 1383890"/>
                  <a:gd name="connsiteX119" fmla="*/ 49161 w 968477"/>
                  <a:gd name="connsiteY119" fmla="*/ 142568 h 1383890"/>
                  <a:gd name="connsiteX120" fmla="*/ 54077 w 968477"/>
                  <a:gd name="connsiteY120" fmla="*/ 164690 h 1383890"/>
                  <a:gd name="connsiteX121" fmla="*/ 58993 w 968477"/>
                  <a:gd name="connsiteY121" fmla="*/ 172064 h 1383890"/>
                  <a:gd name="connsiteX122" fmla="*/ 63909 w 968477"/>
                  <a:gd name="connsiteY122" fmla="*/ 191729 h 1383890"/>
                  <a:gd name="connsiteX123" fmla="*/ 66367 w 968477"/>
                  <a:gd name="connsiteY123" fmla="*/ 199103 h 1383890"/>
                  <a:gd name="connsiteX124" fmla="*/ 68825 w 968477"/>
                  <a:gd name="connsiteY124" fmla="*/ 213852 h 1383890"/>
                  <a:gd name="connsiteX125" fmla="*/ 73742 w 968477"/>
                  <a:gd name="connsiteY125" fmla="*/ 228600 h 1383890"/>
                  <a:gd name="connsiteX126" fmla="*/ 76200 w 968477"/>
                  <a:gd name="connsiteY126" fmla="*/ 235974 h 1383890"/>
                  <a:gd name="connsiteX127" fmla="*/ 78658 w 968477"/>
                  <a:gd name="connsiteY127" fmla="*/ 245806 h 1383890"/>
                  <a:gd name="connsiteX128" fmla="*/ 86032 w 968477"/>
                  <a:gd name="connsiteY128" fmla="*/ 267929 h 1383890"/>
                  <a:gd name="connsiteX129" fmla="*/ 93406 w 968477"/>
                  <a:gd name="connsiteY129" fmla="*/ 285135 h 1383890"/>
                  <a:gd name="connsiteX130" fmla="*/ 100780 w 968477"/>
                  <a:gd name="connsiteY130" fmla="*/ 299884 h 1383890"/>
                  <a:gd name="connsiteX131" fmla="*/ 105696 w 968477"/>
                  <a:gd name="connsiteY131" fmla="*/ 317090 h 1383890"/>
                  <a:gd name="connsiteX132" fmla="*/ 115529 w 968477"/>
                  <a:gd name="connsiteY132" fmla="*/ 336755 h 1383890"/>
                  <a:gd name="connsiteX133" fmla="*/ 120445 w 968477"/>
                  <a:gd name="connsiteY133" fmla="*/ 346587 h 1383890"/>
                  <a:gd name="connsiteX134" fmla="*/ 122903 w 968477"/>
                  <a:gd name="connsiteY134" fmla="*/ 353961 h 1383890"/>
                  <a:gd name="connsiteX135" fmla="*/ 127819 w 968477"/>
                  <a:gd name="connsiteY135" fmla="*/ 361335 h 1383890"/>
                  <a:gd name="connsiteX136" fmla="*/ 135193 w 968477"/>
                  <a:gd name="connsiteY136" fmla="*/ 378542 h 1383890"/>
                  <a:gd name="connsiteX137" fmla="*/ 137651 w 968477"/>
                  <a:gd name="connsiteY137" fmla="*/ 388374 h 1383890"/>
                  <a:gd name="connsiteX138" fmla="*/ 142567 w 968477"/>
                  <a:gd name="connsiteY138" fmla="*/ 395748 h 1383890"/>
                  <a:gd name="connsiteX139" fmla="*/ 152400 w 968477"/>
                  <a:gd name="connsiteY139" fmla="*/ 412955 h 1383890"/>
                  <a:gd name="connsiteX140" fmla="*/ 154858 w 968477"/>
                  <a:gd name="connsiteY140" fmla="*/ 422787 h 1383890"/>
                  <a:gd name="connsiteX141" fmla="*/ 157316 w 968477"/>
                  <a:gd name="connsiteY141" fmla="*/ 435077 h 1383890"/>
                  <a:gd name="connsiteX142" fmla="*/ 159774 w 968477"/>
                  <a:gd name="connsiteY142" fmla="*/ 442452 h 1383890"/>
                  <a:gd name="connsiteX143" fmla="*/ 169606 w 968477"/>
                  <a:gd name="connsiteY143" fmla="*/ 452284 h 1383890"/>
                  <a:gd name="connsiteX144" fmla="*/ 179438 w 968477"/>
                  <a:gd name="connsiteY144" fmla="*/ 479322 h 1383890"/>
                  <a:gd name="connsiteX145" fmla="*/ 189271 w 968477"/>
                  <a:gd name="connsiteY145" fmla="*/ 501445 h 1383890"/>
                  <a:gd name="connsiteX146" fmla="*/ 201561 w 968477"/>
                  <a:gd name="connsiteY146" fmla="*/ 521110 h 1383890"/>
                  <a:gd name="connsiteX147" fmla="*/ 206477 w 968477"/>
                  <a:gd name="connsiteY147" fmla="*/ 530942 h 1383890"/>
                  <a:gd name="connsiteX148" fmla="*/ 213851 w 968477"/>
                  <a:gd name="connsiteY148" fmla="*/ 535858 h 1383890"/>
                  <a:gd name="connsiteX149" fmla="*/ 216309 w 968477"/>
                  <a:gd name="connsiteY149" fmla="*/ 543232 h 1383890"/>
                  <a:gd name="connsiteX150" fmla="*/ 226142 w 968477"/>
                  <a:gd name="connsiteY150" fmla="*/ 557981 h 1383890"/>
                  <a:gd name="connsiteX151" fmla="*/ 228600 w 968477"/>
                  <a:gd name="connsiteY151" fmla="*/ 565355 h 1383890"/>
                  <a:gd name="connsiteX152" fmla="*/ 240890 w 968477"/>
                  <a:gd name="connsiteY152" fmla="*/ 582561 h 1383890"/>
                  <a:gd name="connsiteX153" fmla="*/ 248264 w 968477"/>
                  <a:gd name="connsiteY153" fmla="*/ 597310 h 1383890"/>
                  <a:gd name="connsiteX154" fmla="*/ 250722 w 968477"/>
                  <a:gd name="connsiteY154" fmla="*/ 604684 h 1383890"/>
                  <a:gd name="connsiteX155" fmla="*/ 255638 w 968477"/>
                  <a:gd name="connsiteY155" fmla="*/ 612058 h 1383890"/>
                  <a:gd name="connsiteX156" fmla="*/ 258096 w 968477"/>
                  <a:gd name="connsiteY156" fmla="*/ 619432 h 1383890"/>
                  <a:gd name="connsiteX157" fmla="*/ 263012 w 968477"/>
                  <a:gd name="connsiteY157" fmla="*/ 626806 h 1383890"/>
                  <a:gd name="connsiteX158" fmla="*/ 272845 w 968477"/>
                  <a:gd name="connsiteY158" fmla="*/ 646471 h 1383890"/>
                  <a:gd name="connsiteX159" fmla="*/ 285135 w 968477"/>
                  <a:gd name="connsiteY159" fmla="*/ 663677 h 1383890"/>
                  <a:gd name="connsiteX160" fmla="*/ 292509 w 968477"/>
                  <a:gd name="connsiteY160" fmla="*/ 678426 h 1383890"/>
                  <a:gd name="connsiteX161" fmla="*/ 302342 w 968477"/>
                  <a:gd name="connsiteY161" fmla="*/ 690716 h 1383890"/>
                  <a:gd name="connsiteX162" fmla="*/ 304800 w 968477"/>
                  <a:gd name="connsiteY162" fmla="*/ 698090 h 1383890"/>
                  <a:gd name="connsiteX163" fmla="*/ 319548 w 968477"/>
                  <a:gd name="connsiteY163" fmla="*/ 720213 h 1383890"/>
                  <a:gd name="connsiteX164" fmla="*/ 326922 w 968477"/>
                  <a:gd name="connsiteY164" fmla="*/ 727587 h 1383890"/>
                  <a:gd name="connsiteX165" fmla="*/ 334296 w 968477"/>
                  <a:gd name="connsiteY165" fmla="*/ 742335 h 1383890"/>
                  <a:gd name="connsiteX166" fmla="*/ 344129 w 968477"/>
                  <a:gd name="connsiteY166" fmla="*/ 752168 h 1383890"/>
                  <a:gd name="connsiteX167" fmla="*/ 358877 w 968477"/>
                  <a:gd name="connsiteY167" fmla="*/ 769374 h 1383890"/>
                  <a:gd name="connsiteX168" fmla="*/ 366251 w 968477"/>
                  <a:gd name="connsiteY168" fmla="*/ 786581 h 1383890"/>
                  <a:gd name="connsiteX169" fmla="*/ 371167 w 968477"/>
                  <a:gd name="connsiteY169" fmla="*/ 793955 h 1383890"/>
                  <a:gd name="connsiteX170" fmla="*/ 378542 w 968477"/>
                  <a:gd name="connsiteY170" fmla="*/ 798871 h 1383890"/>
                  <a:gd name="connsiteX171" fmla="*/ 383458 w 968477"/>
                  <a:gd name="connsiteY171" fmla="*/ 811161 h 1383890"/>
                  <a:gd name="connsiteX172" fmla="*/ 398206 w 968477"/>
                  <a:gd name="connsiteY172" fmla="*/ 825910 h 1383890"/>
                  <a:gd name="connsiteX173" fmla="*/ 410496 w 968477"/>
                  <a:gd name="connsiteY173" fmla="*/ 843116 h 1383890"/>
                  <a:gd name="connsiteX174" fmla="*/ 420329 w 968477"/>
                  <a:gd name="connsiteY174" fmla="*/ 855406 h 1383890"/>
                  <a:gd name="connsiteX175" fmla="*/ 430161 w 968477"/>
                  <a:gd name="connsiteY175" fmla="*/ 867697 h 1383890"/>
                  <a:gd name="connsiteX176" fmla="*/ 439993 w 968477"/>
                  <a:gd name="connsiteY176" fmla="*/ 882445 h 1383890"/>
                  <a:gd name="connsiteX177" fmla="*/ 454742 w 968477"/>
                  <a:gd name="connsiteY177" fmla="*/ 899652 h 1383890"/>
                  <a:gd name="connsiteX178" fmla="*/ 462116 w 968477"/>
                  <a:gd name="connsiteY178" fmla="*/ 909484 h 1383890"/>
                  <a:gd name="connsiteX179" fmla="*/ 479322 w 968477"/>
                  <a:gd name="connsiteY179" fmla="*/ 924232 h 1383890"/>
                  <a:gd name="connsiteX180" fmla="*/ 486696 w 968477"/>
                  <a:gd name="connsiteY180" fmla="*/ 931606 h 1383890"/>
                  <a:gd name="connsiteX181" fmla="*/ 496529 w 968477"/>
                  <a:gd name="connsiteY181" fmla="*/ 938981 h 1383890"/>
                  <a:gd name="connsiteX182" fmla="*/ 521109 w 968477"/>
                  <a:gd name="connsiteY182" fmla="*/ 968477 h 1383890"/>
                  <a:gd name="connsiteX183" fmla="*/ 528483 w 968477"/>
                  <a:gd name="connsiteY183" fmla="*/ 970935 h 1383890"/>
                  <a:gd name="connsiteX184" fmla="*/ 540774 w 968477"/>
                  <a:gd name="connsiteY184" fmla="*/ 983226 h 1383890"/>
                  <a:gd name="connsiteX185" fmla="*/ 553064 w 968477"/>
                  <a:gd name="connsiteY185" fmla="*/ 1000432 h 1383890"/>
                  <a:gd name="connsiteX186" fmla="*/ 560438 w 968477"/>
                  <a:gd name="connsiteY186" fmla="*/ 1002890 h 1383890"/>
                  <a:gd name="connsiteX187" fmla="*/ 572729 w 968477"/>
                  <a:gd name="connsiteY187" fmla="*/ 1015181 h 1383890"/>
                  <a:gd name="connsiteX188" fmla="*/ 589935 w 968477"/>
                  <a:gd name="connsiteY188" fmla="*/ 1027471 h 1383890"/>
                  <a:gd name="connsiteX189" fmla="*/ 609600 w 968477"/>
                  <a:gd name="connsiteY189" fmla="*/ 1042219 h 1383890"/>
                  <a:gd name="connsiteX190" fmla="*/ 629264 w 968477"/>
                  <a:gd name="connsiteY190" fmla="*/ 1056968 h 1383890"/>
                  <a:gd name="connsiteX191" fmla="*/ 636638 w 968477"/>
                  <a:gd name="connsiteY191" fmla="*/ 1064342 h 1383890"/>
                  <a:gd name="connsiteX192" fmla="*/ 658761 w 968477"/>
                  <a:gd name="connsiteY192" fmla="*/ 1079090 h 1383890"/>
                  <a:gd name="connsiteX193" fmla="*/ 675967 w 968477"/>
                  <a:gd name="connsiteY193" fmla="*/ 1091381 h 1383890"/>
                  <a:gd name="connsiteX194" fmla="*/ 683342 w 968477"/>
                  <a:gd name="connsiteY194" fmla="*/ 1093839 h 1383890"/>
                  <a:gd name="connsiteX195" fmla="*/ 695632 w 968477"/>
                  <a:gd name="connsiteY195" fmla="*/ 1106129 h 1383890"/>
                  <a:gd name="connsiteX196" fmla="*/ 715296 w 968477"/>
                  <a:gd name="connsiteY196" fmla="*/ 1115961 h 1383890"/>
                  <a:gd name="connsiteX197" fmla="*/ 725129 w 968477"/>
                  <a:gd name="connsiteY197" fmla="*/ 1120877 h 1383890"/>
                  <a:gd name="connsiteX198" fmla="*/ 732503 w 968477"/>
                  <a:gd name="connsiteY198" fmla="*/ 1128252 h 1383890"/>
                  <a:gd name="connsiteX199" fmla="*/ 747251 w 968477"/>
                  <a:gd name="connsiteY199" fmla="*/ 1138084 h 1383890"/>
                  <a:gd name="connsiteX200" fmla="*/ 759542 w 968477"/>
                  <a:gd name="connsiteY200" fmla="*/ 1150374 h 1383890"/>
                  <a:gd name="connsiteX201" fmla="*/ 764458 w 968477"/>
                  <a:gd name="connsiteY201" fmla="*/ 1157748 h 1383890"/>
                  <a:gd name="connsiteX202" fmla="*/ 771832 w 968477"/>
                  <a:gd name="connsiteY202" fmla="*/ 1160206 h 1383890"/>
                  <a:gd name="connsiteX203" fmla="*/ 779206 w 968477"/>
                  <a:gd name="connsiteY203" fmla="*/ 1165122 h 1383890"/>
                  <a:gd name="connsiteX204" fmla="*/ 784122 w 968477"/>
                  <a:gd name="connsiteY204" fmla="*/ 1170039 h 1383890"/>
                  <a:gd name="connsiteX205" fmla="*/ 793954 w 968477"/>
                  <a:gd name="connsiteY205" fmla="*/ 1177413 h 1383890"/>
                  <a:gd name="connsiteX206" fmla="*/ 798871 w 968477"/>
                  <a:gd name="connsiteY206" fmla="*/ 1182329 h 1383890"/>
                  <a:gd name="connsiteX207" fmla="*/ 813619 w 968477"/>
                  <a:gd name="connsiteY207" fmla="*/ 1192161 h 1383890"/>
                  <a:gd name="connsiteX208" fmla="*/ 820993 w 968477"/>
                  <a:gd name="connsiteY208" fmla="*/ 1199535 h 1383890"/>
                  <a:gd name="connsiteX209" fmla="*/ 835742 w 968477"/>
                  <a:gd name="connsiteY209" fmla="*/ 1209368 h 1383890"/>
                  <a:gd name="connsiteX210" fmla="*/ 845574 w 968477"/>
                  <a:gd name="connsiteY210" fmla="*/ 1224116 h 1383890"/>
                  <a:gd name="connsiteX211" fmla="*/ 852948 w 968477"/>
                  <a:gd name="connsiteY211" fmla="*/ 1233948 h 1383890"/>
                  <a:gd name="connsiteX212" fmla="*/ 857864 w 968477"/>
                  <a:gd name="connsiteY212" fmla="*/ 1243781 h 1383890"/>
                  <a:gd name="connsiteX213" fmla="*/ 865238 w 968477"/>
                  <a:gd name="connsiteY213" fmla="*/ 1246239 h 1383890"/>
                  <a:gd name="connsiteX214" fmla="*/ 877529 w 968477"/>
                  <a:gd name="connsiteY214" fmla="*/ 1256071 h 1383890"/>
                  <a:gd name="connsiteX215" fmla="*/ 884903 w 968477"/>
                  <a:gd name="connsiteY215" fmla="*/ 1260987 h 1383890"/>
                  <a:gd name="connsiteX216" fmla="*/ 897193 w 968477"/>
                  <a:gd name="connsiteY216" fmla="*/ 1273277 h 1383890"/>
                  <a:gd name="connsiteX217" fmla="*/ 904567 w 968477"/>
                  <a:gd name="connsiteY217" fmla="*/ 1288026 h 1383890"/>
                  <a:gd name="connsiteX218" fmla="*/ 919316 w 968477"/>
                  <a:gd name="connsiteY218" fmla="*/ 1302774 h 1383890"/>
                  <a:gd name="connsiteX219" fmla="*/ 926690 w 968477"/>
                  <a:gd name="connsiteY219" fmla="*/ 1317522 h 1383890"/>
                  <a:gd name="connsiteX220" fmla="*/ 936522 w 968477"/>
                  <a:gd name="connsiteY220" fmla="*/ 1329813 h 1383890"/>
                  <a:gd name="connsiteX221" fmla="*/ 943896 w 968477"/>
                  <a:gd name="connsiteY221" fmla="*/ 1344561 h 1383890"/>
                  <a:gd name="connsiteX222" fmla="*/ 956187 w 968477"/>
                  <a:gd name="connsiteY222" fmla="*/ 1359310 h 1383890"/>
                  <a:gd name="connsiteX223" fmla="*/ 958645 w 968477"/>
                  <a:gd name="connsiteY223" fmla="*/ 1366684 h 1383890"/>
                  <a:gd name="connsiteX224" fmla="*/ 963561 w 968477"/>
                  <a:gd name="connsiteY224" fmla="*/ 1374058 h 1383890"/>
                  <a:gd name="connsiteX225" fmla="*/ 968477 w 968477"/>
                  <a:gd name="connsiteY225" fmla="*/ 1383890 h 13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968477" h="1383890">
                    <a:moveTo>
                      <a:pt x="916858" y="1378974"/>
                    </a:moveTo>
                    <a:cubicBezTo>
                      <a:pt x="914400" y="1363406"/>
                      <a:pt x="912698" y="1347700"/>
                      <a:pt x="909483" y="1332271"/>
                    </a:cubicBezTo>
                    <a:cubicBezTo>
                      <a:pt x="908583" y="1327952"/>
                      <a:pt x="906116" y="1324112"/>
                      <a:pt x="904567" y="1319981"/>
                    </a:cubicBezTo>
                    <a:cubicBezTo>
                      <a:pt x="900806" y="1309951"/>
                      <a:pt x="903472" y="1313763"/>
                      <a:pt x="897193" y="1302774"/>
                    </a:cubicBezTo>
                    <a:cubicBezTo>
                      <a:pt x="895727" y="1300209"/>
                      <a:pt x="893598" y="1298042"/>
                      <a:pt x="892277" y="1295400"/>
                    </a:cubicBezTo>
                    <a:cubicBezTo>
                      <a:pt x="891118" y="1293083"/>
                      <a:pt x="891325" y="1290134"/>
                      <a:pt x="889819" y="1288026"/>
                    </a:cubicBezTo>
                    <a:cubicBezTo>
                      <a:pt x="887125" y="1284254"/>
                      <a:pt x="883003" y="1281712"/>
                      <a:pt x="879987" y="1278193"/>
                    </a:cubicBezTo>
                    <a:cubicBezTo>
                      <a:pt x="878065" y="1275950"/>
                      <a:pt x="877016" y="1273042"/>
                      <a:pt x="875071" y="1270819"/>
                    </a:cubicBezTo>
                    <a:cubicBezTo>
                      <a:pt x="871256" y="1266459"/>
                      <a:pt x="866877" y="1262626"/>
                      <a:pt x="862780" y="1258529"/>
                    </a:cubicBezTo>
                    <a:cubicBezTo>
                      <a:pt x="860322" y="1256071"/>
                      <a:pt x="857334" y="1254047"/>
                      <a:pt x="855406" y="1251155"/>
                    </a:cubicBezTo>
                    <a:cubicBezTo>
                      <a:pt x="850943" y="1244460"/>
                      <a:pt x="845388" y="1235084"/>
                      <a:pt x="838200" y="1231490"/>
                    </a:cubicBezTo>
                    <a:lnTo>
                      <a:pt x="828367" y="1226574"/>
                    </a:lnTo>
                    <a:cubicBezTo>
                      <a:pt x="811028" y="1209235"/>
                      <a:pt x="819837" y="1214935"/>
                      <a:pt x="803787" y="1206910"/>
                    </a:cubicBezTo>
                    <a:cubicBezTo>
                      <a:pt x="792122" y="1195245"/>
                      <a:pt x="798351" y="1198543"/>
                      <a:pt x="786580" y="1194619"/>
                    </a:cubicBezTo>
                    <a:cubicBezTo>
                      <a:pt x="783303" y="1192161"/>
                      <a:pt x="780104" y="1189594"/>
                      <a:pt x="776748" y="1187245"/>
                    </a:cubicBezTo>
                    <a:cubicBezTo>
                      <a:pt x="776691" y="1187205"/>
                      <a:pt x="758341" y="1174974"/>
                      <a:pt x="754625" y="1172497"/>
                    </a:cubicBezTo>
                    <a:lnTo>
                      <a:pt x="747251" y="1167581"/>
                    </a:lnTo>
                    <a:cubicBezTo>
                      <a:pt x="744793" y="1165942"/>
                      <a:pt x="742519" y="1163985"/>
                      <a:pt x="739877" y="1162664"/>
                    </a:cubicBezTo>
                    <a:cubicBezTo>
                      <a:pt x="736600" y="1161025"/>
                      <a:pt x="733226" y="1159566"/>
                      <a:pt x="730045" y="1157748"/>
                    </a:cubicBezTo>
                    <a:cubicBezTo>
                      <a:pt x="727480" y="1156282"/>
                      <a:pt x="724978" y="1154677"/>
                      <a:pt x="722671" y="1152832"/>
                    </a:cubicBezTo>
                    <a:cubicBezTo>
                      <a:pt x="720861" y="1151384"/>
                      <a:pt x="719741" y="1149108"/>
                      <a:pt x="717754" y="1147916"/>
                    </a:cubicBezTo>
                    <a:cubicBezTo>
                      <a:pt x="715532" y="1146583"/>
                      <a:pt x="712697" y="1146617"/>
                      <a:pt x="710380" y="1145458"/>
                    </a:cubicBezTo>
                    <a:cubicBezTo>
                      <a:pt x="707738" y="1144137"/>
                      <a:pt x="705648" y="1141863"/>
                      <a:pt x="703006" y="1140542"/>
                    </a:cubicBezTo>
                    <a:cubicBezTo>
                      <a:pt x="700689" y="1139383"/>
                      <a:pt x="697949" y="1139243"/>
                      <a:pt x="695632" y="1138084"/>
                    </a:cubicBezTo>
                    <a:cubicBezTo>
                      <a:pt x="676574" y="1128555"/>
                      <a:pt x="699418" y="1136887"/>
                      <a:pt x="680883" y="1130710"/>
                    </a:cubicBezTo>
                    <a:cubicBezTo>
                      <a:pt x="679244" y="1129071"/>
                      <a:pt x="677821" y="1127184"/>
                      <a:pt x="675967" y="1125793"/>
                    </a:cubicBezTo>
                    <a:cubicBezTo>
                      <a:pt x="671240" y="1122248"/>
                      <a:pt x="661219" y="1115961"/>
                      <a:pt x="661219" y="1115961"/>
                    </a:cubicBezTo>
                    <a:cubicBezTo>
                      <a:pt x="651388" y="1101214"/>
                      <a:pt x="662037" y="1115140"/>
                      <a:pt x="648929" y="1103671"/>
                    </a:cubicBezTo>
                    <a:cubicBezTo>
                      <a:pt x="644569" y="1099856"/>
                      <a:pt x="640735" y="1095478"/>
                      <a:pt x="636638" y="1091381"/>
                    </a:cubicBezTo>
                    <a:cubicBezTo>
                      <a:pt x="634999" y="1089742"/>
                      <a:pt x="633650" y="1087750"/>
                      <a:pt x="631722" y="1086464"/>
                    </a:cubicBezTo>
                    <a:cubicBezTo>
                      <a:pt x="626806" y="1083187"/>
                      <a:pt x="622259" y="1079274"/>
                      <a:pt x="616974" y="1076632"/>
                    </a:cubicBezTo>
                    <a:cubicBezTo>
                      <a:pt x="613697" y="1074993"/>
                      <a:pt x="610191" y="1073748"/>
                      <a:pt x="607142" y="1071716"/>
                    </a:cubicBezTo>
                    <a:cubicBezTo>
                      <a:pt x="605214" y="1070430"/>
                      <a:pt x="604035" y="1068248"/>
                      <a:pt x="602225" y="1066800"/>
                    </a:cubicBezTo>
                    <a:cubicBezTo>
                      <a:pt x="595417" y="1061354"/>
                      <a:pt x="595266" y="1062022"/>
                      <a:pt x="587477" y="1059426"/>
                    </a:cubicBezTo>
                    <a:cubicBezTo>
                      <a:pt x="578466" y="1045910"/>
                      <a:pt x="587475" y="1057375"/>
                      <a:pt x="575187" y="1047135"/>
                    </a:cubicBezTo>
                    <a:cubicBezTo>
                      <a:pt x="572516" y="1044909"/>
                      <a:pt x="570641" y="1041782"/>
                      <a:pt x="567812" y="1039761"/>
                    </a:cubicBezTo>
                    <a:cubicBezTo>
                      <a:pt x="564830" y="1037631"/>
                      <a:pt x="560962" y="1036975"/>
                      <a:pt x="557980" y="1034845"/>
                    </a:cubicBezTo>
                    <a:cubicBezTo>
                      <a:pt x="555151" y="1032825"/>
                      <a:pt x="553276" y="1029696"/>
                      <a:pt x="550606" y="1027471"/>
                    </a:cubicBezTo>
                    <a:cubicBezTo>
                      <a:pt x="548337" y="1025580"/>
                      <a:pt x="545501" y="1024446"/>
                      <a:pt x="543232" y="1022555"/>
                    </a:cubicBezTo>
                    <a:cubicBezTo>
                      <a:pt x="540562" y="1020330"/>
                      <a:pt x="538528" y="1017406"/>
                      <a:pt x="535858" y="1015181"/>
                    </a:cubicBezTo>
                    <a:cubicBezTo>
                      <a:pt x="533588" y="1013289"/>
                      <a:pt x="530753" y="1012156"/>
                      <a:pt x="528483" y="1010264"/>
                    </a:cubicBezTo>
                    <a:cubicBezTo>
                      <a:pt x="525813" y="1008039"/>
                      <a:pt x="523748" y="1005152"/>
                      <a:pt x="521109" y="1002890"/>
                    </a:cubicBezTo>
                    <a:cubicBezTo>
                      <a:pt x="517999" y="1000224"/>
                      <a:pt x="514554" y="997974"/>
                      <a:pt x="511277" y="995516"/>
                    </a:cubicBezTo>
                    <a:cubicBezTo>
                      <a:pt x="494791" y="968038"/>
                      <a:pt x="505799" y="973252"/>
                      <a:pt x="486696" y="968477"/>
                    </a:cubicBezTo>
                    <a:cubicBezTo>
                      <a:pt x="481427" y="960573"/>
                      <a:pt x="479085" y="956599"/>
                      <a:pt x="471948" y="948813"/>
                    </a:cubicBezTo>
                    <a:cubicBezTo>
                      <a:pt x="466467" y="942834"/>
                      <a:pt x="461231" y="936472"/>
                      <a:pt x="454742" y="931606"/>
                    </a:cubicBezTo>
                    <a:cubicBezTo>
                      <a:pt x="451464" y="929148"/>
                      <a:pt x="448020" y="926898"/>
                      <a:pt x="444909" y="924232"/>
                    </a:cubicBezTo>
                    <a:cubicBezTo>
                      <a:pt x="442270" y="921970"/>
                      <a:pt x="440225" y="919059"/>
                      <a:pt x="437535" y="916858"/>
                    </a:cubicBezTo>
                    <a:cubicBezTo>
                      <a:pt x="431194" y="911670"/>
                      <a:pt x="423665" y="907904"/>
                      <a:pt x="417871" y="902110"/>
                    </a:cubicBezTo>
                    <a:cubicBezTo>
                      <a:pt x="416232" y="900471"/>
                      <a:pt x="414883" y="898479"/>
                      <a:pt x="412954" y="897193"/>
                    </a:cubicBezTo>
                    <a:cubicBezTo>
                      <a:pt x="409905" y="895160"/>
                      <a:pt x="406104" y="894407"/>
                      <a:pt x="403122" y="892277"/>
                    </a:cubicBezTo>
                    <a:cubicBezTo>
                      <a:pt x="400293" y="890257"/>
                      <a:pt x="398387" y="887165"/>
                      <a:pt x="395748" y="884903"/>
                    </a:cubicBezTo>
                    <a:cubicBezTo>
                      <a:pt x="389564" y="879603"/>
                      <a:pt x="383357" y="876896"/>
                      <a:pt x="378542" y="870155"/>
                    </a:cubicBezTo>
                    <a:cubicBezTo>
                      <a:pt x="369049" y="856866"/>
                      <a:pt x="379517" y="862286"/>
                      <a:pt x="366251" y="857864"/>
                    </a:cubicBezTo>
                    <a:cubicBezTo>
                      <a:pt x="348832" y="840445"/>
                      <a:pt x="369828" y="862633"/>
                      <a:pt x="351503" y="838200"/>
                    </a:cubicBezTo>
                    <a:cubicBezTo>
                      <a:pt x="349417" y="835419"/>
                      <a:pt x="346354" y="833496"/>
                      <a:pt x="344129" y="830826"/>
                    </a:cubicBezTo>
                    <a:cubicBezTo>
                      <a:pt x="325404" y="808358"/>
                      <a:pt x="358929" y="843171"/>
                      <a:pt x="329380" y="813619"/>
                    </a:cubicBezTo>
                    <a:cubicBezTo>
                      <a:pt x="324551" y="799132"/>
                      <a:pt x="330177" y="813420"/>
                      <a:pt x="319548" y="796413"/>
                    </a:cubicBezTo>
                    <a:cubicBezTo>
                      <a:pt x="311254" y="783143"/>
                      <a:pt x="318323" y="790271"/>
                      <a:pt x="309716" y="779206"/>
                    </a:cubicBezTo>
                    <a:cubicBezTo>
                      <a:pt x="305787" y="774155"/>
                      <a:pt x="301050" y="769731"/>
                      <a:pt x="297425" y="764458"/>
                    </a:cubicBezTo>
                    <a:cubicBezTo>
                      <a:pt x="277136" y="734947"/>
                      <a:pt x="288352" y="749109"/>
                      <a:pt x="277761" y="730045"/>
                    </a:cubicBezTo>
                    <a:cubicBezTo>
                      <a:pt x="273926" y="723142"/>
                      <a:pt x="264900" y="708801"/>
                      <a:pt x="260554" y="703006"/>
                    </a:cubicBezTo>
                    <a:lnTo>
                      <a:pt x="253180" y="693174"/>
                    </a:lnTo>
                    <a:cubicBezTo>
                      <a:pt x="251541" y="688258"/>
                      <a:pt x="251373" y="682572"/>
                      <a:pt x="248264" y="678426"/>
                    </a:cubicBezTo>
                    <a:cubicBezTo>
                      <a:pt x="231143" y="655596"/>
                      <a:pt x="249473" y="681260"/>
                      <a:pt x="235974" y="658761"/>
                    </a:cubicBezTo>
                    <a:cubicBezTo>
                      <a:pt x="232934" y="653695"/>
                      <a:pt x="229419" y="648929"/>
                      <a:pt x="226142" y="644013"/>
                    </a:cubicBezTo>
                    <a:lnTo>
                      <a:pt x="221225" y="636639"/>
                    </a:lnTo>
                    <a:cubicBezTo>
                      <a:pt x="214474" y="609633"/>
                      <a:pt x="224705" y="643394"/>
                      <a:pt x="211393" y="619432"/>
                    </a:cubicBezTo>
                    <a:cubicBezTo>
                      <a:pt x="208876" y="614902"/>
                      <a:pt x="209143" y="609128"/>
                      <a:pt x="206477" y="604684"/>
                    </a:cubicBezTo>
                    <a:lnTo>
                      <a:pt x="199103" y="592393"/>
                    </a:lnTo>
                    <a:cubicBezTo>
                      <a:pt x="198284" y="589116"/>
                      <a:pt x="197976" y="585666"/>
                      <a:pt x="196645" y="582561"/>
                    </a:cubicBezTo>
                    <a:cubicBezTo>
                      <a:pt x="194319" y="577133"/>
                      <a:pt x="190778" y="574236"/>
                      <a:pt x="186812" y="570271"/>
                    </a:cubicBezTo>
                    <a:cubicBezTo>
                      <a:pt x="184354" y="564535"/>
                      <a:pt x="181411" y="558984"/>
                      <a:pt x="179438" y="553064"/>
                    </a:cubicBezTo>
                    <a:cubicBezTo>
                      <a:pt x="169295" y="522635"/>
                      <a:pt x="185734" y="559241"/>
                      <a:pt x="172064" y="528484"/>
                    </a:cubicBezTo>
                    <a:cubicBezTo>
                      <a:pt x="170576" y="525136"/>
                      <a:pt x="169033" y="521794"/>
                      <a:pt x="167148" y="518652"/>
                    </a:cubicBezTo>
                    <a:cubicBezTo>
                      <a:pt x="161093" y="508561"/>
                      <a:pt x="156667" y="503037"/>
                      <a:pt x="149942" y="494071"/>
                    </a:cubicBezTo>
                    <a:cubicBezTo>
                      <a:pt x="149122" y="491613"/>
                      <a:pt x="148413" y="489115"/>
                      <a:pt x="147483" y="486697"/>
                    </a:cubicBezTo>
                    <a:cubicBezTo>
                      <a:pt x="144315" y="478460"/>
                      <a:pt x="139382" y="470769"/>
                      <a:pt x="137651" y="462116"/>
                    </a:cubicBezTo>
                    <a:cubicBezTo>
                      <a:pt x="136832" y="458019"/>
                      <a:pt x="136660" y="453738"/>
                      <a:pt x="135193" y="449826"/>
                    </a:cubicBezTo>
                    <a:cubicBezTo>
                      <a:pt x="134156" y="447060"/>
                      <a:pt x="131743" y="445017"/>
                      <a:pt x="130277" y="442452"/>
                    </a:cubicBezTo>
                    <a:cubicBezTo>
                      <a:pt x="128459" y="439270"/>
                      <a:pt x="127179" y="435801"/>
                      <a:pt x="125361" y="432619"/>
                    </a:cubicBezTo>
                    <a:cubicBezTo>
                      <a:pt x="123895" y="430054"/>
                      <a:pt x="121911" y="427810"/>
                      <a:pt x="120445" y="425245"/>
                    </a:cubicBezTo>
                    <a:cubicBezTo>
                      <a:pt x="118627" y="422064"/>
                      <a:pt x="116972" y="418781"/>
                      <a:pt x="115529" y="415413"/>
                    </a:cubicBezTo>
                    <a:cubicBezTo>
                      <a:pt x="114508" y="413032"/>
                      <a:pt x="114404" y="410261"/>
                      <a:pt x="113071" y="408039"/>
                    </a:cubicBezTo>
                    <a:cubicBezTo>
                      <a:pt x="111878" y="406051"/>
                      <a:pt x="109793" y="404761"/>
                      <a:pt x="108154" y="403122"/>
                    </a:cubicBezTo>
                    <a:cubicBezTo>
                      <a:pt x="107335" y="399025"/>
                      <a:pt x="106896" y="394834"/>
                      <a:pt x="105696" y="390832"/>
                    </a:cubicBezTo>
                    <a:cubicBezTo>
                      <a:pt x="104428" y="386606"/>
                      <a:pt x="102288" y="382689"/>
                      <a:pt x="100780" y="378542"/>
                    </a:cubicBezTo>
                    <a:cubicBezTo>
                      <a:pt x="99009" y="373672"/>
                      <a:pt x="97635" y="368663"/>
                      <a:pt x="95864" y="363793"/>
                    </a:cubicBezTo>
                    <a:cubicBezTo>
                      <a:pt x="94356" y="359646"/>
                      <a:pt x="92456" y="355650"/>
                      <a:pt x="90948" y="351503"/>
                    </a:cubicBezTo>
                    <a:cubicBezTo>
                      <a:pt x="89177" y="346633"/>
                      <a:pt x="87048" y="341836"/>
                      <a:pt x="86032" y="336755"/>
                    </a:cubicBezTo>
                    <a:cubicBezTo>
                      <a:pt x="84049" y="326837"/>
                      <a:pt x="83711" y="321268"/>
                      <a:pt x="78658" y="312174"/>
                    </a:cubicBezTo>
                    <a:cubicBezTo>
                      <a:pt x="76668" y="308593"/>
                      <a:pt x="73741" y="305619"/>
                      <a:pt x="71283" y="302342"/>
                    </a:cubicBezTo>
                    <a:cubicBezTo>
                      <a:pt x="65289" y="278364"/>
                      <a:pt x="72608" y="308304"/>
                      <a:pt x="66367" y="280219"/>
                    </a:cubicBezTo>
                    <a:cubicBezTo>
                      <a:pt x="65634" y="276921"/>
                      <a:pt x="64572" y="273700"/>
                      <a:pt x="63909" y="270387"/>
                    </a:cubicBezTo>
                    <a:cubicBezTo>
                      <a:pt x="62932" y="265500"/>
                      <a:pt x="62428" y="260526"/>
                      <a:pt x="61451" y="255639"/>
                    </a:cubicBezTo>
                    <a:cubicBezTo>
                      <a:pt x="60671" y="251740"/>
                      <a:pt x="58293" y="242533"/>
                      <a:pt x="56535" y="238432"/>
                    </a:cubicBezTo>
                    <a:cubicBezTo>
                      <a:pt x="55092" y="235064"/>
                      <a:pt x="53258" y="231877"/>
                      <a:pt x="51619" y="228600"/>
                    </a:cubicBezTo>
                    <a:cubicBezTo>
                      <a:pt x="50800" y="223684"/>
                      <a:pt x="50472" y="218660"/>
                      <a:pt x="49161" y="213852"/>
                    </a:cubicBezTo>
                    <a:cubicBezTo>
                      <a:pt x="48000" y="209595"/>
                      <a:pt x="45315" y="205842"/>
                      <a:pt x="44245" y="201561"/>
                    </a:cubicBezTo>
                    <a:cubicBezTo>
                      <a:pt x="32949" y="156375"/>
                      <a:pt x="47408" y="201217"/>
                      <a:pt x="39329" y="176981"/>
                    </a:cubicBezTo>
                    <a:cubicBezTo>
                      <a:pt x="38510" y="172065"/>
                      <a:pt x="38080" y="167067"/>
                      <a:pt x="36871" y="162232"/>
                    </a:cubicBezTo>
                    <a:cubicBezTo>
                      <a:pt x="35614" y="157205"/>
                      <a:pt x="33593" y="152400"/>
                      <a:pt x="31954" y="147484"/>
                    </a:cubicBezTo>
                    <a:cubicBezTo>
                      <a:pt x="28097" y="135916"/>
                      <a:pt x="30464" y="142529"/>
                      <a:pt x="24580" y="127819"/>
                    </a:cubicBezTo>
                    <a:cubicBezTo>
                      <a:pt x="23088" y="115880"/>
                      <a:pt x="22479" y="107124"/>
                      <a:pt x="19664" y="95864"/>
                    </a:cubicBezTo>
                    <a:cubicBezTo>
                      <a:pt x="19036" y="93350"/>
                      <a:pt x="18025" y="90948"/>
                      <a:pt x="17206" y="88490"/>
                    </a:cubicBezTo>
                    <a:cubicBezTo>
                      <a:pt x="15676" y="76249"/>
                      <a:pt x="13559" y="55425"/>
                      <a:pt x="9832" y="44245"/>
                    </a:cubicBezTo>
                    <a:lnTo>
                      <a:pt x="7374" y="36871"/>
                    </a:lnTo>
                    <a:cubicBezTo>
                      <a:pt x="6555" y="30316"/>
                      <a:pt x="6002" y="23722"/>
                      <a:pt x="4916" y="17206"/>
                    </a:cubicBezTo>
                    <a:cubicBezTo>
                      <a:pt x="3887" y="11033"/>
                      <a:pt x="1948" y="5844"/>
                      <a:pt x="0" y="0"/>
                    </a:cubicBezTo>
                    <a:cubicBezTo>
                      <a:pt x="819" y="7374"/>
                      <a:pt x="1238" y="14804"/>
                      <a:pt x="2458" y="22122"/>
                    </a:cubicBezTo>
                    <a:cubicBezTo>
                      <a:pt x="2884" y="24678"/>
                      <a:pt x="4204" y="27005"/>
                      <a:pt x="4916" y="29497"/>
                    </a:cubicBezTo>
                    <a:cubicBezTo>
                      <a:pt x="12345" y="55499"/>
                      <a:pt x="609" y="19032"/>
                      <a:pt x="12290" y="54077"/>
                    </a:cubicBezTo>
                    <a:cubicBezTo>
                      <a:pt x="13109" y="56535"/>
                      <a:pt x="13589" y="59134"/>
                      <a:pt x="14748" y="61452"/>
                    </a:cubicBezTo>
                    <a:cubicBezTo>
                      <a:pt x="16387" y="64729"/>
                      <a:pt x="18303" y="67882"/>
                      <a:pt x="19664" y="71284"/>
                    </a:cubicBezTo>
                    <a:cubicBezTo>
                      <a:pt x="21589" y="76095"/>
                      <a:pt x="22941" y="81116"/>
                      <a:pt x="24580" y="86032"/>
                    </a:cubicBezTo>
                    <a:cubicBezTo>
                      <a:pt x="25399" y="88490"/>
                      <a:pt x="25601" y="91250"/>
                      <a:pt x="27038" y="93406"/>
                    </a:cubicBezTo>
                    <a:cubicBezTo>
                      <a:pt x="36489" y="107584"/>
                      <a:pt x="28303" y="93902"/>
                      <a:pt x="34412" y="108155"/>
                    </a:cubicBezTo>
                    <a:cubicBezTo>
                      <a:pt x="38153" y="116884"/>
                      <a:pt x="39309" y="117958"/>
                      <a:pt x="44245" y="125361"/>
                    </a:cubicBezTo>
                    <a:cubicBezTo>
                      <a:pt x="45064" y="128638"/>
                      <a:pt x="45775" y="131945"/>
                      <a:pt x="46703" y="135193"/>
                    </a:cubicBezTo>
                    <a:cubicBezTo>
                      <a:pt x="47415" y="137685"/>
                      <a:pt x="48533" y="140054"/>
                      <a:pt x="49161" y="142568"/>
                    </a:cubicBezTo>
                    <a:cubicBezTo>
                      <a:pt x="49861" y="145368"/>
                      <a:pt x="52563" y="161158"/>
                      <a:pt x="54077" y="164690"/>
                    </a:cubicBezTo>
                    <a:cubicBezTo>
                      <a:pt x="55241" y="167405"/>
                      <a:pt x="57354" y="169606"/>
                      <a:pt x="58993" y="172064"/>
                    </a:cubicBezTo>
                    <a:cubicBezTo>
                      <a:pt x="64613" y="188925"/>
                      <a:pt x="57975" y="167995"/>
                      <a:pt x="63909" y="191729"/>
                    </a:cubicBezTo>
                    <a:cubicBezTo>
                      <a:pt x="64537" y="194243"/>
                      <a:pt x="65548" y="196645"/>
                      <a:pt x="66367" y="199103"/>
                    </a:cubicBezTo>
                    <a:cubicBezTo>
                      <a:pt x="67186" y="204019"/>
                      <a:pt x="67616" y="209017"/>
                      <a:pt x="68825" y="213852"/>
                    </a:cubicBezTo>
                    <a:cubicBezTo>
                      <a:pt x="70082" y="218879"/>
                      <a:pt x="72103" y="223684"/>
                      <a:pt x="73742" y="228600"/>
                    </a:cubicBezTo>
                    <a:cubicBezTo>
                      <a:pt x="74561" y="231058"/>
                      <a:pt x="75572" y="233460"/>
                      <a:pt x="76200" y="235974"/>
                    </a:cubicBezTo>
                    <a:cubicBezTo>
                      <a:pt x="77019" y="239251"/>
                      <a:pt x="77665" y="242577"/>
                      <a:pt x="78658" y="245806"/>
                    </a:cubicBezTo>
                    <a:cubicBezTo>
                      <a:pt x="80944" y="253235"/>
                      <a:pt x="84147" y="260388"/>
                      <a:pt x="86032" y="267929"/>
                    </a:cubicBezTo>
                    <a:cubicBezTo>
                      <a:pt x="89206" y="280627"/>
                      <a:pt x="86616" y="274950"/>
                      <a:pt x="93406" y="285135"/>
                    </a:cubicBezTo>
                    <a:cubicBezTo>
                      <a:pt x="99583" y="303670"/>
                      <a:pt x="91251" y="280826"/>
                      <a:pt x="100780" y="299884"/>
                    </a:cubicBezTo>
                    <a:cubicBezTo>
                      <a:pt x="104960" y="308244"/>
                      <a:pt x="101757" y="307637"/>
                      <a:pt x="105696" y="317090"/>
                    </a:cubicBezTo>
                    <a:cubicBezTo>
                      <a:pt x="108515" y="323855"/>
                      <a:pt x="112251" y="330200"/>
                      <a:pt x="115529" y="336755"/>
                    </a:cubicBezTo>
                    <a:cubicBezTo>
                      <a:pt x="117168" y="340032"/>
                      <a:pt x="119286" y="343111"/>
                      <a:pt x="120445" y="346587"/>
                    </a:cubicBezTo>
                    <a:cubicBezTo>
                      <a:pt x="121264" y="349045"/>
                      <a:pt x="121744" y="351644"/>
                      <a:pt x="122903" y="353961"/>
                    </a:cubicBezTo>
                    <a:cubicBezTo>
                      <a:pt x="124224" y="356603"/>
                      <a:pt x="126180" y="358877"/>
                      <a:pt x="127819" y="361335"/>
                    </a:cubicBezTo>
                    <a:cubicBezTo>
                      <a:pt x="134875" y="389563"/>
                      <a:pt x="125009" y="354779"/>
                      <a:pt x="135193" y="378542"/>
                    </a:cubicBezTo>
                    <a:cubicBezTo>
                      <a:pt x="136524" y="381647"/>
                      <a:pt x="136320" y="385269"/>
                      <a:pt x="137651" y="388374"/>
                    </a:cubicBezTo>
                    <a:cubicBezTo>
                      <a:pt x="138815" y="391089"/>
                      <a:pt x="141101" y="393183"/>
                      <a:pt x="142567" y="395748"/>
                    </a:cubicBezTo>
                    <a:cubicBezTo>
                      <a:pt x="155034" y="417566"/>
                      <a:pt x="140428" y="395000"/>
                      <a:pt x="152400" y="412955"/>
                    </a:cubicBezTo>
                    <a:cubicBezTo>
                      <a:pt x="153219" y="416232"/>
                      <a:pt x="154125" y="419489"/>
                      <a:pt x="154858" y="422787"/>
                    </a:cubicBezTo>
                    <a:cubicBezTo>
                      <a:pt x="155764" y="426865"/>
                      <a:pt x="156303" y="431024"/>
                      <a:pt x="157316" y="435077"/>
                    </a:cubicBezTo>
                    <a:cubicBezTo>
                      <a:pt x="157944" y="437591"/>
                      <a:pt x="158268" y="440343"/>
                      <a:pt x="159774" y="442452"/>
                    </a:cubicBezTo>
                    <a:cubicBezTo>
                      <a:pt x="162468" y="446224"/>
                      <a:pt x="166329" y="449007"/>
                      <a:pt x="169606" y="452284"/>
                    </a:cubicBezTo>
                    <a:cubicBezTo>
                      <a:pt x="175238" y="474814"/>
                      <a:pt x="170774" y="466326"/>
                      <a:pt x="179438" y="479322"/>
                    </a:cubicBezTo>
                    <a:cubicBezTo>
                      <a:pt x="184964" y="501427"/>
                      <a:pt x="177458" y="475458"/>
                      <a:pt x="189271" y="501445"/>
                    </a:cubicBezTo>
                    <a:cubicBezTo>
                      <a:pt x="198175" y="521032"/>
                      <a:pt x="188135" y="512157"/>
                      <a:pt x="201561" y="521110"/>
                    </a:cubicBezTo>
                    <a:cubicBezTo>
                      <a:pt x="203200" y="524387"/>
                      <a:pt x="204131" y="528127"/>
                      <a:pt x="206477" y="530942"/>
                    </a:cubicBezTo>
                    <a:cubicBezTo>
                      <a:pt x="208368" y="533211"/>
                      <a:pt x="212006" y="533551"/>
                      <a:pt x="213851" y="535858"/>
                    </a:cubicBezTo>
                    <a:cubicBezTo>
                      <a:pt x="215470" y="537881"/>
                      <a:pt x="215051" y="540967"/>
                      <a:pt x="216309" y="543232"/>
                    </a:cubicBezTo>
                    <a:cubicBezTo>
                      <a:pt x="219179" y="548397"/>
                      <a:pt x="226142" y="557981"/>
                      <a:pt x="226142" y="557981"/>
                    </a:cubicBezTo>
                    <a:cubicBezTo>
                      <a:pt x="226961" y="560439"/>
                      <a:pt x="227441" y="563038"/>
                      <a:pt x="228600" y="565355"/>
                    </a:cubicBezTo>
                    <a:cubicBezTo>
                      <a:pt x="230397" y="568949"/>
                      <a:pt x="239220" y="580334"/>
                      <a:pt x="240890" y="582561"/>
                    </a:cubicBezTo>
                    <a:cubicBezTo>
                      <a:pt x="247068" y="601095"/>
                      <a:pt x="238734" y="578249"/>
                      <a:pt x="248264" y="597310"/>
                    </a:cubicBezTo>
                    <a:cubicBezTo>
                      <a:pt x="249423" y="599627"/>
                      <a:pt x="249563" y="602367"/>
                      <a:pt x="250722" y="604684"/>
                    </a:cubicBezTo>
                    <a:cubicBezTo>
                      <a:pt x="252043" y="607326"/>
                      <a:pt x="254317" y="609416"/>
                      <a:pt x="255638" y="612058"/>
                    </a:cubicBezTo>
                    <a:cubicBezTo>
                      <a:pt x="256797" y="614375"/>
                      <a:pt x="256937" y="617115"/>
                      <a:pt x="258096" y="619432"/>
                    </a:cubicBezTo>
                    <a:cubicBezTo>
                      <a:pt x="259417" y="622074"/>
                      <a:pt x="261597" y="624213"/>
                      <a:pt x="263012" y="626806"/>
                    </a:cubicBezTo>
                    <a:cubicBezTo>
                      <a:pt x="266521" y="633240"/>
                      <a:pt x="268780" y="640373"/>
                      <a:pt x="272845" y="646471"/>
                    </a:cubicBezTo>
                    <a:cubicBezTo>
                      <a:pt x="284439" y="663863"/>
                      <a:pt x="269878" y="642317"/>
                      <a:pt x="285135" y="663677"/>
                    </a:cubicBezTo>
                    <a:cubicBezTo>
                      <a:pt x="296876" y="680115"/>
                      <a:pt x="284392" y="662192"/>
                      <a:pt x="292509" y="678426"/>
                    </a:cubicBezTo>
                    <a:cubicBezTo>
                      <a:pt x="295610" y="684629"/>
                      <a:pt x="297768" y="686143"/>
                      <a:pt x="302342" y="690716"/>
                    </a:cubicBezTo>
                    <a:cubicBezTo>
                      <a:pt x="303161" y="693174"/>
                      <a:pt x="303641" y="695773"/>
                      <a:pt x="304800" y="698090"/>
                    </a:cubicBezTo>
                    <a:cubicBezTo>
                      <a:pt x="308101" y="704693"/>
                      <a:pt x="314606" y="714448"/>
                      <a:pt x="319548" y="720213"/>
                    </a:cubicBezTo>
                    <a:cubicBezTo>
                      <a:pt x="321810" y="722852"/>
                      <a:pt x="324464" y="725129"/>
                      <a:pt x="326922" y="727587"/>
                    </a:cubicBezTo>
                    <a:cubicBezTo>
                      <a:pt x="329301" y="734724"/>
                      <a:pt x="329098" y="736271"/>
                      <a:pt x="334296" y="742335"/>
                    </a:cubicBezTo>
                    <a:cubicBezTo>
                      <a:pt x="337313" y="745854"/>
                      <a:pt x="341348" y="748460"/>
                      <a:pt x="344129" y="752168"/>
                    </a:cubicBezTo>
                    <a:cubicBezTo>
                      <a:pt x="353589" y="764781"/>
                      <a:pt x="348606" y="759103"/>
                      <a:pt x="358877" y="769374"/>
                    </a:cubicBezTo>
                    <a:cubicBezTo>
                      <a:pt x="361634" y="777646"/>
                      <a:pt x="361392" y="778077"/>
                      <a:pt x="366251" y="786581"/>
                    </a:cubicBezTo>
                    <a:cubicBezTo>
                      <a:pt x="367717" y="789146"/>
                      <a:pt x="369078" y="791866"/>
                      <a:pt x="371167" y="793955"/>
                    </a:cubicBezTo>
                    <a:cubicBezTo>
                      <a:pt x="373256" y="796044"/>
                      <a:pt x="376084" y="797232"/>
                      <a:pt x="378542" y="798871"/>
                    </a:cubicBezTo>
                    <a:cubicBezTo>
                      <a:pt x="380181" y="802968"/>
                      <a:pt x="380863" y="807593"/>
                      <a:pt x="383458" y="811161"/>
                    </a:cubicBezTo>
                    <a:cubicBezTo>
                      <a:pt x="387547" y="816784"/>
                      <a:pt x="395097" y="819691"/>
                      <a:pt x="398206" y="825910"/>
                    </a:cubicBezTo>
                    <a:cubicBezTo>
                      <a:pt x="407303" y="844103"/>
                      <a:pt x="398040" y="828169"/>
                      <a:pt x="410496" y="843116"/>
                    </a:cubicBezTo>
                    <a:cubicBezTo>
                      <a:pt x="425991" y="861709"/>
                      <a:pt x="406032" y="841112"/>
                      <a:pt x="420329" y="855406"/>
                    </a:cubicBezTo>
                    <a:cubicBezTo>
                      <a:pt x="425864" y="872013"/>
                      <a:pt x="418188" y="854013"/>
                      <a:pt x="430161" y="867697"/>
                    </a:cubicBezTo>
                    <a:cubicBezTo>
                      <a:pt x="434052" y="872143"/>
                      <a:pt x="436448" y="877718"/>
                      <a:pt x="439993" y="882445"/>
                    </a:cubicBezTo>
                    <a:cubicBezTo>
                      <a:pt x="461555" y="911194"/>
                      <a:pt x="434200" y="875686"/>
                      <a:pt x="454742" y="899652"/>
                    </a:cubicBezTo>
                    <a:cubicBezTo>
                      <a:pt x="457408" y="902762"/>
                      <a:pt x="459450" y="906374"/>
                      <a:pt x="462116" y="909484"/>
                    </a:cubicBezTo>
                    <a:cubicBezTo>
                      <a:pt x="470561" y="919337"/>
                      <a:pt x="468861" y="915265"/>
                      <a:pt x="479322" y="924232"/>
                    </a:cubicBezTo>
                    <a:cubicBezTo>
                      <a:pt x="481961" y="926494"/>
                      <a:pt x="484057" y="929344"/>
                      <a:pt x="486696" y="931606"/>
                    </a:cubicBezTo>
                    <a:cubicBezTo>
                      <a:pt x="489807" y="934272"/>
                      <a:pt x="493807" y="935919"/>
                      <a:pt x="496529" y="938981"/>
                    </a:cubicBezTo>
                    <a:cubicBezTo>
                      <a:pt x="503157" y="946438"/>
                      <a:pt x="510491" y="964938"/>
                      <a:pt x="521109" y="968477"/>
                    </a:cubicBezTo>
                    <a:lnTo>
                      <a:pt x="528483" y="970935"/>
                    </a:lnTo>
                    <a:cubicBezTo>
                      <a:pt x="541596" y="990603"/>
                      <a:pt x="524385" y="966837"/>
                      <a:pt x="540774" y="983226"/>
                    </a:cubicBezTo>
                    <a:cubicBezTo>
                      <a:pt x="549741" y="992193"/>
                      <a:pt x="541451" y="990755"/>
                      <a:pt x="553064" y="1000432"/>
                    </a:cubicBezTo>
                    <a:cubicBezTo>
                      <a:pt x="555054" y="1002091"/>
                      <a:pt x="557980" y="1002071"/>
                      <a:pt x="560438" y="1002890"/>
                    </a:cubicBezTo>
                    <a:cubicBezTo>
                      <a:pt x="564535" y="1006987"/>
                      <a:pt x="567908" y="1011967"/>
                      <a:pt x="572729" y="1015181"/>
                    </a:cubicBezTo>
                    <a:cubicBezTo>
                      <a:pt x="578235" y="1018852"/>
                      <a:pt x="585057" y="1023203"/>
                      <a:pt x="589935" y="1027471"/>
                    </a:cubicBezTo>
                    <a:cubicBezTo>
                      <a:pt x="606499" y="1041964"/>
                      <a:pt x="592348" y="1033594"/>
                      <a:pt x="609600" y="1042219"/>
                    </a:cubicBezTo>
                    <a:cubicBezTo>
                      <a:pt x="635279" y="1067901"/>
                      <a:pt x="604807" y="1039498"/>
                      <a:pt x="629264" y="1056968"/>
                    </a:cubicBezTo>
                    <a:cubicBezTo>
                      <a:pt x="632093" y="1058988"/>
                      <a:pt x="633894" y="1062208"/>
                      <a:pt x="636638" y="1064342"/>
                    </a:cubicBezTo>
                    <a:cubicBezTo>
                      <a:pt x="658762" y="1081549"/>
                      <a:pt x="644013" y="1068029"/>
                      <a:pt x="658761" y="1079090"/>
                    </a:cubicBezTo>
                    <a:cubicBezTo>
                      <a:pt x="660981" y="1080755"/>
                      <a:pt x="672378" y="1089586"/>
                      <a:pt x="675967" y="1091381"/>
                    </a:cubicBezTo>
                    <a:cubicBezTo>
                      <a:pt x="678285" y="1092540"/>
                      <a:pt x="680884" y="1093020"/>
                      <a:pt x="683342" y="1093839"/>
                    </a:cubicBezTo>
                    <a:cubicBezTo>
                      <a:pt x="703006" y="1106948"/>
                      <a:pt x="679245" y="1089742"/>
                      <a:pt x="695632" y="1106129"/>
                    </a:cubicBezTo>
                    <a:cubicBezTo>
                      <a:pt x="700855" y="1111352"/>
                      <a:pt x="708959" y="1113145"/>
                      <a:pt x="715296" y="1115961"/>
                    </a:cubicBezTo>
                    <a:cubicBezTo>
                      <a:pt x="718645" y="1117449"/>
                      <a:pt x="721851" y="1119238"/>
                      <a:pt x="725129" y="1120877"/>
                    </a:cubicBezTo>
                    <a:cubicBezTo>
                      <a:pt x="727587" y="1123335"/>
                      <a:pt x="729759" y="1126118"/>
                      <a:pt x="732503" y="1128252"/>
                    </a:cubicBezTo>
                    <a:cubicBezTo>
                      <a:pt x="737167" y="1131879"/>
                      <a:pt x="747251" y="1138084"/>
                      <a:pt x="747251" y="1138084"/>
                    </a:cubicBezTo>
                    <a:cubicBezTo>
                      <a:pt x="760360" y="1157747"/>
                      <a:pt x="743154" y="1133988"/>
                      <a:pt x="759542" y="1150374"/>
                    </a:cubicBezTo>
                    <a:cubicBezTo>
                      <a:pt x="761631" y="1152463"/>
                      <a:pt x="762151" y="1155903"/>
                      <a:pt x="764458" y="1157748"/>
                    </a:cubicBezTo>
                    <a:cubicBezTo>
                      <a:pt x="766481" y="1159367"/>
                      <a:pt x="769515" y="1159047"/>
                      <a:pt x="771832" y="1160206"/>
                    </a:cubicBezTo>
                    <a:cubicBezTo>
                      <a:pt x="774474" y="1161527"/>
                      <a:pt x="776899" y="1163276"/>
                      <a:pt x="779206" y="1165122"/>
                    </a:cubicBezTo>
                    <a:cubicBezTo>
                      <a:pt x="781016" y="1166570"/>
                      <a:pt x="782342" y="1168555"/>
                      <a:pt x="784122" y="1170039"/>
                    </a:cubicBezTo>
                    <a:cubicBezTo>
                      <a:pt x="787269" y="1172662"/>
                      <a:pt x="790807" y="1174790"/>
                      <a:pt x="793954" y="1177413"/>
                    </a:cubicBezTo>
                    <a:cubicBezTo>
                      <a:pt x="795735" y="1178897"/>
                      <a:pt x="797017" y="1180938"/>
                      <a:pt x="798871" y="1182329"/>
                    </a:cubicBezTo>
                    <a:cubicBezTo>
                      <a:pt x="803598" y="1185874"/>
                      <a:pt x="809441" y="1187983"/>
                      <a:pt x="813619" y="1192161"/>
                    </a:cubicBezTo>
                    <a:cubicBezTo>
                      <a:pt x="816077" y="1194619"/>
                      <a:pt x="818249" y="1197401"/>
                      <a:pt x="820993" y="1199535"/>
                    </a:cubicBezTo>
                    <a:cubicBezTo>
                      <a:pt x="825657" y="1203163"/>
                      <a:pt x="835742" y="1209368"/>
                      <a:pt x="835742" y="1209368"/>
                    </a:cubicBezTo>
                    <a:cubicBezTo>
                      <a:pt x="839019" y="1214284"/>
                      <a:pt x="842029" y="1219389"/>
                      <a:pt x="845574" y="1224116"/>
                    </a:cubicBezTo>
                    <a:cubicBezTo>
                      <a:pt x="848032" y="1227393"/>
                      <a:pt x="850777" y="1230474"/>
                      <a:pt x="852948" y="1233948"/>
                    </a:cubicBezTo>
                    <a:cubicBezTo>
                      <a:pt x="854890" y="1237056"/>
                      <a:pt x="855273" y="1241190"/>
                      <a:pt x="857864" y="1243781"/>
                    </a:cubicBezTo>
                    <a:cubicBezTo>
                      <a:pt x="859696" y="1245613"/>
                      <a:pt x="862921" y="1245080"/>
                      <a:pt x="865238" y="1246239"/>
                    </a:cubicBezTo>
                    <a:cubicBezTo>
                      <a:pt x="875322" y="1251281"/>
                      <a:pt x="869910" y="1249976"/>
                      <a:pt x="877529" y="1256071"/>
                    </a:cubicBezTo>
                    <a:cubicBezTo>
                      <a:pt x="879836" y="1257916"/>
                      <a:pt x="882445" y="1259348"/>
                      <a:pt x="884903" y="1260987"/>
                    </a:cubicBezTo>
                    <a:cubicBezTo>
                      <a:pt x="898015" y="1280655"/>
                      <a:pt x="880804" y="1256886"/>
                      <a:pt x="897193" y="1273277"/>
                    </a:cubicBezTo>
                    <a:cubicBezTo>
                      <a:pt x="915642" y="1291727"/>
                      <a:pt x="890567" y="1270027"/>
                      <a:pt x="904567" y="1288026"/>
                    </a:cubicBezTo>
                    <a:cubicBezTo>
                      <a:pt x="908836" y="1293514"/>
                      <a:pt x="919316" y="1302774"/>
                      <a:pt x="919316" y="1302774"/>
                    </a:cubicBezTo>
                    <a:cubicBezTo>
                      <a:pt x="921912" y="1310563"/>
                      <a:pt x="921244" y="1310714"/>
                      <a:pt x="926690" y="1317522"/>
                    </a:cubicBezTo>
                    <a:cubicBezTo>
                      <a:pt x="932785" y="1325141"/>
                      <a:pt x="931480" y="1319729"/>
                      <a:pt x="936522" y="1329813"/>
                    </a:cubicBezTo>
                    <a:cubicBezTo>
                      <a:pt x="942064" y="1340897"/>
                      <a:pt x="935092" y="1333997"/>
                      <a:pt x="943896" y="1344561"/>
                    </a:cubicBezTo>
                    <a:cubicBezTo>
                      <a:pt x="950695" y="1352719"/>
                      <a:pt x="951608" y="1350151"/>
                      <a:pt x="956187" y="1359310"/>
                    </a:cubicBezTo>
                    <a:cubicBezTo>
                      <a:pt x="957346" y="1361627"/>
                      <a:pt x="957486" y="1364367"/>
                      <a:pt x="958645" y="1366684"/>
                    </a:cubicBezTo>
                    <a:cubicBezTo>
                      <a:pt x="959966" y="1369326"/>
                      <a:pt x="962240" y="1371416"/>
                      <a:pt x="963561" y="1374058"/>
                    </a:cubicBezTo>
                    <a:cubicBezTo>
                      <a:pt x="969210" y="1385356"/>
                      <a:pt x="962924" y="1378337"/>
                      <a:pt x="968477" y="138389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3399240" y="4417914"/>
                <a:ext cx="320832" cy="1056733"/>
              </a:xfrm>
              <a:custGeom>
                <a:avLst/>
                <a:gdLst>
                  <a:gd name="connsiteX0" fmla="*/ 432620 w 462116"/>
                  <a:gd name="connsiteY0" fmla="*/ 1522081 h 1522081"/>
                  <a:gd name="connsiteX1" fmla="*/ 417871 w 462116"/>
                  <a:gd name="connsiteY1" fmla="*/ 1519623 h 1522081"/>
                  <a:gd name="connsiteX2" fmla="*/ 410497 w 462116"/>
                  <a:gd name="connsiteY2" fmla="*/ 1480294 h 1522081"/>
                  <a:gd name="connsiteX3" fmla="*/ 405581 w 462116"/>
                  <a:gd name="connsiteY3" fmla="*/ 1377055 h 1522081"/>
                  <a:gd name="connsiteX4" fmla="*/ 400665 w 462116"/>
                  <a:gd name="connsiteY4" fmla="*/ 1310687 h 1522081"/>
                  <a:gd name="connsiteX5" fmla="*/ 395749 w 462116"/>
                  <a:gd name="connsiteY5" fmla="*/ 1246777 h 1522081"/>
                  <a:gd name="connsiteX6" fmla="*/ 393291 w 462116"/>
                  <a:gd name="connsiteY6" fmla="*/ 1236945 h 1522081"/>
                  <a:gd name="connsiteX7" fmla="*/ 388374 w 462116"/>
                  <a:gd name="connsiteY7" fmla="*/ 1224655 h 1522081"/>
                  <a:gd name="connsiteX8" fmla="*/ 385916 w 462116"/>
                  <a:gd name="connsiteY8" fmla="*/ 1207448 h 1522081"/>
                  <a:gd name="connsiteX9" fmla="*/ 383458 w 462116"/>
                  <a:gd name="connsiteY9" fmla="*/ 1200074 h 1522081"/>
                  <a:gd name="connsiteX10" fmla="*/ 381000 w 462116"/>
                  <a:gd name="connsiteY10" fmla="*/ 1182868 h 1522081"/>
                  <a:gd name="connsiteX11" fmla="*/ 378542 w 462116"/>
                  <a:gd name="connsiteY11" fmla="*/ 1168119 h 1522081"/>
                  <a:gd name="connsiteX12" fmla="*/ 373626 w 462116"/>
                  <a:gd name="connsiteY12" fmla="*/ 1143539 h 1522081"/>
                  <a:gd name="connsiteX13" fmla="*/ 363794 w 462116"/>
                  <a:gd name="connsiteY13" fmla="*/ 1111584 h 1522081"/>
                  <a:gd name="connsiteX14" fmla="*/ 358878 w 462116"/>
                  <a:gd name="connsiteY14" fmla="*/ 1091919 h 1522081"/>
                  <a:gd name="connsiteX15" fmla="*/ 356420 w 462116"/>
                  <a:gd name="connsiteY15" fmla="*/ 1082087 h 1522081"/>
                  <a:gd name="connsiteX16" fmla="*/ 353962 w 462116"/>
                  <a:gd name="connsiteY16" fmla="*/ 1069797 h 1522081"/>
                  <a:gd name="connsiteX17" fmla="*/ 349045 w 462116"/>
                  <a:gd name="connsiteY17" fmla="*/ 1059965 h 1522081"/>
                  <a:gd name="connsiteX18" fmla="*/ 341671 w 462116"/>
                  <a:gd name="connsiteY18" fmla="*/ 1037842 h 1522081"/>
                  <a:gd name="connsiteX19" fmla="*/ 334297 w 462116"/>
                  <a:gd name="connsiteY19" fmla="*/ 1020636 h 1522081"/>
                  <a:gd name="connsiteX20" fmla="*/ 326923 w 462116"/>
                  <a:gd name="connsiteY20" fmla="*/ 996055 h 1522081"/>
                  <a:gd name="connsiteX21" fmla="*/ 319549 w 462116"/>
                  <a:gd name="connsiteY21" fmla="*/ 988681 h 1522081"/>
                  <a:gd name="connsiteX22" fmla="*/ 317091 w 462116"/>
                  <a:gd name="connsiteY22" fmla="*/ 978848 h 1522081"/>
                  <a:gd name="connsiteX23" fmla="*/ 307258 w 462116"/>
                  <a:gd name="connsiteY23" fmla="*/ 961642 h 1522081"/>
                  <a:gd name="connsiteX24" fmla="*/ 302342 w 462116"/>
                  <a:gd name="connsiteY24" fmla="*/ 951810 h 1522081"/>
                  <a:gd name="connsiteX25" fmla="*/ 297426 w 462116"/>
                  <a:gd name="connsiteY25" fmla="*/ 944436 h 1522081"/>
                  <a:gd name="connsiteX26" fmla="*/ 290052 w 462116"/>
                  <a:gd name="connsiteY26" fmla="*/ 927229 h 1522081"/>
                  <a:gd name="connsiteX27" fmla="*/ 285136 w 462116"/>
                  <a:gd name="connsiteY27" fmla="*/ 919855 h 1522081"/>
                  <a:gd name="connsiteX28" fmla="*/ 270387 w 462116"/>
                  <a:gd name="connsiteY28" fmla="*/ 900190 h 1522081"/>
                  <a:gd name="connsiteX29" fmla="*/ 258097 w 462116"/>
                  <a:gd name="connsiteY29" fmla="*/ 882984 h 1522081"/>
                  <a:gd name="connsiteX30" fmla="*/ 255639 w 462116"/>
                  <a:gd name="connsiteY30" fmla="*/ 873152 h 1522081"/>
                  <a:gd name="connsiteX31" fmla="*/ 248265 w 462116"/>
                  <a:gd name="connsiteY31" fmla="*/ 865777 h 1522081"/>
                  <a:gd name="connsiteX32" fmla="*/ 240891 w 462116"/>
                  <a:gd name="connsiteY32" fmla="*/ 853487 h 1522081"/>
                  <a:gd name="connsiteX33" fmla="*/ 235974 w 462116"/>
                  <a:gd name="connsiteY33" fmla="*/ 848571 h 1522081"/>
                  <a:gd name="connsiteX34" fmla="*/ 221226 w 462116"/>
                  <a:gd name="connsiteY34" fmla="*/ 828907 h 1522081"/>
                  <a:gd name="connsiteX35" fmla="*/ 216310 w 462116"/>
                  <a:gd name="connsiteY35" fmla="*/ 823990 h 1522081"/>
                  <a:gd name="connsiteX36" fmla="*/ 206478 w 462116"/>
                  <a:gd name="connsiteY36" fmla="*/ 809242 h 1522081"/>
                  <a:gd name="connsiteX37" fmla="*/ 196645 w 462116"/>
                  <a:gd name="connsiteY37" fmla="*/ 792036 h 1522081"/>
                  <a:gd name="connsiteX38" fmla="*/ 181897 w 462116"/>
                  <a:gd name="connsiteY38" fmla="*/ 777287 h 1522081"/>
                  <a:gd name="connsiteX39" fmla="*/ 169607 w 462116"/>
                  <a:gd name="connsiteY39" fmla="*/ 764997 h 1522081"/>
                  <a:gd name="connsiteX40" fmla="*/ 162233 w 462116"/>
                  <a:gd name="connsiteY40" fmla="*/ 750248 h 1522081"/>
                  <a:gd name="connsiteX41" fmla="*/ 157316 w 462116"/>
                  <a:gd name="connsiteY41" fmla="*/ 740416 h 1522081"/>
                  <a:gd name="connsiteX42" fmla="*/ 149942 w 462116"/>
                  <a:gd name="connsiteY42" fmla="*/ 733042 h 1522081"/>
                  <a:gd name="connsiteX43" fmla="*/ 145026 w 462116"/>
                  <a:gd name="connsiteY43" fmla="*/ 723210 h 1522081"/>
                  <a:gd name="connsiteX44" fmla="*/ 137652 w 462116"/>
                  <a:gd name="connsiteY44" fmla="*/ 713377 h 1522081"/>
                  <a:gd name="connsiteX45" fmla="*/ 132736 w 462116"/>
                  <a:gd name="connsiteY45" fmla="*/ 701087 h 1522081"/>
                  <a:gd name="connsiteX46" fmla="*/ 125362 w 462116"/>
                  <a:gd name="connsiteY46" fmla="*/ 691255 h 1522081"/>
                  <a:gd name="connsiteX47" fmla="*/ 120445 w 462116"/>
                  <a:gd name="connsiteY47" fmla="*/ 683881 h 1522081"/>
                  <a:gd name="connsiteX48" fmla="*/ 117987 w 462116"/>
                  <a:gd name="connsiteY48" fmla="*/ 676507 h 1522081"/>
                  <a:gd name="connsiteX49" fmla="*/ 103239 w 462116"/>
                  <a:gd name="connsiteY49" fmla="*/ 656842 h 1522081"/>
                  <a:gd name="connsiteX50" fmla="*/ 90949 w 462116"/>
                  <a:gd name="connsiteY50" fmla="*/ 634719 h 1522081"/>
                  <a:gd name="connsiteX51" fmla="*/ 88491 w 462116"/>
                  <a:gd name="connsiteY51" fmla="*/ 627345 h 1522081"/>
                  <a:gd name="connsiteX52" fmla="*/ 78658 w 462116"/>
                  <a:gd name="connsiteY52" fmla="*/ 612597 h 1522081"/>
                  <a:gd name="connsiteX53" fmla="*/ 73742 w 462116"/>
                  <a:gd name="connsiteY53" fmla="*/ 597848 h 1522081"/>
                  <a:gd name="connsiteX54" fmla="*/ 61452 w 462116"/>
                  <a:gd name="connsiteY54" fmla="*/ 578184 h 1522081"/>
                  <a:gd name="connsiteX55" fmla="*/ 56536 w 462116"/>
                  <a:gd name="connsiteY55" fmla="*/ 563436 h 1522081"/>
                  <a:gd name="connsiteX56" fmla="*/ 51620 w 462116"/>
                  <a:gd name="connsiteY56" fmla="*/ 553603 h 1522081"/>
                  <a:gd name="connsiteX57" fmla="*/ 41787 w 462116"/>
                  <a:gd name="connsiteY57" fmla="*/ 531481 h 1522081"/>
                  <a:gd name="connsiteX58" fmla="*/ 36871 w 462116"/>
                  <a:gd name="connsiteY58" fmla="*/ 514274 h 1522081"/>
                  <a:gd name="connsiteX59" fmla="*/ 34413 w 462116"/>
                  <a:gd name="connsiteY59" fmla="*/ 501984 h 1522081"/>
                  <a:gd name="connsiteX60" fmla="*/ 29497 w 462116"/>
                  <a:gd name="connsiteY60" fmla="*/ 489694 h 1522081"/>
                  <a:gd name="connsiteX61" fmla="*/ 27039 w 462116"/>
                  <a:gd name="connsiteY61" fmla="*/ 474945 h 1522081"/>
                  <a:gd name="connsiteX62" fmla="*/ 22123 w 462116"/>
                  <a:gd name="connsiteY62" fmla="*/ 465113 h 1522081"/>
                  <a:gd name="connsiteX63" fmla="*/ 19665 w 462116"/>
                  <a:gd name="connsiteY63" fmla="*/ 445448 h 1522081"/>
                  <a:gd name="connsiteX64" fmla="*/ 17207 w 462116"/>
                  <a:gd name="connsiteY64" fmla="*/ 438074 h 1522081"/>
                  <a:gd name="connsiteX65" fmla="*/ 14749 w 462116"/>
                  <a:gd name="connsiteY65" fmla="*/ 418410 h 1522081"/>
                  <a:gd name="connsiteX66" fmla="*/ 12291 w 462116"/>
                  <a:gd name="connsiteY66" fmla="*/ 408577 h 1522081"/>
                  <a:gd name="connsiteX67" fmla="*/ 7374 w 462116"/>
                  <a:gd name="connsiteY67" fmla="*/ 339752 h 1522081"/>
                  <a:gd name="connsiteX68" fmla="*/ 4916 w 462116"/>
                  <a:gd name="connsiteY68" fmla="*/ 320087 h 1522081"/>
                  <a:gd name="connsiteX69" fmla="*/ 0 w 462116"/>
                  <a:gd name="connsiteY69" fmla="*/ 539 h 1522081"/>
                  <a:gd name="connsiteX70" fmla="*/ 2458 w 462116"/>
                  <a:gd name="connsiteY70" fmla="*/ 7913 h 1522081"/>
                  <a:gd name="connsiteX71" fmla="*/ 7374 w 462116"/>
                  <a:gd name="connsiteY71" fmla="*/ 39868 h 1522081"/>
                  <a:gd name="connsiteX72" fmla="*/ 14749 w 462116"/>
                  <a:gd name="connsiteY72" fmla="*/ 66907 h 1522081"/>
                  <a:gd name="connsiteX73" fmla="*/ 19665 w 462116"/>
                  <a:gd name="connsiteY73" fmla="*/ 79197 h 1522081"/>
                  <a:gd name="connsiteX74" fmla="*/ 24581 w 462116"/>
                  <a:gd name="connsiteY74" fmla="*/ 101319 h 1522081"/>
                  <a:gd name="connsiteX75" fmla="*/ 31955 w 462116"/>
                  <a:gd name="connsiteY75" fmla="*/ 125900 h 1522081"/>
                  <a:gd name="connsiteX76" fmla="*/ 34413 w 462116"/>
                  <a:gd name="connsiteY76" fmla="*/ 133274 h 1522081"/>
                  <a:gd name="connsiteX77" fmla="*/ 36871 w 462116"/>
                  <a:gd name="connsiteY77" fmla="*/ 150481 h 1522081"/>
                  <a:gd name="connsiteX78" fmla="*/ 39329 w 462116"/>
                  <a:gd name="connsiteY78" fmla="*/ 157855 h 1522081"/>
                  <a:gd name="connsiteX79" fmla="*/ 41787 w 462116"/>
                  <a:gd name="connsiteY79" fmla="*/ 172603 h 1522081"/>
                  <a:gd name="connsiteX80" fmla="*/ 44245 w 462116"/>
                  <a:gd name="connsiteY80" fmla="*/ 197184 h 1522081"/>
                  <a:gd name="connsiteX81" fmla="*/ 49162 w 462116"/>
                  <a:gd name="connsiteY81" fmla="*/ 216848 h 1522081"/>
                  <a:gd name="connsiteX82" fmla="*/ 51620 w 462116"/>
                  <a:gd name="connsiteY82" fmla="*/ 248803 h 1522081"/>
                  <a:gd name="connsiteX83" fmla="*/ 54078 w 462116"/>
                  <a:gd name="connsiteY83" fmla="*/ 258636 h 1522081"/>
                  <a:gd name="connsiteX84" fmla="*/ 56536 w 462116"/>
                  <a:gd name="connsiteY84" fmla="*/ 275842 h 1522081"/>
                  <a:gd name="connsiteX85" fmla="*/ 63910 w 462116"/>
                  <a:gd name="connsiteY85" fmla="*/ 302881 h 1522081"/>
                  <a:gd name="connsiteX86" fmla="*/ 68826 w 462116"/>
                  <a:gd name="connsiteY86" fmla="*/ 332377 h 1522081"/>
                  <a:gd name="connsiteX87" fmla="*/ 73742 w 462116"/>
                  <a:gd name="connsiteY87" fmla="*/ 393829 h 1522081"/>
                  <a:gd name="connsiteX88" fmla="*/ 78658 w 462116"/>
                  <a:gd name="connsiteY88" fmla="*/ 435616 h 1522081"/>
                  <a:gd name="connsiteX89" fmla="*/ 83574 w 462116"/>
                  <a:gd name="connsiteY89" fmla="*/ 489694 h 1522081"/>
                  <a:gd name="connsiteX90" fmla="*/ 86033 w 462116"/>
                  <a:gd name="connsiteY90" fmla="*/ 497068 h 1522081"/>
                  <a:gd name="connsiteX91" fmla="*/ 88491 w 462116"/>
                  <a:gd name="connsiteY91" fmla="*/ 536397 h 1522081"/>
                  <a:gd name="connsiteX92" fmla="*/ 90949 w 462116"/>
                  <a:gd name="connsiteY92" fmla="*/ 543771 h 1522081"/>
                  <a:gd name="connsiteX93" fmla="*/ 93407 w 462116"/>
                  <a:gd name="connsiteY93" fmla="*/ 563436 h 1522081"/>
                  <a:gd name="connsiteX94" fmla="*/ 98323 w 462116"/>
                  <a:gd name="connsiteY94" fmla="*/ 588016 h 1522081"/>
                  <a:gd name="connsiteX95" fmla="*/ 103239 w 462116"/>
                  <a:gd name="connsiteY95" fmla="*/ 612597 h 1522081"/>
                  <a:gd name="connsiteX96" fmla="*/ 105697 w 462116"/>
                  <a:gd name="connsiteY96" fmla="*/ 624887 h 1522081"/>
                  <a:gd name="connsiteX97" fmla="*/ 108155 w 462116"/>
                  <a:gd name="connsiteY97" fmla="*/ 632261 h 1522081"/>
                  <a:gd name="connsiteX98" fmla="*/ 110613 w 462116"/>
                  <a:gd name="connsiteY98" fmla="*/ 642094 h 1522081"/>
                  <a:gd name="connsiteX99" fmla="*/ 115529 w 462116"/>
                  <a:gd name="connsiteY99" fmla="*/ 656842 h 1522081"/>
                  <a:gd name="connsiteX100" fmla="*/ 120445 w 462116"/>
                  <a:gd name="connsiteY100" fmla="*/ 664216 h 1522081"/>
                  <a:gd name="connsiteX101" fmla="*/ 125362 w 462116"/>
                  <a:gd name="connsiteY101" fmla="*/ 678965 h 1522081"/>
                  <a:gd name="connsiteX102" fmla="*/ 127820 w 462116"/>
                  <a:gd name="connsiteY102" fmla="*/ 688797 h 1522081"/>
                  <a:gd name="connsiteX103" fmla="*/ 132736 w 462116"/>
                  <a:gd name="connsiteY103" fmla="*/ 696171 h 1522081"/>
                  <a:gd name="connsiteX104" fmla="*/ 140110 w 462116"/>
                  <a:gd name="connsiteY104" fmla="*/ 710919 h 1522081"/>
                  <a:gd name="connsiteX105" fmla="*/ 142568 w 462116"/>
                  <a:gd name="connsiteY105" fmla="*/ 718294 h 1522081"/>
                  <a:gd name="connsiteX106" fmla="*/ 162233 w 462116"/>
                  <a:gd name="connsiteY106" fmla="*/ 742874 h 1522081"/>
                  <a:gd name="connsiteX107" fmla="*/ 172065 w 462116"/>
                  <a:gd name="connsiteY107" fmla="*/ 764997 h 1522081"/>
                  <a:gd name="connsiteX108" fmla="*/ 179439 w 462116"/>
                  <a:gd name="connsiteY108" fmla="*/ 769913 h 1522081"/>
                  <a:gd name="connsiteX109" fmla="*/ 191729 w 462116"/>
                  <a:gd name="connsiteY109" fmla="*/ 787119 h 1522081"/>
                  <a:gd name="connsiteX110" fmla="*/ 204020 w 462116"/>
                  <a:gd name="connsiteY110" fmla="*/ 801868 h 1522081"/>
                  <a:gd name="connsiteX111" fmla="*/ 213852 w 462116"/>
                  <a:gd name="connsiteY111" fmla="*/ 816616 h 1522081"/>
                  <a:gd name="connsiteX112" fmla="*/ 218768 w 462116"/>
                  <a:gd name="connsiteY112" fmla="*/ 823990 h 1522081"/>
                  <a:gd name="connsiteX113" fmla="*/ 240891 w 462116"/>
                  <a:gd name="connsiteY113" fmla="*/ 846113 h 1522081"/>
                  <a:gd name="connsiteX114" fmla="*/ 250723 w 462116"/>
                  <a:gd name="connsiteY114" fmla="*/ 855945 h 1522081"/>
                  <a:gd name="connsiteX115" fmla="*/ 267929 w 462116"/>
                  <a:gd name="connsiteY115" fmla="*/ 875610 h 1522081"/>
                  <a:gd name="connsiteX116" fmla="*/ 280220 w 462116"/>
                  <a:gd name="connsiteY116" fmla="*/ 890358 h 1522081"/>
                  <a:gd name="connsiteX117" fmla="*/ 302342 w 462116"/>
                  <a:gd name="connsiteY117" fmla="*/ 907565 h 1522081"/>
                  <a:gd name="connsiteX118" fmla="*/ 307258 w 462116"/>
                  <a:gd name="connsiteY118" fmla="*/ 914939 h 1522081"/>
                  <a:gd name="connsiteX119" fmla="*/ 322007 w 462116"/>
                  <a:gd name="connsiteY119" fmla="*/ 929687 h 1522081"/>
                  <a:gd name="connsiteX120" fmla="*/ 334297 w 462116"/>
                  <a:gd name="connsiteY120" fmla="*/ 941977 h 1522081"/>
                  <a:gd name="connsiteX121" fmla="*/ 341671 w 462116"/>
                  <a:gd name="connsiteY121" fmla="*/ 951810 h 1522081"/>
                  <a:gd name="connsiteX122" fmla="*/ 349045 w 462116"/>
                  <a:gd name="connsiteY122" fmla="*/ 956726 h 1522081"/>
                  <a:gd name="connsiteX123" fmla="*/ 351504 w 462116"/>
                  <a:gd name="connsiteY123" fmla="*/ 964100 h 1522081"/>
                  <a:gd name="connsiteX124" fmla="*/ 361336 w 462116"/>
                  <a:gd name="connsiteY124" fmla="*/ 971474 h 1522081"/>
                  <a:gd name="connsiteX125" fmla="*/ 371168 w 462116"/>
                  <a:gd name="connsiteY125" fmla="*/ 981307 h 1522081"/>
                  <a:gd name="connsiteX126" fmla="*/ 385916 w 462116"/>
                  <a:gd name="connsiteY126" fmla="*/ 993597 h 1522081"/>
                  <a:gd name="connsiteX127" fmla="*/ 390833 w 462116"/>
                  <a:gd name="connsiteY127" fmla="*/ 1000971 h 1522081"/>
                  <a:gd name="connsiteX128" fmla="*/ 398207 w 462116"/>
                  <a:gd name="connsiteY128" fmla="*/ 1010803 h 1522081"/>
                  <a:gd name="connsiteX129" fmla="*/ 405581 w 462116"/>
                  <a:gd name="connsiteY129" fmla="*/ 1018177 h 1522081"/>
                  <a:gd name="connsiteX130" fmla="*/ 410497 w 462116"/>
                  <a:gd name="connsiteY130" fmla="*/ 1025552 h 1522081"/>
                  <a:gd name="connsiteX131" fmla="*/ 420329 w 462116"/>
                  <a:gd name="connsiteY131" fmla="*/ 1032926 h 1522081"/>
                  <a:gd name="connsiteX132" fmla="*/ 427704 w 462116"/>
                  <a:gd name="connsiteY132" fmla="*/ 1045216 h 1522081"/>
                  <a:gd name="connsiteX133" fmla="*/ 430162 w 462116"/>
                  <a:gd name="connsiteY133" fmla="*/ 1052590 h 1522081"/>
                  <a:gd name="connsiteX134" fmla="*/ 432620 w 462116"/>
                  <a:gd name="connsiteY134" fmla="*/ 1069797 h 1522081"/>
                  <a:gd name="connsiteX135" fmla="*/ 435078 w 462116"/>
                  <a:gd name="connsiteY135" fmla="*/ 1079629 h 1522081"/>
                  <a:gd name="connsiteX136" fmla="*/ 439994 w 462116"/>
                  <a:gd name="connsiteY136" fmla="*/ 1104210 h 1522081"/>
                  <a:gd name="connsiteX137" fmla="*/ 442452 w 462116"/>
                  <a:gd name="connsiteY137" fmla="*/ 1114042 h 1522081"/>
                  <a:gd name="connsiteX138" fmla="*/ 447368 w 462116"/>
                  <a:gd name="connsiteY138" fmla="*/ 1121416 h 1522081"/>
                  <a:gd name="connsiteX139" fmla="*/ 449826 w 462116"/>
                  <a:gd name="connsiteY139" fmla="*/ 1136165 h 1522081"/>
                  <a:gd name="connsiteX140" fmla="*/ 444910 w 462116"/>
                  <a:gd name="connsiteY140" fmla="*/ 1200074 h 1522081"/>
                  <a:gd name="connsiteX141" fmla="*/ 442452 w 462116"/>
                  <a:gd name="connsiteY141" fmla="*/ 1207448 h 1522081"/>
                  <a:gd name="connsiteX142" fmla="*/ 439994 w 462116"/>
                  <a:gd name="connsiteY142" fmla="*/ 1217281 h 1522081"/>
                  <a:gd name="connsiteX143" fmla="*/ 437536 w 462116"/>
                  <a:gd name="connsiteY143" fmla="*/ 1234487 h 1522081"/>
                  <a:gd name="connsiteX144" fmla="*/ 432620 w 462116"/>
                  <a:gd name="connsiteY144" fmla="*/ 1249236 h 1522081"/>
                  <a:gd name="connsiteX145" fmla="*/ 427704 w 462116"/>
                  <a:gd name="connsiteY145" fmla="*/ 1283648 h 1522081"/>
                  <a:gd name="connsiteX146" fmla="*/ 430162 w 462116"/>
                  <a:gd name="connsiteY146" fmla="*/ 1350016 h 1522081"/>
                  <a:gd name="connsiteX147" fmla="*/ 432620 w 462116"/>
                  <a:gd name="connsiteY147" fmla="*/ 1357390 h 1522081"/>
                  <a:gd name="connsiteX148" fmla="*/ 439994 w 462116"/>
                  <a:gd name="connsiteY148" fmla="*/ 1381971 h 1522081"/>
                  <a:gd name="connsiteX149" fmla="*/ 449826 w 462116"/>
                  <a:gd name="connsiteY149" fmla="*/ 1396719 h 1522081"/>
                  <a:gd name="connsiteX150" fmla="*/ 452284 w 462116"/>
                  <a:gd name="connsiteY150" fmla="*/ 1404094 h 1522081"/>
                  <a:gd name="connsiteX151" fmla="*/ 457200 w 462116"/>
                  <a:gd name="connsiteY151" fmla="*/ 1411468 h 1522081"/>
                  <a:gd name="connsiteX152" fmla="*/ 462116 w 462116"/>
                  <a:gd name="connsiteY152" fmla="*/ 1426216 h 1522081"/>
                  <a:gd name="connsiteX153" fmla="*/ 457200 w 462116"/>
                  <a:gd name="connsiteY153" fmla="*/ 1465545 h 1522081"/>
                  <a:gd name="connsiteX154" fmla="*/ 454742 w 462116"/>
                  <a:gd name="connsiteY154" fmla="*/ 1475377 h 1522081"/>
                  <a:gd name="connsiteX155" fmla="*/ 449826 w 462116"/>
                  <a:gd name="connsiteY155" fmla="*/ 1480294 h 1522081"/>
                  <a:gd name="connsiteX156" fmla="*/ 442452 w 462116"/>
                  <a:gd name="connsiteY156" fmla="*/ 1502416 h 1522081"/>
                  <a:gd name="connsiteX157" fmla="*/ 439994 w 462116"/>
                  <a:gd name="connsiteY157" fmla="*/ 1509790 h 1522081"/>
                  <a:gd name="connsiteX158" fmla="*/ 432620 w 462116"/>
                  <a:gd name="connsiteY158" fmla="*/ 1522081 h 15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462116" h="1522081">
                    <a:moveTo>
                      <a:pt x="432620" y="1522081"/>
                    </a:moveTo>
                    <a:cubicBezTo>
                      <a:pt x="427704" y="1521262"/>
                      <a:pt x="421182" y="1523348"/>
                      <a:pt x="417871" y="1519623"/>
                    </a:cubicBezTo>
                    <a:cubicBezTo>
                      <a:pt x="414079" y="1515357"/>
                      <a:pt x="411128" y="1485343"/>
                      <a:pt x="410497" y="1480294"/>
                    </a:cubicBezTo>
                    <a:cubicBezTo>
                      <a:pt x="408858" y="1445881"/>
                      <a:pt x="407392" y="1411459"/>
                      <a:pt x="405581" y="1377055"/>
                    </a:cubicBezTo>
                    <a:cubicBezTo>
                      <a:pt x="402776" y="1323755"/>
                      <a:pt x="405057" y="1345821"/>
                      <a:pt x="400665" y="1310687"/>
                    </a:cubicBezTo>
                    <a:cubicBezTo>
                      <a:pt x="399090" y="1279180"/>
                      <a:pt x="400560" y="1270835"/>
                      <a:pt x="395749" y="1246777"/>
                    </a:cubicBezTo>
                    <a:cubicBezTo>
                      <a:pt x="395087" y="1243464"/>
                      <a:pt x="394359" y="1240150"/>
                      <a:pt x="393291" y="1236945"/>
                    </a:cubicBezTo>
                    <a:cubicBezTo>
                      <a:pt x="391896" y="1232759"/>
                      <a:pt x="390013" y="1228752"/>
                      <a:pt x="388374" y="1224655"/>
                    </a:cubicBezTo>
                    <a:cubicBezTo>
                      <a:pt x="387555" y="1218919"/>
                      <a:pt x="387052" y="1213129"/>
                      <a:pt x="385916" y="1207448"/>
                    </a:cubicBezTo>
                    <a:cubicBezTo>
                      <a:pt x="385408" y="1204907"/>
                      <a:pt x="383966" y="1202615"/>
                      <a:pt x="383458" y="1200074"/>
                    </a:cubicBezTo>
                    <a:cubicBezTo>
                      <a:pt x="382322" y="1194393"/>
                      <a:pt x="381881" y="1188594"/>
                      <a:pt x="381000" y="1182868"/>
                    </a:cubicBezTo>
                    <a:cubicBezTo>
                      <a:pt x="380242" y="1177942"/>
                      <a:pt x="379460" y="1173018"/>
                      <a:pt x="378542" y="1168119"/>
                    </a:cubicBezTo>
                    <a:cubicBezTo>
                      <a:pt x="377002" y="1159907"/>
                      <a:pt x="376729" y="1151297"/>
                      <a:pt x="373626" y="1143539"/>
                    </a:cubicBezTo>
                    <a:cubicBezTo>
                      <a:pt x="366201" y="1124975"/>
                      <a:pt x="369780" y="1135529"/>
                      <a:pt x="363794" y="1111584"/>
                    </a:cubicBezTo>
                    <a:lnTo>
                      <a:pt x="358878" y="1091919"/>
                    </a:lnTo>
                    <a:cubicBezTo>
                      <a:pt x="358059" y="1088642"/>
                      <a:pt x="357083" y="1085400"/>
                      <a:pt x="356420" y="1082087"/>
                    </a:cubicBezTo>
                    <a:cubicBezTo>
                      <a:pt x="355601" y="1077990"/>
                      <a:pt x="355283" y="1073760"/>
                      <a:pt x="353962" y="1069797"/>
                    </a:cubicBezTo>
                    <a:cubicBezTo>
                      <a:pt x="352803" y="1066321"/>
                      <a:pt x="350684" y="1063242"/>
                      <a:pt x="349045" y="1059965"/>
                    </a:cubicBezTo>
                    <a:cubicBezTo>
                      <a:pt x="343155" y="1036404"/>
                      <a:pt x="350926" y="1065607"/>
                      <a:pt x="341671" y="1037842"/>
                    </a:cubicBezTo>
                    <a:cubicBezTo>
                      <a:pt x="336380" y="1021970"/>
                      <a:pt x="342938" y="1033597"/>
                      <a:pt x="334297" y="1020636"/>
                    </a:cubicBezTo>
                    <a:cubicBezTo>
                      <a:pt x="332504" y="1009879"/>
                      <a:pt x="333136" y="1004753"/>
                      <a:pt x="326923" y="996055"/>
                    </a:cubicBezTo>
                    <a:cubicBezTo>
                      <a:pt x="324903" y="993226"/>
                      <a:pt x="322007" y="991139"/>
                      <a:pt x="319549" y="988681"/>
                    </a:cubicBezTo>
                    <a:cubicBezTo>
                      <a:pt x="318730" y="985403"/>
                      <a:pt x="318277" y="982011"/>
                      <a:pt x="317091" y="978848"/>
                    </a:cubicBezTo>
                    <a:cubicBezTo>
                      <a:pt x="313041" y="968048"/>
                      <a:pt x="312443" y="970715"/>
                      <a:pt x="307258" y="961642"/>
                    </a:cubicBezTo>
                    <a:cubicBezTo>
                      <a:pt x="305440" y="958461"/>
                      <a:pt x="304160" y="954991"/>
                      <a:pt x="302342" y="951810"/>
                    </a:cubicBezTo>
                    <a:cubicBezTo>
                      <a:pt x="300876" y="949245"/>
                      <a:pt x="298892" y="947001"/>
                      <a:pt x="297426" y="944436"/>
                    </a:cubicBezTo>
                    <a:cubicBezTo>
                      <a:pt x="276961" y="908621"/>
                      <a:pt x="303843" y="954812"/>
                      <a:pt x="290052" y="927229"/>
                    </a:cubicBezTo>
                    <a:cubicBezTo>
                      <a:pt x="288731" y="924587"/>
                      <a:pt x="286874" y="922244"/>
                      <a:pt x="285136" y="919855"/>
                    </a:cubicBezTo>
                    <a:cubicBezTo>
                      <a:pt x="280317" y="913228"/>
                      <a:pt x="274051" y="907519"/>
                      <a:pt x="270387" y="900190"/>
                    </a:cubicBezTo>
                    <a:cubicBezTo>
                      <a:pt x="263916" y="887249"/>
                      <a:pt x="268062" y="892949"/>
                      <a:pt x="258097" y="882984"/>
                    </a:cubicBezTo>
                    <a:cubicBezTo>
                      <a:pt x="257278" y="879707"/>
                      <a:pt x="257315" y="876085"/>
                      <a:pt x="255639" y="873152"/>
                    </a:cubicBezTo>
                    <a:cubicBezTo>
                      <a:pt x="253914" y="870134"/>
                      <a:pt x="250351" y="868558"/>
                      <a:pt x="248265" y="865777"/>
                    </a:cubicBezTo>
                    <a:cubicBezTo>
                      <a:pt x="245399" y="861955"/>
                      <a:pt x="243668" y="857374"/>
                      <a:pt x="240891" y="853487"/>
                    </a:cubicBezTo>
                    <a:cubicBezTo>
                      <a:pt x="239544" y="851601"/>
                      <a:pt x="237422" y="850381"/>
                      <a:pt x="235974" y="848571"/>
                    </a:cubicBezTo>
                    <a:cubicBezTo>
                      <a:pt x="230856" y="842173"/>
                      <a:pt x="227019" y="834701"/>
                      <a:pt x="221226" y="828907"/>
                    </a:cubicBezTo>
                    <a:cubicBezTo>
                      <a:pt x="219587" y="827268"/>
                      <a:pt x="217701" y="825844"/>
                      <a:pt x="216310" y="823990"/>
                    </a:cubicBezTo>
                    <a:cubicBezTo>
                      <a:pt x="212765" y="819263"/>
                      <a:pt x="208346" y="814847"/>
                      <a:pt x="206478" y="809242"/>
                    </a:cubicBezTo>
                    <a:cubicBezTo>
                      <a:pt x="203388" y="799973"/>
                      <a:pt x="204525" y="800792"/>
                      <a:pt x="196645" y="792036"/>
                    </a:cubicBezTo>
                    <a:cubicBezTo>
                      <a:pt x="191994" y="786868"/>
                      <a:pt x="185754" y="783072"/>
                      <a:pt x="181897" y="777287"/>
                    </a:cubicBezTo>
                    <a:cubicBezTo>
                      <a:pt x="175342" y="767455"/>
                      <a:pt x="179439" y="771552"/>
                      <a:pt x="169607" y="764997"/>
                    </a:cubicBezTo>
                    <a:cubicBezTo>
                      <a:pt x="165102" y="751481"/>
                      <a:pt x="169855" y="763586"/>
                      <a:pt x="162233" y="750248"/>
                    </a:cubicBezTo>
                    <a:cubicBezTo>
                      <a:pt x="160415" y="747067"/>
                      <a:pt x="159446" y="743398"/>
                      <a:pt x="157316" y="740416"/>
                    </a:cubicBezTo>
                    <a:cubicBezTo>
                      <a:pt x="155295" y="737587"/>
                      <a:pt x="151962" y="735871"/>
                      <a:pt x="149942" y="733042"/>
                    </a:cubicBezTo>
                    <a:cubicBezTo>
                      <a:pt x="147812" y="730060"/>
                      <a:pt x="146968" y="726317"/>
                      <a:pt x="145026" y="723210"/>
                    </a:cubicBezTo>
                    <a:cubicBezTo>
                      <a:pt x="142855" y="719736"/>
                      <a:pt x="139642" y="716958"/>
                      <a:pt x="137652" y="713377"/>
                    </a:cubicBezTo>
                    <a:cubicBezTo>
                      <a:pt x="135509" y="709520"/>
                      <a:pt x="134879" y="704944"/>
                      <a:pt x="132736" y="701087"/>
                    </a:cubicBezTo>
                    <a:cubicBezTo>
                      <a:pt x="130746" y="697506"/>
                      <a:pt x="127743" y="694589"/>
                      <a:pt x="125362" y="691255"/>
                    </a:cubicBezTo>
                    <a:cubicBezTo>
                      <a:pt x="123645" y="688851"/>
                      <a:pt x="122084" y="686339"/>
                      <a:pt x="120445" y="683881"/>
                    </a:cubicBezTo>
                    <a:cubicBezTo>
                      <a:pt x="119626" y="681423"/>
                      <a:pt x="119320" y="678729"/>
                      <a:pt x="117987" y="676507"/>
                    </a:cubicBezTo>
                    <a:cubicBezTo>
                      <a:pt x="109254" y="661950"/>
                      <a:pt x="113439" y="687441"/>
                      <a:pt x="103239" y="656842"/>
                    </a:cubicBezTo>
                    <a:cubicBezTo>
                      <a:pt x="97224" y="638796"/>
                      <a:pt x="101987" y="645758"/>
                      <a:pt x="90949" y="634719"/>
                    </a:cubicBezTo>
                    <a:cubicBezTo>
                      <a:pt x="90130" y="632261"/>
                      <a:pt x="89749" y="629610"/>
                      <a:pt x="88491" y="627345"/>
                    </a:cubicBezTo>
                    <a:cubicBezTo>
                      <a:pt x="85621" y="622180"/>
                      <a:pt x="80526" y="618202"/>
                      <a:pt x="78658" y="612597"/>
                    </a:cubicBezTo>
                    <a:cubicBezTo>
                      <a:pt x="77019" y="607681"/>
                      <a:pt x="76851" y="601994"/>
                      <a:pt x="73742" y="597848"/>
                    </a:cubicBezTo>
                    <a:cubicBezTo>
                      <a:pt x="67403" y="589396"/>
                      <a:pt x="65308" y="587824"/>
                      <a:pt x="61452" y="578184"/>
                    </a:cubicBezTo>
                    <a:cubicBezTo>
                      <a:pt x="59527" y="573373"/>
                      <a:pt x="58853" y="568071"/>
                      <a:pt x="56536" y="563436"/>
                    </a:cubicBezTo>
                    <a:cubicBezTo>
                      <a:pt x="54897" y="560158"/>
                      <a:pt x="52981" y="557005"/>
                      <a:pt x="51620" y="553603"/>
                    </a:cubicBezTo>
                    <a:cubicBezTo>
                      <a:pt x="42846" y="531668"/>
                      <a:pt x="51245" y="545666"/>
                      <a:pt x="41787" y="531481"/>
                    </a:cubicBezTo>
                    <a:cubicBezTo>
                      <a:pt x="39049" y="523267"/>
                      <a:pt x="38929" y="523536"/>
                      <a:pt x="36871" y="514274"/>
                    </a:cubicBezTo>
                    <a:cubicBezTo>
                      <a:pt x="35965" y="510196"/>
                      <a:pt x="35613" y="505986"/>
                      <a:pt x="34413" y="501984"/>
                    </a:cubicBezTo>
                    <a:cubicBezTo>
                      <a:pt x="33145" y="497758"/>
                      <a:pt x="31136" y="493791"/>
                      <a:pt x="29497" y="489694"/>
                    </a:cubicBezTo>
                    <a:cubicBezTo>
                      <a:pt x="28678" y="484778"/>
                      <a:pt x="28471" y="479719"/>
                      <a:pt x="27039" y="474945"/>
                    </a:cubicBezTo>
                    <a:cubicBezTo>
                      <a:pt x="25986" y="471435"/>
                      <a:pt x="23012" y="468668"/>
                      <a:pt x="22123" y="465113"/>
                    </a:cubicBezTo>
                    <a:cubicBezTo>
                      <a:pt x="20521" y="458704"/>
                      <a:pt x="20847" y="451947"/>
                      <a:pt x="19665" y="445448"/>
                    </a:cubicBezTo>
                    <a:cubicBezTo>
                      <a:pt x="19202" y="442899"/>
                      <a:pt x="18026" y="440532"/>
                      <a:pt x="17207" y="438074"/>
                    </a:cubicBezTo>
                    <a:cubicBezTo>
                      <a:pt x="16388" y="431519"/>
                      <a:pt x="15835" y="424926"/>
                      <a:pt x="14749" y="418410"/>
                    </a:cubicBezTo>
                    <a:cubicBezTo>
                      <a:pt x="14194" y="415077"/>
                      <a:pt x="12710" y="411929"/>
                      <a:pt x="12291" y="408577"/>
                    </a:cubicBezTo>
                    <a:cubicBezTo>
                      <a:pt x="9984" y="390124"/>
                      <a:pt x="8795" y="356798"/>
                      <a:pt x="7374" y="339752"/>
                    </a:cubicBezTo>
                    <a:cubicBezTo>
                      <a:pt x="6825" y="333169"/>
                      <a:pt x="5735" y="326642"/>
                      <a:pt x="4916" y="320087"/>
                    </a:cubicBezTo>
                    <a:cubicBezTo>
                      <a:pt x="2891" y="220851"/>
                      <a:pt x="0" y="95060"/>
                      <a:pt x="0" y="539"/>
                    </a:cubicBezTo>
                    <a:cubicBezTo>
                      <a:pt x="0" y="-2052"/>
                      <a:pt x="1830" y="5399"/>
                      <a:pt x="2458" y="7913"/>
                    </a:cubicBezTo>
                    <a:cubicBezTo>
                      <a:pt x="5840" y="21443"/>
                      <a:pt x="4985" y="24340"/>
                      <a:pt x="7374" y="39868"/>
                    </a:cubicBezTo>
                    <a:cubicBezTo>
                      <a:pt x="8916" y="49891"/>
                      <a:pt x="10910" y="57310"/>
                      <a:pt x="14749" y="66907"/>
                    </a:cubicBezTo>
                    <a:cubicBezTo>
                      <a:pt x="16388" y="71004"/>
                      <a:pt x="18270" y="75011"/>
                      <a:pt x="19665" y="79197"/>
                    </a:cubicBezTo>
                    <a:cubicBezTo>
                      <a:pt x="21663" y="85191"/>
                      <a:pt x="23282" y="95475"/>
                      <a:pt x="24581" y="101319"/>
                    </a:cubicBezTo>
                    <a:cubicBezTo>
                      <a:pt x="27058" y="112467"/>
                      <a:pt x="27869" y="113641"/>
                      <a:pt x="31955" y="125900"/>
                    </a:cubicBezTo>
                    <a:lnTo>
                      <a:pt x="34413" y="133274"/>
                    </a:lnTo>
                    <a:cubicBezTo>
                      <a:pt x="35232" y="139010"/>
                      <a:pt x="35735" y="144800"/>
                      <a:pt x="36871" y="150481"/>
                    </a:cubicBezTo>
                    <a:cubicBezTo>
                      <a:pt x="37379" y="153022"/>
                      <a:pt x="38767" y="155326"/>
                      <a:pt x="39329" y="157855"/>
                    </a:cubicBezTo>
                    <a:cubicBezTo>
                      <a:pt x="40410" y="162720"/>
                      <a:pt x="41169" y="167658"/>
                      <a:pt x="41787" y="172603"/>
                    </a:cubicBezTo>
                    <a:cubicBezTo>
                      <a:pt x="42808" y="180774"/>
                      <a:pt x="43157" y="189022"/>
                      <a:pt x="44245" y="197184"/>
                    </a:cubicBezTo>
                    <a:cubicBezTo>
                      <a:pt x="45563" y="207066"/>
                      <a:pt x="46406" y="208579"/>
                      <a:pt x="49162" y="216848"/>
                    </a:cubicBezTo>
                    <a:cubicBezTo>
                      <a:pt x="49981" y="227500"/>
                      <a:pt x="50372" y="238193"/>
                      <a:pt x="51620" y="248803"/>
                    </a:cubicBezTo>
                    <a:cubicBezTo>
                      <a:pt x="52015" y="252158"/>
                      <a:pt x="53474" y="255312"/>
                      <a:pt x="54078" y="258636"/>
                    </a:cubicBezTo>
                    <a:cubicBezTo>
                      <a:pt x="55114" y="264336"/>
                      <a:pt x="55500" y="270142"/>
                      <a:pt x="56536" y="275842"/>
                    </a:cubicBezTo>
                    <a:cubicBezTo>
                      <a:pt x="58221" y="285109"/>
                      <a:pt x="62362" y="293590"/>
                      <a:pt x="63910" y="302881"/>
                    </a:cubicBezTo>
                    <a:cubicBezTo>
                      <a:pt x="69663" y="337403"/>
                      <a:pt x="63295" y="310252"/>
                      <a:pt x="68826" y="332377"/>
                    </a:cubicBezTo>
                    <a:cubicBezTo>
                      <a:pt x="70465" y="352861"/>
                      <a:pt x="70364" y="373559"/>
                      <a:pt x="73742" y="393829"/>
                    </a:cubicBezTo>
                    <a:cubicBezTo>
                      <a:pt x="77318" y="415286"/>
                      <a:pt x="76420" y="407642"/>
                      <a:pt x="78658" y="435616"/>
                    </a:cubicBezTo>
                    <a:cubicBezTo>
                      <a:pt x="79798" y="449869"/>
                      <a:pt x="80717" y="473983"/>
                      <a:pt x="83574" y="489694"/>
                    </a:cubicBezTo>
                    <a:cubicBezTo>
                      <a:pt x="84038" y="492243"/>
                      <a:pt x="85213" y="494610"/>
                      <a:pt x="86033" y="497068"/>
                    </a:cubicBezTo>
                    <a:cubicBezTo>
                      <a:pt x="86852" y="510178"/>
                      <a:pt x="87116" y="523334"/>
                      <a:pt x="88491" y="536397"/>
                    </a:cubicBezTo>
                    <a:cubicBezTo>
                      <a:pt x="88762" y="538974"/>
                      <a:pt x="90486" y="541222"/>
                      <a:pt x="90949" y="543771"/>
                    </a:cubicBezTo>
                    <a:cubicBezTo>
                      <a:pt x="92131" y="550270"/>
                      <a:pt x="92321" y="556920"/>
                      <a:pt x="93407" y="563436"/>
                    </a:cubicBezTo>
                    <a:cubicBezTo>
                      <a:pt x="94781" y="571678"/>
                      <a:pt x="96949" y="579774"/>
                      <a:pt x="98323" y="588016"/>
                    </a:cubicBezTo>
                    <a:cubicBezTo>
                      <a:pt x="103139" y="616915"/>
                      <a:pt x="98350" y="590598"/>
                      <a:pt x="103239" y="612597"/>
                    </a:cubicBezTo>
                    <a:cubicBezTo>
                      <a:pt x="104145" y="616675"/>
                      <a:pt x="104684" y="620834"/>
                      <a:pt x="105697" y="624887"/>
                    </a:cubicBezTo>
                    <a:cubicBezTo>
                      <a:pt x="106325" y="627401"/>
                      <a:pt x="107443" y="629770"/>
                      <a:pt x="108155" y="632261"/>
                    </a:cubicBezTo>
                    <a:cubicBezTo>
                      <a:pt x="109083" y="635510"/>
                      <a:pt x="109642" y="638858"/>
                      <a:pt x="110613" y="642094"/>
                    </a:cubicBezTo>
                    <a:cubicBezTo>
                      <a:pt x="112102" y="647057"/>
                      <a:pt x="112655" y="652530"/>
                      <a:pt x="115529" y="656842"/>
                    </a:cubicBezTo>
                    <a:cubicBezTo>
                      <a:pt x="117168" y="659300"/>
                      <a:pt x="119245" y="661516"/>
                      <a:pt x="120445" y="664216"/>
                    </a:cubicBezTo>
                    <a:cubicBezTo>
                      <a:pt x="122550" y="668952"/>
                      <a:pt x="124105" y="673937"/>
                      <a:pt x="125362" y="678965"/>
                    </a:cubicBezTo>
                    <a:cubicBezTo>
                      <a:pt x="126181" y="682242"/>
                      <a:pt x="126489" y="685692"/>
                      <a:pt x="127820" y="688797"/>
                    </a:cubicBezTo>
                    <a:cubicBezTo>
                      <a:pt x="128984" y="691512"/>
                      <a:pt x="131415" y="693529"/>
                      <a:pt x="132736" y="696171"/>
                    </a:cubicBezTo>
                    <a:cubicBezTo>
                      <a:pt x="142913" y="716524"/>
                      <a:pt x="126021" y="689786"/>
                      <a:pt x="140110" y="710919"/>
                    </a:cubicBezTo>
                    <a:cubicBezTo>
                      <a:pt x="140929" y="713377"/>
                      <a:pt x="141177" y="716108"/>
                      <a:pt x="142568" y="718294"/>
                    </a:cubicBezTo>
                    <a:cubicBezTo>
                      <a:pt x="151984" y="733091"/>
                      <a:pt x="153424" y="734066"/>
                      <a:pt x="162233" y="742874"/>
                    </a:cubicBezTo>
                    <a:cubicBezTo>
                      <a:pt x="163405" y="745804"/>
                      <a:pt x="169415" y="761817"/>
                      <a:pt x="172065" y="764997"/>
                    </a:cubicBezTo>
                    <a:cubicBezTo>
                      <a:pt x="173956" y="767266"/>
                      <a:pt x="176981" y="768274"/>
                      <a:pt x="179439" y="769913"/>
                    </a:cubicBezTo>
                    <a:cubicBezTo>
                      <a:pt x="188537" y="788109"/>
                      <a:pt x="179272" y="772169"/>
                      <a:pt x="191729" y="787119"/>
                    </a:cubicBezTo>
                    <a:cubicBezTo>
                      <a:pt x="208832" y="807645"/>
                      <a:pt x="182484" y="780335"/>
                      <a:pt x="204020" y="801868"/>
                    </a:cubicBezTo>
                    <a:cubicBezTo>
                      <a:pt x="208340" y="814827"/>
                      <a:pt x="203623" y="804341"/>
                      <a:pt x="213852" y="816616"/>
                    </a:cubicBezTo>
                    <a:cubicBezTo>
                      <a:pt x="215743" y="818885"/>
                      <a:pt x="216792" y="821794"/>
                      <a:pt x="218768" y="823990"/>
                    </a:cubicBezTo>
                    <a:cubicBezTo>
                      <a:pt x="218835" y="824064"/>
                      <a:pt x="235603" y="840826"/>
                      <a:pt x="240891" y="846113"/>
                    </a:cubicBezTo>
                    <a:cubicBezTo>
                      <a:pt x="244168" y="849390"/>
                      <a:pt x="248152" y="852088"/>
                      <a:pt x="250723" y="855945"/>
                    </a:cubicBezTo>
                    <a:cubicBezTo>
                      <a:pt x="262194" y="873152"/>
                      <a:pt x="255639" y="867417"/>
                      <a:pt x="267929" y="875610"/>
                    </a:cubicBezTo>
                    <a:cubicBezTo>
                      <a:pt x="271850" y="881491"/>
                      <a:pt x="274196" y="886055"/>
                      <a:pt x="280220" y="890358"/>
                    </a:cubicBezTo>
                    <a:cubicBezTo>
                      <a:pt x="293340" y="899729"/>
                      <a:pt x="290456" y="889736"/>
                      <a:pt x="302342" y="907565"/>
                    </a:cubicBezTo>
                    <a:cubicBezTo>
                      <a:pt x="303981" y="910023"/>
                      <a:pt x="305295" y="912731"/>
                      <a:pt x="307258" y="914939"/>
                    </a:cubicBezTo>
                    <a:cubicBezTo>
                      <a:pt x="311877" y="920135"/>
                      <a:pt x="318150" y="923902"/>
                      <a:pt x="322007" y="929687"/>
                    </a:cubicBezTo>
                    <a:cubicBezTo>
                      <a:pt x="328562" y="939519"/>
                      <a:pt x="324465" y="935422"/>
                      <a:pt x="334297" y="941977"/>
                    </a:cubicBezTo>
                    <a:cubicBezTo>
                      <a:pt x="336755" y="945255"/>
                      <a:pt x="338774" y="948913"/>
                      <a:pt x="341671" y="951810"/>
                    </a:cubicBezTo>
                    <a:cubicBezTo>
                      <a:pt x="343760" y="953899"/>
                      <a:pt x="347199" y="954419"/>
                      <a:pt x="349045" y="956726"/>
                    </a:cubicBezTo>
                    <a:cubicBezTo>
                      <a:pt x="350664" y="958749"/>
                      <a:pt x="349845" y="962110"/>
                      <a:pt x="351504" y="964100"/>
                    </a:cubicBezTo>
                    <a:cubicBezTo>
                      <a:pt x="354127" y="967247"/>
                      <a:pt x="358253" y="968776"/>
                      <a:pt x="361336" y="971474"/>
                    </a:cubicBezTo>
                    <a:cubicBezTo>
                      <a:pt x="364824" y="974526"/>
                      <a:pt x="367649" y="978290"/>
                      <a:pt x="371168" y="981307"/>
                    </a:cubicBezTo>
                    <a:cubicBezTo>
                      <a:pt x="382451" y="990979"/>
                      <a:pt x="375257" y="980807"/>
                      <a:pt x="385916" y="993597"/>
                    </a:cubicBezTo>
                    <a:cubicBezTo>
                      <a:pt x="387807" y="995867"/>
                      <a:pt x="389116" y="998567"/>
                      <a:pt x="390833" y="1000971"/>
                    </a:cubicBezTo>
                    <a:cubicBezTo>
                      <a:pt x="393214" y="1004305"/>
                      <a:pt x="395541" y="1007693"/>
                      <a:pt x="398207" y="1010803"/>
                    </a:cubicBezTo>
                    <a:cubicBezTo>
                      <a:pt x="400469" y="1013442"/>
                      <a:pt x="403356" y="1015506"/>
                      <a:pt x="405581" y="1018177"/>
                    </a:cubicBezTo>
                    <a:cubicBezTo>
                      <a:pt x="407472" y="1020447"/>
                      <a:pt x="408408" y="1023463"/>
                      <a:pt x="410497" y="1025552"/>
                    </a:cubicBezTo>
                    <a:cubicBezTo>
                      <a:pt x="413394" y="1028449"/>
                      <a:pt x="417052" y="1030468"/>
                      <a:pt x="420329" y="1032926"/>
                    </a:cubicBezTo>
                    <a:cubicBezTo>
                      <a:pt x="427292" y="1053814"/>
                      <a:pt x="417581" y="1028346"/>
                      <a:pt x="427704" y="1045216"/>
                    </a:cubicBezTo>
                    <a:cubicBezTo>
                      <a:pt x="429037" y="1047438"/>
                      <a:pt x="429343" y="1050132"/>
                      <a:pt x="430162" y="1052590"/>
                    </a:cubicBezTo>
                    <a:cubicBezTo>
                      <a:pt x="430981" y="1058326"/>
                      <a:pt x="431584" y="1064097"/>
                      <a:pt x="432620" y="1069797"/>
                    </a:cubicBezTo>
                    <a:cubicBezTo>
                      <a:pt x="433224" y="1073121"/>
                      <a:pt x="434474" y="1076305"/>
                      <a:pt x="435078" y="1079629"/>
                    </a:cubicBezTo>
                    <a:cubicBezTo>
                      <a:pt x="442419" y="1120006"/>
                      <a:pt x="433684" y="1082125"/>
                      <a:pt x="439994" y="1104210"/>
                    </a:cubicBezTo>
                    <a:cubicBezTo>
                      <a:pt x="440922" y="1107458"/>
                      <a:pt x="441121" y="1110937"/>
                      <a:pt x="442452" y="1114042"/>
                    </a:cubicBezTo>
                    <a:cubicBezTo>
                      <a:pt x="443616" y="1116757"/>
                      <a:pt x="445729" y="1118958"/>
                      <a:pt x="447368" y="1121416"/>
                    </a:cubicBezTo>
                    <a:cubicBezTo>
                      <a:pt x="448187" y="1126332"/>
                      <a:pt x="449826" y="1131181"/>
                      <a:pt x="449826" y="1136165"/>
                    </a:cubicBezTo>
                    <a:cubicBezTo>
                      <a:pt x="449826" y="1149749"/>
                      <a:pt x="448546" y="1181894"/>
                      <a:pt x="444910" y="1200074"/>
                    </a:cubicBezTo>
                    <a:cubicBezTo>
                      <a:pt x="444402" y="1202615"/>
                      <a:pt x="443164" y="1204957"/>
                      <a:pt x="442452" y="1207448"/>
                    </a:cubicBezTo>
                    <a:cubicBezTo>
                      <a:pt x="441524" y="1210697"/>
                      <a:pt x="440598" y="1213957"/>
                      <a:pt x="439994" y="1217281"/>
                    </a:cubicBezTo>
                    <a:cubicBezTo>
                      <a:pt x="438958" y="1222981"/>
                      <a:pt x="438839" y="1228842"/>
                      <a:pt x="437536" y="1234487"/>
                    </a:cubicBezTo>
                    <a:cubicBezTo>
                      <a:pt x="436371" y="1239537"/>
                      <a:pt x="433636" y="1244154"/>
                      <a:pt x="432620" y="1249236"/>
                    </a:cubicBezTo>
                    <a:cubicBezTo>
                      <a:pt x="428707" y="1268801"/>
                      <a:pt x="430623" y="1257374"/>
                      <a:pt x="427704" y="1283648"/>
                    </a:cubicBezTo>
                    <a:cubicBezTo>
                      <a:pt x="428523" y="1305771"/>
                      <a:pt x="428689" y="1327927"/>
                      <a:pt x="430162" y="1350016"/>
                    </a:cubicBezTo>
                    <a:cubicBezTo>
                      <a:pt x="430334" y="1352601"/>
                      <a:pt x="431908" y="1354899"/>
                      <a:pt x="432620" y="1357390"/>
                    </a:cubicBezTo>
                    <a:cubicBezTo>
                      <a:pt x="434338" y="1363402"/>
                      <a:pt x="437073" y="1377589"/>
                      <a:pt x="439994" y="1381971"/>
                    </a:cubicBezTo>
                    <a:lnTo>
                      <a:pt x="449826" y="1396719"/>
                    </a:lnTo>
                    <a:cubicBezTo>
                      <a:pt x="450645" y="1399177"/>
                      <a:pt x="451125" y="1401776"/>
                      <a:pt x="452284" y="1404094"/>
                    </a:cubicBezTo>
                    <a:cubicBezTo>
                      <a:pt x="453605" y="1406736"/>
                      <a:pt x="456000" y="1408768"/>
                      <a:pt x="457200" y="1411468"/>
                    </a:cubicBezTo>
                    <a:cubicBezTo>
                      <a:pt x="459305" y="1416203"/>
                      <a:pt x="462116" y="1426216"/>
                      <a:pt x="462116" y="1426216"/>
                    </a:cubicBezTo>
                    <a:cubicBezTo>
                      <a:pt x="455753" y="1445306"/>
                      <a:pt x="462030" y="1424486"/>
                      <a:pt x="457200" y="1465545"/>
                    </a:cubicBezTo>
                    <a:cubicBezTo>
                      <a:pt x="456805" y="1468900"/>
                      <a:pt x="456253" y="1472355"/>
                      <a:pt x="454742" y="1475377"/>
                    </a:cubicBezTo>
                    <a:cubicBezTo>
                      <a:pt x="453706" y="1477450"/>
                      <a:pt x="451465" y="1478655"/>
                      <a:pt x="449826" y="1480294"/>
                    </a:cubicBezTo>
                    <a:lnTo>
                      <a:pt x="442452" y="1502416"/>
                    </a:lnTo>
                    <a:cubicBezTo>
                      <a:pt x="441633" y="1504874"/>
                      <a:pt x="439994" y="1507199"/>
                      <a:pt x="439994" y="1509790"/>
                    </a:cubicBezTo>
                    <a:lnTo>
                      <a:pt x="432620" y="152208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553614" y="5366197"/>
                <a:ext cx="766244" cy="629415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lumMod val="45000"/>
                      <a:lumOff val="55000"/>
                    </a:schemeClr>
                  </a:gs>
                  <a:gs pos="86000">
                    <a:srgbClr val="0000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214934" y="4894027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3537931" y="4420610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350255" y="502093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725280" y="5151307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076588" y="441568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0000FF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9" name="Group 113"/>
            <p:cNvGrpSpPr/>
            <p:nvPr/>
          </p:nvGrpSpPr>
          <p:grpSpPr>
            <a:xfrm rot="6159649">
              <a:off x="6459906" y="3361911"/>
              <a:ext cx="1404582" cy="1623928"/>
              <a:chOff x="6170567" y="3640055"/>
              <a:chExt cx="1404582" cy="1623928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6855879" y="3982041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438231" y="4028824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170567" y="3834276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003946" y="4386384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381915" y="3742975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6596789" y="3641763"/>
                <a:ext cx="144867" cy="1127156"/>
              </a:xfrm>
              <a:custGeom>
                <a:avLst/>
                <a:gdLst>
                  <a:gd name="connsiteX0" fmla="*/ 159860 w 208662"/>
                  <a:gd name="connsiteY0" fmla="*/ 1619916 h 1623517"/>
                  <a:gd name="connsiteX1" fmla="*/ 121494 w 208662"/>
                  <a:gd name="connsiteY1" fmla="*/ 1536789 h 1623517"/>
                  <a:gd name="connsiteX2" fmla="*/ 102311 w 208662"/>
                  <a:gd name="connsiteY2" fmla="*/ 1517605 h 1623517"/>
                  <a:gd name="connsiteX3" fmla="*/ 89522 w 208662"/>
                  <a:gd name="connsiteY3" fmla="*/ 1479239 h 1623517"/>
                  <a:gd name="connsiteX4" fmla="*/ 83127 w 208662"/>
                  <a:gd name="connsiteY4" fmla="*/ 1460056 h 1623517"/>
                  <a:gd name="connsiteX5" fmla="*/ 70338 w 208662"/>
                  <a:gd name="connsiteY5" fmla="*/ 1440872 h 1623517"/>
                  <a:gd name="connsiteX6" fmla="*/ 63944 w 208662"/>
                  <a:gd name="connsiteY6" fmla="*/ 1421689 h 1623517"/>
                  <a:gd name="connsiteX7" fmla="*/ 38366 w 208662"/>
                  <a:gd name="connsiteY7" fmla="*/ 1383323 h 1623517"/>
                  <a:gd name="connsiteX8" fmla="*/ 31972 w 208662"/>
                  <a:gd name="connsiteY8" fmla="*/ 1364140 h 1623517"/>
                  <a:gd name="connsiteX9" fmla="*/ 19183 w 208662"/>
                  <a:gd name="connsiteY9" fmla="*/ 1344956 h 1623517"/>
                  <a:gd name="connsiteX10" fmla="*/ 6394 w 208662"/>
                  <a:gd name="connsiteY10" fmla="*/ 1306590 h 1623517"/>
                  <a:gd name="connsiteX11" fmla="*/ 0 w 208662"/>
                  <a:gd name="connsiteY11" fmla="*/ 1268224 h 1623517"/>
                  <a:gd name="connsiteX12" fmla="*/ 12789 w 208662"/>
                  <a:gd name="connsiteY12" fmla="*/ 1172307 h 1623517"/>
                  <a:gd name="connsiteX13" fmla="*/ 25578 w 208662"/>
                  <a:gd name="connsiteY13" fmla="*/ 1127547 h 1623517"/>
                  <a:gd name="connsiteX14" fmla="*/ 38366 w 208662"/>
                  <a:gd name="connsiteY14" fmla="*/ 1108363 h 1623517"/>
                  <a:gd name="connsiteX15" fmla="*/ 44761 w 208662"/>
                  <a:gd name="connsiteY15" fmla="*/ 1089180 h 1623517"/>
                  <a:gd name="connsiteX16" fmla="*/ 70338 w 208662"/>
                  <a:gd name="connsiteY16" fmla="*/ 1050814 h 1623517"/>
                  <a:gd name="connsiteX17" fmla="*/ 89522 w 208662"/>
                  <a:gd name="connsiteY17" fmla="*/ 1012447 h 1623517"/>
                  <a:gd name="connsiteX18" fmla="*/ 115099 w 208662"/>
                  <a:gd name="connsiteY18" fmla="*/ 935714 h 1623517"/>
                  <a:gd name="connsiteX19" fmla="*/ 121494 w 208662"/>
                  <a:gd name="connsiteY19" fmla="*/ 916531 h 1623517"/>
                  <a:gd name="connsiteX20" fmla="*/ 127888 w 208662"/>
                  <a:gd name="connsiteY20" fmla="*/ 897348 h 1623517"/>
                  <a:gd name="connsiteX21" fmla="*/ 147071 w 208662"/>
                  <a:gd name="connsiteY21" fmla="*/ 788643 h 1623517"/>
                  <a:gd name="connsiteX22" fmla="*/ 140677 w 208662"/>
                  <a:gd name="connsiteY22" fmla="*/ 667149 h 1623517"/>
                  <a:gd name="connsiteX23" fmla="*/ 134283 w 208662"/>
                  <a:gd name="connsiteY23" fmla="*/ 615994 h 1623517"/>
                  <a:gd name="connsiteX24" fmla="*/ 121494 w 208662"/>
                  <a:gd name="connsiteY24" fmla="*/ 552050 h 1623517"/>
                  <a:gd name="connsiteX25" fmla="*/ 115099 w 208662"/>
                  <a:gd name="connsiteY25" fmla="*/ 475317 h 1623517"/>
                  <a:gd name="connsiteX26" fmla="*/ 121494 w 208662"/>
                  <a:gd name="connsiteY26" fmla="*/ 341035 h 1623517"/>
                  <a:gd name="connsiteX27" fmla="*/ 127888 w 208662"/>
                  <a:gd name="connsiteY27" fmla="*/ 315457 h 1623517"/>
                  <a:gd name="connsiteX28" fmla="*/ 134283 w 208662"/>
                  <a:gd name="connsiteY28" fmla="*/ 283485 h 1623517"/>
                  <a:gd name="connsiteX29" fmla="*/ 147071 w 208662"/>
                  <a:gd name="connsiteY29" fmla="*/ 245119 h 1623517"/>
                  <a:gd name="connsiteX30" fmla="*/ 159860 w 208662"/>
                  <a:gd name="connsiteY30" fmla="*/ 206752 h 1623517"/>
                  <a:gd name="connsiteX31" fmla="*/ 166255 w 208662"/>
                  <a:gd name="connsiteY31" fmla="*/ 187569 h 1623517"/>
                  <a:gd name="connsiteX32" fmla="*/ 179043 w 208662"/>
                  <a:gd name="connsiteY32" fmla="*/ 136414 h 1623517"/>
                  <a:gd name="connsiteX33" fmla="*/ 185438 w 208662"/>
                  <a:gd name="connsiteY33" fmla="*/ 117231 h 1623517"/>
                  <a:gd name="connsiteX34" fmla="*/ 198227 w 208662"/>
                  <a:gd name="connsiteY34" fmla="*/ 98047 h 1623517"/>
                  <a:gd name="connsiteX35" fmla="*/ 198227 w 208662"/>
                  <a:gd name="connsiteY35" fmla="*/ 2131 h 1623517"/>
                  <a:gd name="connsiteX36" fmla="*/ 185438 w 208662"/>
                  <a:gd name="connsiteY36" fmla="*/ 40498 h 1623517"/>
                  <a:gd name="connsiteX37" fmla="*/ 172649 w 208662"/>
                  <a:gd name="connsiteY37" fmla="*/ 59681 h 1623517"/>
                  <a:gd name="connsiteX38" fmla="*/ 185438 w 208662"/>
                  <a:gd name="connsiteY38" fmla="*/ 40498 h 1623517"/>
                  <a:gd name="connsiteX39" fmla="*/ 191832 w 208662"/>
                  <a:gd name="connsiteY39" fmla="*/ 21314 h 1623517"/>
                  <a:gd name="connsiteX40" fmla="*/ 179043 w 208662"/>
                  <a:gd name="connsiteY40" fmla="*/ 72470 h 1623517"/>
                  <a:gd name="connsiteX41" fmla="*/ 166255 w 208662"/>
                  <a:gd name="connsiteY41" fmla="*/ 91653 h 1623517"/>
                  <a:gd name="connsiteX42" fmla="*/ 153466 w 208662"/>
                  <a:gd name="connsiteY42" fmla="*/ 130019 h 1623517"/>
                  <a:gd name="connsiteX43" fmla="*/ 140677 w 208662"/>
                  <a:gd name="connsiteY43" fmla="*/ 168386 h 1623517"/>
                  <a:gd name="connsiteX44" fmla="*/ 134283 w 208662"/>
                  <a:gd name="connsiteY44" fmla="*/ 187569 h 1623517"/>
                  <a:gd name="connsiteX45" fmla="*/ 121494 w 208662"/>
                  <a:gd name="connsiteY45" fmla="*/ 251513 h 1623517"/>
                  <a:gd name="connsiteX46" fmla="*/ 127888 w 208662"/>
                  <a:gd name="connsiteY46" fmla="*/ 404979 h 1623517"/>
                  <a:gd name="connsiteX47" fmla="*/ 134283 w 208662"/>
                  <a:gd name="connsiteY47" fmla="*/ 424162 h 1623517"/>
                  <a:gd name="connsiteX48" fmla="*/ 140677 w 208662"/>
                  <a:gd name="connsiteY48" fmla="*/ 449740 h 1623517"/>
                  <a:gd name="connsiteX49" fmla="*/ 153466 w 208662"/>
                  <a:gd name="connsiteY49" fmla="*/ 494500 h 1623517"/>
                  <a:gd name="connsiteX50" fmla="*/ 159860 w 208662"/>
                  <a:gd name="connsiteY50" fmla="*/ 577628 h 1623517"/>
                  <a:gd name="connsiteX51" fmla="*/ 166255 w 208662"/>
                  <a:gd name="connsiteY51" fmla="*/ 596811 h 1623517"/>
                  <a:gd name="connsiteX52" fmla="*/ 159860 w 208662"/>
                  <a:gd name="connsiteY52" fmla="*/ 897348 h 1623517"/>
                  <a:gd name="connsiteX53" fmla="*/ 153466 w 208662"/>
                  <a:gd name="connsiteY53" fmla="*/ 916531 h 1623517"/>
                  <a:gd name="connsiteX54" fmla="*/ 140677 w 208662"/>
                  <a:gd name="connsiteY54" fmla="*/ 935714 h 1623517"/>
                  <a:gd name="connsiteX55" fmla="*/ 108705 w 208662"/>
                  <a:gd name="connsiteY55" fmla="*/ 993264 h 1623517"/>
                  <a:gd name="connsiteX56" fmla="*/ 89522 w 208662"/>
                  <a:gd name="connsiteY56" fmla="*/ 1006053 h 1623517"/>
                  <a:gd name="connsiteX57" fmla="*/ 83127 w 208662"/>
                  <a:gd name="connsiteY57" fmla="*/ 1025236 h 1623517"/>
                  <a:gd name="connsiteX58" fmla="*/ 70338 w 208662"/>
                  <a:gd name="connsiteY58" fmla="*/ 1044419 h 1623517"/>
                  <a:gd name="connsiteX59" fmla="*/ 63944 w 208662"/>
                  <a:gd name="connsiteY59" fmla="*/ 1069997 h 1623517"/>
                  <a:gd name="connsiteX60" fmla="*/ 83127 w 208662"/>
                  <a:gd name="connsiteY60" fmla="*/ 1133941 h 1623517"/>
                  <a:gd name="connsiteX61" fmla="*/ 89522 w 208662"/>
                  <a:gd name="connsiteY61" fmla="*/ 1153124 h 1623517"/>
                  <a:gd name="connsiteX62" fmla="*/ 95916 w 208662"/>
                  <a:gd name="connsiteY62" fmla="*/ 1172307 h 1623517"/>
                  <a:gd name="connsiteX63" fmla="*/ 108705 w 208662"/>
                  <a:gd name="connsiteY63" fmla="*/ 1191491 h 1623517"/>
                  <a:gd name="connsiteX64" fmla="*/ 121494 w 208662"/>
                  <a:gd name="connsiteY64" fmla="*/ 1229857 h 1623517"/>
                  <a:gd name="connsiteX65" fmla="*/ 127888 w 208662"/>
                  <a:gd name="connsiteY65" fmla="*/ 1249040 h 1623517"/>
                  <a:gd name="connsiteX66" fmla="*/ 147071 w 208662"/>
                  <a:gd name="connsiteY66" fmla="*/ 1492028 h 1623517"/>
                  <a:gd name="connsiteX67" fmla="*/ 153466 w 208662"/>
                  <a:gd name="connsiteY67" fmla="*/ 1511211 h 1623517"/>
                  <a:gd name="connsiteX68" fmla="*/ 166255 w 208662"/>
                  <a:gd name="connsiteY68" fmla="*/ 1530394 h 1623517"/>
                  <a:gd name="connsiteX69" fmla="*/ 185438 w 208662"/>
                  <a:gd name="connsiteY69" fmla="*/ 1600733 h 1623517"/>
                  <a:gd name="connsiteX70" fmla="*/ 159860 w 208662"/>
                  <a:gd name="connsiteY70" fmla="*/ 1619916 h 16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8662" h="1623517">
                    <a:moveTo>
                      <a:pt x="159860" y="1619916"/>
                    </a:moveTo>
                    <a:cubicBezTo>
                      <a:pt x="152318" y="1601061"/>
                      <a:pt x="131730" y="1547025"/>
                      <a:pt x="121494" y="1536789"/>
                    </a:cubicBezTo>
                    <a:lnTo>
                      <a:pt x="102311" y="1517605"/>
                    </a:lnTo>
                    <a:lnTo>
                      <a:pt x="89522" y="1479239"/>
                    </a:lnTo>
                    <a:cubicBezTo>
                      <a:pt x="87390" y="1472845"/>
                      <a:pt x="86866" y="1465664"/>
                      <a:pt x="83127" y="1460056"/>
                    </a:cubicBezTo>
                    <a:lnTo>
                      <a:pt x="70338" y="1440872"/>
                    </a:lnTo>
                    <a:cubicBezTo>
                      <a:pt x="68207" y="1434478"/>
                      <a:pt x="67217" y="1427581"/>
                      <a:pt x="63944" y="1421689"/>
                    </a:cubicBezTo>
                    <a:cubicBezTo>
                      <a:pt x="56480" y="1408253"/>
                      <a:pt x="38366" y="1383323"/>
                      <a:pt x="38366" y="1383323"/>
                    </a:cubicBezTo>
                    <a:cubicBezTo>
                      <a:pt x="36235" y="1376929"/>
                      <a:pt x="34986" y="1370169"/>
                      <a:pt x="31972" y="1364140"/>
                    </a:cubicBezTo>
                    <a:cubicBezTo>
                      <a:pt x="28535" y="1357266"/>
                      <a:pt x="22304" y="1351979"/>
                      <a:pt x="19183" y="1344956"/>
                    </a:cubicBezTo>
                    <a:cubicBezTo>
                      <a:pt x="13708" y="1332637"/>
                      <a:pt x="6394" y="1306590"/>
                      <a:pt x="6394" y="1306590"/>
                    </a:cubicBezTo>
                    <a:cubicBezTo>
                      <a:pt x="4263" y="1293801"/>
                      <a:pt x="0" y="1281189"/>
                      <a:pt x="0" y="1268224"/>
                    </a:cubicBezTo>
                    <a:cubicBezTo>
                      <a:pt x="0" y="1181477"/>
                      <a:pt x="103" y="1216706"/>
                      <a:pt x="12789" y="1172307"/>
                    </a:cubicBezTo>
                    <a:cubicBezTo>
                      <a:pt x="15523" y="1162737"/>
                      <a:pt x="20464" y="1137774"/>
                      <a:pt x="25578" y="1127547"/>
                    </a:cubicBezTo>
                    <a:cubicBezTo>
                      <a:pt x="29015" y="1120673"/>
                      <a:pt x="34929" y="1115237"/>
                      <a:pt x="38366" y="1108363"/>
                    </a:cubicBezTo>
                    <a:cubicBezTo>
                      <a:pt x="41380" y="1102334"/>
                      <a:pt x="41488" y="1095072"/>
                      <a:pt x="44761" y="1089180"/>
                    </a:cubicBezTo>
                    <a:cubicBezTo>
                      <a:pt x="52225" y="1075744"/>
                      <a:pt x="65477" y="1065395"/>
                      <a:pt x="70338" y="1050814"/>
                    </a:cubicBezTo>
                    <a:cubicBezTo>
                      <a:pt x="79164" y="1024340"/>
                      <a:pt x="72994" y="1037239"/>
                      <a:pt x="89522" y="1012447"/>
                    </a:cubicBezTo>
                    <a:lnTo>
                      <a:pt x="115099" y="935714"/>
                    </a:lnTo>
                    <a:lnTo>
                      <a:pt x="121494" y="916531"/>
                    </a:lnTo>
                    <a:lnTo>
                      <a:pt x="127888" y="897348"/>
                    </a:lnTo>
                    <a:cubicBezTo>
                      <a:pt x="141630" y="801154"/>
                      <a:pt x="131145" y="836423"/>
                      <a:pt x="147071" y="788643"/>
                    </a:cubicBezTo>
                    <a:cubicBezTo>
                      <a:pt x="144940" y="748145"/>
                      <a:pt x="143673" y="707592"/>
                      <a:pt x="140677" y="667149"/>
                    </a:cubicBezTo>
                    <a:cubicBezTo>
                      <a:pt x="139408" y="650012"/>
                      <a:pt x="137108" y="632945"/>
                      <a:pt x="134283" y="615994"/>
                    </a:cubicBezTo>
                    <a:cubicBezTo>
                      <a:pt x="123694" y="552464"/>
                      <a:pt x="130880" y="636522"/>
                      <a:pt x="121494" y="552050"/>
                    </a:cubicBezTo>
                    <a:cubicBezTo>
                      <a:pt x="118660" y="526541"/>
                      <a:pt x="117231" y="500895"/>
                      <a:pt x="115099" y="475317"/>
                    </a:cubicBezTo>
                    <a:cubicBezTo>
                      <a:pt x="117231" y="430556"/>
                      <a:pt x="117920" y="385704"/>
                      <a:pt x="121494" y="341035"/>
                    </a:cubicBezTo>
                    <a:cubicBezTo>
                      <a:pt x="122195" y="332275"/>
                      <a:pt x="125982" y="324036"/>
                      <a:pt x="127888" y="315457"/>
                    </a:cubicBezTo>
                    <a:cubicBezTo>
                      <a:pt x="130246" y="304847"/>
                      <a:pt x="131423" y="293970"/>
                      <a:pt x="134283" y="283485"/>
                    </a:cubicBezTo>
                    <a:cubicBezTo>
                      <a:pt x="137830" y="270480"/>
                      <a:pt x="142808" y="257908"/>
                      <a:pt x="147071" y="245119"/>
                    </a:cubicBezTo>
                    <a:lnTo>
                      <a:pt x="159860" y="206752"/>
                    </a:lnTo>
                    <a:cubicBezTo>
                      <a:pt x="161992" y="200358"/>
                      <a:pt x="164620" y="194108"/>
                      <a:pt x="166255" y="187569"/>
                    </a:cubicBezTo>
                    <a:cubicBezTo>
                      <a:pt x="170518" y="170517"/>
                      <a:pt x="173484" y="153088"/>
                      <a:pt x="179043" y="136414"/>
                    </a:cubicBezTo>
                    <a:cubicBezTo>
                      <a:pt x="181175" y="130020"/>
                      <a:pt x="182424" y="123260"/>
                      <a:pt x="185438" y="117231"/>
                    </a:cubicBezTo>
                    <a:cubicBezTo>
                      <a:pt x="188875" y="110357"/>
                      <a:pt x="193964" y="104442"/>
                      <a:pt x="198227" y="98047"/>
                    </a:cubicBezTo>
                    <a:cubicBezTo>
                      <a:pt x="205910" y="67312"/>
                      <a:pt x="217259" y="33851"/>
                      <a:pt x="198227" y="2131"/>
                    </a:cubicBezTo>
                    <a:cubicBezTo>
                      <a:pt x="191291" y="-9429"/>
                      <a:pt x="192916" y="29281"/>
                      <a:pt x="185438" y="40498"/>
                    </a:cubicBezTo>
                    <a:lnTo>
                      <a:pt x="172649" y="59681"/>
                    </a:lnTo>
                    <a:lnTo>
                      <a:pt x="185438" y="40498"/>
                    </a:lnTo>
                    <a:cubicBezTo>
                      <a:pt x="187569" y="34103"/>
                      <a:pt x="191832" y="14573"/>
                      <a:pt x="191832" y="21314"/>
                    </a:cubicBezTo>
                    <a:cubicBezTo>
                      <a:pt x="191832" y="28614"/>
                      <a:pt x="184090" y="62376"/>
                      <a:pt x="179043" y="72470"/>
                    </a:cubicBezTo>
                    <a:cubicBezTo>
                      <a:pt x="175606" y="79344"/>
                      <a:pt x="169376" y="84630"/>
                      <a:pt x="166255" y="91653"/>
                    </a:cubicBezTo>
                    <a:cubicBezTo>
                      <a:pt x="160780" y="103972"/>
                      <a:pt x="157729" y="117230"/>
                      <a:pt x="153466" y="130019"/>
                    </a:cubicBezTo>
                    <a:lnTo>
                      <a:pt x="140677" y="168386"/>
                    </a:lnTo>
                    <a:cubicBezTo>
                      <a:pt x="138546" y="174780"/>
                      <a:pt x="135918" y="181030"/>
                      <a:pt x="134283" y="187569"/>
                    </a:cubicBezTo>
                    <a:cubicBezTo>
                      <a:pt x="124743" y="225725"/>
                      <a:pt x="129333" y="204478"/>
                      <a:pt x="121494" y="251513"/>
                    </a:cubicBezTo>
                    <a:cubicBezTo>
                      <a:pt x="123625" y="302668"/>
                      <a:pt x="124106" y="353919"/>
                      <a:pt x="127888" y="404979"/>
                    </a:cubicBezTo>
                    <a:cubicBezTo>
                      <a:pt x="128386" y="411701"/>
                      <a:pt x="132431" y="417681"/>
                      <a:pt x="134283" y="424162"/>
                    </a:cubicBezTo>
                    <a:cubicBezTo>
                      <a:pt x="136697" y="432612"/>
                      <a:pt x="138263" y="441290"/>
                      <a:pt x="140677" y="449740"/>
                    </a:cubicBezTo>
                    <a:cubicBezTo>
                      <a:pt x="159037" y="514005"/>
                      <a:pt x="133457" y="414475"/>
                      <a:pt x="153466" y="494500"/>
                    </a:cubicBezTo>
                    <a:cubicBezTo>
                      <a:pt x="155597" y="522209"/>
                      <a:pt x="156413" y="550051"/>
                      <a:pt x="159860" y="577628"/>
                    </a:cubicBezTo>
                    <a:cubicBezTo>
                      <a:pt x="160696" y="584316"/>
                      <a:pt x="166255" y="590071"/>
                      <a:pt x="166255" y="596811"/>
                    </a:cubicBezTo>
                    <a:cubicBezTo>
                      <a:pt x="166255" y="697013"/>
                      <a:pt x="163865" y="797226"/>
                      <a:pt x="159860" y="897348"/>
                    </a:cubicBezTo>
                    <a:cubicBezTo>
                      <a:pt x="159591" y="904083"/>
                      <a:pt x="156480" y="910502"/>
                      <a:pt x="153466" y="916531"/>
                    </a:cubicBezTo>
                    <a:cubicBezTo>
                      <a:pt x="150029" y="923405"/>
                      <a:pt x="144940" y="929320"/>
                      <a:pt x="140677" y="935714"/>
                    </a:cubicBezTo>
                    <a:cubicBezTo>
                      <a:pt x="134014" y="955706"/>
                      <a:pt x="127554" y="980698"/>
                      <a:pt x="108705" y="993264"/>
                    </a:cubicBezTo>
                    <a:lnTo>
                      <a:pt x="89522" y="1006053"/>
                    </a:lnTo>
                    <a:cubicBezTo>
                      <a:pt x="87390" y="1012447"/>
                      <a:pt x="86141" y="1019207"/>
                      <a:pt x="83127" y="1025236"/>
                    </a:cubicBezTo>
                    <a:cubicBezTo>
                      <a:pt x="79690" y="1032110"/>
                      <a:pt x="73365" y="1037355"/>
                      <a:pt x="70338" y="1044419"/>
                    </a:cubicBezTo>
                    <a:cubicBezTo>
                      <a:pt x="66876" y="1052497"/>
                      <a:pt x="66075" y="1061471"/>
                      <a:pt x="63944" y="1069997"/>
                    </a:cubicBezTo>
                    <a:cubicBezTo>
                      <a:pt x="73606" y="1108650"/>
                      <a:pt x="67560" y="1087243"/>
                      <a:pt x="83127" y="1133941"/>
                    </a:cubicBezTo>
                    <a:lnTo>
                      <a:pt x="89522" y="1153124"/>
                    </a:lnTo>
                    <a:cubicBezTo>
                      <a:pt x="91653" y="1159518"/>
                      <a:pt x="92177" y="1166699"/>
                      <a:pt x="95916" y="1172307"/>
                    </a:cubicBezTo>
                    <a:lnTo>
                      <a:pt x="108705" y="1191491"/>
                    </a:lnTo>
                    <a:lnTo>
                      <a:pt x="121494" y="1229857"/>
                    </a:lnTo>
                    <a:lnTo>
                      <a:pt x="127888" y="1249040"/>
                    </a:lnTo>
                    <a:cubicBezTo>
                      <a:pt x="131050" y="1343892"/>
                      <a:pt x="119816" y="1410271"/>
                      <a:pt x="147071" y="1492028"/>
                    </a:cubicBezTo>
                    <a:cubicBezTo>
                      <a:pt x="149203" y="1498422"/>
                      <a:pt x="150452" y="1505182"/>
                      <a:pt x="153466" y="1511211"/>
                    </a:cubicBezTo>
                    <a:cubicBezTo>
                      <a:pt x="156903" y="1518085"/>
                      <a:pt x="161992" y="1524000"/>
                      <a:pt x="166255" y="1530394"/>
                    </a:cubicBezTo>
                    <a:cubicBezTo>
                      <a:pt x="173759" y="1552908"/>
                      <a:pt x="183430" y="1576636"/>
                      <a:pt x="185438" y="1600733"/>
                    </a:cubicBezTo>
                    <a:cubicBezTo>
                      <a:pt x="186677" y="1615601"/>
                      <a:pt x="185438" y="1630573"/>
                      <a:pt x="159860" y="161991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6924865" y="3736149"/>
                <a:ext cx="331072" cy="952133"/>
              </a:xfrm>
              <a:custGeom>
                <a:avLst/>
                <a:gdLst>
                  <a:gd name="connsiteX0" fmla="*/ 66368 w 476865"/>
                  <a:gd name="connsiteY0" fmla="*/ 1369142 h 1371420"/>
                  <a:gd name="connsiteX1" fmla="*/ 73742 w 476865"/>
                  <a:gd name="connsiteY1" fmla="*/ 1356851 h 1371420"/>
                  <a:gd name="connsiteX2" fmla="*/ 76200 w 476865"/>
                  <a:gd name="connsiteY2" fmla="*/ 1349477 h 1371420"/>
                  <a:gd name="connsiteX3" fmla="*/ 78658 w 476865"/>
                  <a:gd name="connsiteY3" fmla="*/ 1268361 h 1371420"/>
                  <a:gd name="connsiteX4" fmla="*/ 83574 w 476865"/>
                  <a:gd name="connsiteY4" fmla="*/ 1184787 h 1371420"/>
                  <a:gd name="connsiteX5" fmla="*/ 81116 w 476865"/>
                  <a:gd name="connsiteY5" fmla="*/ 1106129 h 1371420"/>
                  <a:gd name="connsiteX6" fmla="*/ 78658 w 476865"/>
                  <a:gd name="connsiteY6" fmla="*/ 1086464 h 1371420"/>
                  <a:gd name="connsiteX7" fmla="*/ 76200 w 476865"/>
                  <a:gd name="connsiteY7" fmla="*/ 1032387 h 1371420"/>
                  <a:gd name="connsiteX8" fmla="*/ 71284 w 476865"/>
                  <a:gd name="connsiteY8" fmla="*/ 993058 h 1371420"/>
                  <a:gd name="connsiteX9" fmla="*/ 68826 w 476865"/>
                  <a:gd name="connsiteY9" fmla="*/ 970935 h 1371420"/>
                  <a:gd name="connsiteX10" fmla="*/ 66368 w 476865"/>
                  <a:gd name="connsiteY10" fmla="*/ 958645 h 1371420"/>
                  <a:gd name="connsiteX11" fmla="*/ 63910 w 476865"/>
                  <a:gd name="connsiteY11" fmla="*/ 938980 h 1371420"/>
                  <a:gd name="connsiteX12" fmla="*/ 58994 w 476865"/>
                  <a:gd name="connsiteY12" fmla="*/ 921774 h 1371420"/>
                  <a:gd name="connsiteX13" fmla="*/ 56536 w 476865"/>
                  <a:gd name="connsiteY13" fmla="*/ 904567 h 1371420"/>
                  <a:gd name="connsiteX14" fmla="*/ 54077 w 476865"/>
                  <a:gd name="connsiteY14" fmla="*/ 892277 h 1371420"/>
                  <a:gd name="connsiteX15" fmla="*/ 49161 w 476865"/>
                  <a:gd name="connsiteY15" fmla="*/ 865238 h 1371420"/>
                  <a:gd name="connsiteX16" fmla="*/ 46703 w 476865"/>
                  <a:gd name="connsiteY16" fmla="*/ 848032 h 1371420"/>
                  <a:gd name="connsiteX17" fmla="*/ 41787 w 476865"/>
                  <a:gd name="connsiteY17" fmla="*/ 833284 h 1371420"/>
                  <a:gd name="connsiteX18" fmla="*/ 39329 w 476865"/>
                  <a:gd name="connsiteY18" fmla="*/ 820993 h 1371420"/>
                  <a:gd name="connsiteX19" fmla="*/ 31955 w 476865"/>
                  <a:gd name="connsiteY19" fmla="*/ 798871 h 1371420"/>
                  <a:gd name="connsiteX20" fmla="*/ 29497 w 476865"/>
                  <a:gd name="connsiteY20" fmla="*/ 791496 h 1371420"/>
                  <a:gd name="connsiteX21" fmla="*/ 27039 w 476865"/>
                  <a:gd name="connsiteY21" fmla="*/ 781664 h 1371420"/>
                  <a:gd name="connsiteX22" fmla="*/ 22123 w 476865"/>
                  <a:gd name="connsiteY22" fmla="*/ 766916 h 1371420"/>
                  <a:gd name="connsiteX23" fmla="*/ 19665 w 476865"/>
                  <a:gd name="connsiteY23" fmla="*/ 759542 h 1371420"/>
                  <a:gd name="connsiteX24" fmla="*/ 14748 w 476865"/>
                  <a:gd name="connsiteY24" fmla="*/ 742335 h 1371420"/>
                  <a:gd name="connsiteX25" fmla="*/ 12290 w 476865"/>
                  <a:gd name="connsiteY25" fmla="*/ 732503 h 1371420"/>
                  <a:gd name="connsiteX26" fmla="*/ 7374 w 476865"/>
                  <a:gd name="connsiteY26" fmla="*/ 717754 h 1371420"/>
                  <a:gd name="connsiteX27" fmla="*/ 4916 w 476865"/>
                  <a:gd name="connsiteY27" fmla="*/ 705464 h 1371420"/>
                  <a:gd name="connsiteX28" fmla="*/ 2458 w 476865"/>
                  <a:gd name="connsiteY28" fmla="*/ 698090 h 1371420"/>
                  <a:gd name="connsiteX29" fmla="*/ 0 w 476865"/>
                  <a:gd name="connsiteY29" fmla="*/ 683342 h 1371420"/>
                  <a:gd name="connsiteX30" fmla="*/ 2458 w 476865"/>
                  <a:gd name="connsiteY30" fmla="*/ 575187 h 1371420"/>
                  <a:gd name="connsiteX31" fmla="*/ 4916 w 476865"/>
                  <a:gd name="connsiteY31" fmla="*/ 548148 h 1371420"/>
                  <a:gd name="connsiteX32" fmla="*/ 9832 w 476865"/>
                  <a:gd name="connsiteY32" fmla="*/ 530942 h 1371420"/>
                  <a:gd name="connsiteX33" fmla="*/ 14748 w 476865"/>
                  <a:gd name="connsiteY33" fmla="*/ 506361 h 1371420"/>
                  <a:gd name="connsiteX34" fmla="*/ 19665 w 476865"/>
                  <a:gd name="connsiteY34" fmla="*/ 498987 h 1371420"/>
                  <a:gd name="connsiteX35" fmla="*/ 27039 w 476865"/>
                  <a:gd name="connsiteY35" fmla="*/ 481780 h 1371420"/>
                  <a:gd name="connsiteX36" fmla="*/ 31955 w 476865"/>
                  <a:gd name="connsiteY36" fmla="*/ 464574 h 1371420"/>
                  <a:gd name="connsiteX37" fmla="*/ 36871 w 476865"/>
                  <a:gd name="connsiteY37" fmla="*/ 457200 h 1371420"/>
                  <a:gd name="connsiteX38" fmla="*/ 46703 w 476865"/>
                  <a:gd name="connsiteY38" fmla="*/ 439993 h 1371420"/>
                  <a:gd name="connsiteX39" fmla="*/ 54077 w 476865"/>
                  <a:gd name="connsiteY39" fmla="*/ 422787 h 1371420"/>
                  <a:gd name="connsiteX40" fmla="*/ 56536 w 476865"/>
                  <a:gd name="connsiteY40" fmla="*/ 415413 h 1371420"/>
                  <a:gd name="connsiteX41" fmla="*/ 66368 w 476865"/>
                  <a:gd name="connsiteY41" fmla="*/ 403122 h 1371420"/>
                  <a:gd name="connsiteX42" fmla="*/ 68826 w 476865"/>
                  <a:gd name="connsiteY42" fmla="*/ 395748 h 1371420"/>
                  <a:gd name="connsiteX43" fmla="*/ 81116 w 476865"/>
                  <a:gd name="connsiteY43" fmla="*/ 378542 h 1371420"/>
                  <a:gd name="connsiteX44" fmla="*/ 86032 w 476865"/>
                  <a:gd name="connsiteY44" fmla="*/ 368709 h 1371420"/>
                  <a:gd name="connsiteX45" fmla="*/ 100781 w 476865"/>
                  <a:gd name="connsiteY45" fmla="*/ 346587 h 1371420"/>
                  <a:gd name="connsiteX46" fmla="*/ 105697 w 476865"/>
                  <a:gd name="connsiteY46" fmla="*/ 339213 h 1371420"/>
                  <a:gd name="connsiteX47" fmla="*/ 110613 w 476865"/>
                  <a:gd name="connsiteY47" fmla="*/ 334296 h 1371420"/>
                  <a:gd name="connsiteX48" fmla="*/ 125361 w 476865"/>
                  <a:gd name="connsiteY48" fmla="*/ 312174 h 1371420"/>
                  <a:gd name="connsiteX49" fmla="*/ 130277 w 476865"/>
                  <a:gd name="connsiteY49" fmla="*/ 304800 h 1371420"/>
                  <a:gd name="connsiteX50" fmla="*/ 135194 w 476865"/>
                  <a:gd name="connsiteY50" fmla="*/ 299884 h 1371420"/>
                  <a:gd name="connsiteX51" fmla="*/ 145026 w 476865"/>
                  <a:gd name="connsiteY51" fmla="*/ 285135 h 1371420"/>
                  <a:gd name="connsiteX52" fmla="*/ 154858 w 476865"/>
                  <a:gd name="connsiteY52" fmla="*/ 275303 h 1371420"/>
                  <a:gd name="connsiteX53" fmla="*/ 159774 w 476865"/>
                  <a:gd name="connsiteY53" fmla="*/ 265471 h 1371420"/>
                  <a:gd name="connsiteX54" fmla="*/ 164690 w 476865"/>
                  <a:gd name="connsiteY54" fmla="*/ 260554 h 1371420"/>
                  <a:gd name="connsiteX55" fmla="*/ 172065 w 476865"/>
                  <a:gd name="connsiteY55" fmla="*/ 248264 h 1371420"/>
                  <a:gd name="connsiteX56" fmla="*/ 181897 w 476865"/>
                  <a:gd name="connsiteY56" fmla="*/ 238432 h 1371420"/>
                  <a:gd name="connsiteX57" fmla="*/ 189271 w 476865"/>
                  <a:gd name="connsiteY57" fmla="*/ 228600 h 1371420"/>
                  <a:gd name="connsiteX58" fmla="*/ 208936 w 476865"/>
                  <a:gd name="connsiteY58" fmla="*/ 208935 h 1371420"/>
                  <a:gd name="connsiteX59" fmla="*/ 213852 w 476865"/>
                  <a:gd name="connsiteY59" fmla="*/ 199103 h 1371420"/>
                  <a:gd name="connsiteX60" fmla="*/ 233516 w 476865"/>
                  <a:gd name="connsiteY60" fmla="*/ 184354 h 1371420"/>
                  <a:gd name="connsiteX61" fmla="*/ 243348 w 476865"/>
                  <a:gd name="connsiteY61" fmla="*/ 176980 h 1371420"/>
                  <a:gd name="connsiteX62" fmla="*/ 258097 w 476865"/>
                  <a:gd name="connsiteY62" fmla="*/ 164690 h 1371420"/>
                  <a:gd name="connsiteX63" fmla="*/ 267929 w 476865"/>
                  <a:gd name="connsiteY63" fmla="*/ 154858 h 1371420"/>
                  <a:gd name="connsiteX64" fmla="*/ 275303 w 476865"/>
                  <a:gd name="connsiteY64" fmla="*/ 149942 h 1371420"/>
                  <a:gd name="connsiteX65" fmla="*/ 287594 w 476865"/>
                  <a:gd name="connsiteY65" fmla="*/ 140109 h 1371420"/>
                  <a:gd name="connsiteX66" fmla="*/ 294968 w 476865"/>
                  <a:gd name="connsiteY66" fmla="*/ 135193 h 1371420"/>
                  <a:gd name="connsiteX67" fmla="*/ 304800 w 476865"/>
                  <a:gd name="connsiteY67" fmla="*/ 125361 h 1371420"/>
                  <a:gd name="connsiteX68" fmla="*/ 312174 w 476865"/>
                  <a:gd name="connsiteY68" fmla="*/ 122903 h 1371420"/>
                  <a:gd name="connsiteX69" fmla="*/ 324465 w 476865"/>
                  <a:gd name="connsiteY69" fmla="*/ 108154 h 1371420"/>
                  <a:gd name="connsiteX70" fmla="*/ 331839 w 476865"/>
                  <a:gd name="connsiteY70" fmla="*/ 103238 h 1371420"/>
                  <a:gd name="connsiteX71" fmla="*/ 341671 w 476865"/>
                  <a:gd name="connsiteY71" fmla="*/ 95864 h 1371420"/>
                  <a:gd name="connsiteX72" fmla="*/ 349045 w 476865"/>
                  <a:gd name="connsiteY72" fmla="*/ 90948 h 1371420"/>
                  <a:gd name="connsiteX73" fmla="*/ 356419 w 476865"/>
                  <a:gd name="connsiteY73" fmla="*/ 83574 h 1371420"/>
                  <a:gd name="connsiteX74" fmla="*/ 371168 w 476865"/>
                  <a:gd name="connsiteY74" fmla="*/ 73742 h 1371420"/>
                  <a:gd name="connsiteX75" fmla="*/ 378542 w 476865"/>
                  <a:gd name="connsiteY75" fmla="*/ 68825 h 1371420"/>
                  <a:gd name="connsiteX76" fmla="*/ 385916 w 476865"/>
                  <a:gd name="connsiteY76" fmla="*/ 63909 h 1371420"/>
                  <a:gd name="connsiteX77" fmla="*/ 393290 w 476865"/>
                  <a:gd name="connsiteY77" fmla="*/ 58993 h 1371420"/>
                  <a:gd name="connsiteX78" fmla="*/ 410497 w 476865"/>
                  <a:gd name="connsiteY78" fmla="*/ 49161 h 1371420"/>
                  <a:gd name="connsiteX79" fmla="*/ 415413 w 476865"/>
                  <a:gd name="connsiteY79" fmla="*/ 41787 h 1371420"/>
                  <a:gd name="connsiteX80" fmla="*/ 422787 w 476865"/>
                  <a:gd name="connsiteY80" fmla="*/ 39329 h 1371420"/>
                  <a:gd name="connsiteX81" fmla="*/ 430161 w 476865"/>
                  <a:gd name="connsiteY81" fmla="*/ 34413 h 1371420"/>
                  <a:gd name="connsiteX82" fmla="*/ 454742 w 476865"/>
                  <a:gd name="connsiteY82" fmla="*/ 14748 h 1371420"/>
                  <a:gd name="connsiteX83" fmla="*/ 469490 w 476865"/>
                  <a:gd name="connsiteY83" fmla="*/ 4916 h 1371420"/>
                  <a:gd name="connsiteX84" fmla="*/ 476865 w 476865"/>
                  <a:gd name="connsiteY84" fmla="*/ 0 h 1371420"/>
                  <a:gd name="connsiteX85" fmla="*/ 464574 w 476865"/>
                  <a:gd name="connsiteY85" fmla="*/ 17206 h 1371420"/>
                  <a:gd name="connsiteX86" fmla="*/ 459658 w 476865"/>
                  <a:gd name="connsiteY86" fmla="*/ 27038 h 1371420"/>
                  <a:gd name="connsiteX87" fmla="*/ 452284 w 476865"/>
                  <a:gd name="connsiteY87" fmla="*/ 31954 h 1371420"/>
                  <a:gd name="connsiteX88" fmla="*/ 447368 w 476865"/>
                  <a:gd name="connsiteY88" fmla="*/ 36871 h 1371420"/>
                  <a:gd name="connsiteX89" fmla="*/ 439994 w 476865"/>
                  <a:gd name="connsiteY89" fmla="*/ 41787 h 1371420"/>
                  <a:gd name="connsiteX90" fmla="*/ 417871 w 476865"/>
                  <a:gd name="connsiteY90" fmla="*/ 58993 h 1371420"/>
                  <a:gd name="connsiteX91" fmla="*/ 405581 w 476865"/>
                  <a:gd name="connsiteY91" fmla="*/ 73742 h 1371420"/>
                  <a:gd name="connsiteX92" fmla="*/ 398206 w 476865"/>
                  <a:gd name="connsiteY92" fmla="*/ 78658 h 1371420"/>
                  <a:gd name="connsiteX93" fmla="*/ 383458 w 476865"/>
                  <a:gd name="connsiteY93" fmla="*/ 93406 h 1371420"/>
                  <a:gd name="connsiteX94" fmla="*/ 376084 w 476865"/>
                  <a:gd name="connsiteY94" fmla="*/ 98322 h 1371420"/>
                  <a:gd name="connsiteX95" fmla="*/ 363794 w 476865"/>
                  <a:gd name="connsiteY95" fmla="*/ 110613 h 1371420"/>
                  <a:gd name="connsiteX96" fmla="*/ 358877 w 476865"/>
                  <a:gd name="connsiteY96" fmla="*/ 115529 h 1371420"/>
                  <a:gd name="connsiteX97" fmla="*/ 351503 w 476865"/>
                  <a:gd name="connsiteY97" fmla="*/ 120445 h 1371420"/>
                  <a:gd name="connsiteX98" fmla="*/ 339213 w 476865"/>
                  <a:gd name="connsiteY98" fmla="*/ 132735 h 1371420"/>
                  <a:gd name="connsiteX99" fmla="*/ 326923 w 476865"/>
                  <a:gd name="connsiteY99" fmla="*/ 142567 h 1371420"/>
                  <a:gd name="connsiteX100" fmla="*/ 307258 w 476865"/>
                  <a:gd name="connsiteY100" fmla="*/ 157316 h 1371420"/>
                  <a:gd name="connsiteX101" fmla="*/ 297426 w 476865"/>
                  <a:gd name="connsiteY101" fmla="*/ 172064 h 1371420"/>
                  <a:gd name="connsiteX102" fmla="*/ 275303 w 476865"/>
                  <a:gd name="connsiteY102" fmla="*/ 191729 h 1371420"/>
                  <a:gd name="connsiteX103" fmla="*/ 263013 w 476865"/>
                  <a:gd name="connsiteY103" fmla="*/ 204019 h 1371420"/>
                  <a:gd name="connsiteX104" fmla="*/ 250723 w 476865"/>
                  <a:gd name="connsiteY104" fmla="*/ 221225 h 1371420"/>
                  <a:gd name="connsiteX105" fmla="*/ 245806 w 476865"/>
                  <a:gd name="connsiteY105" fmla="*/ 226142 h 1371420"/>
                  <a:gd name="connsiteX106" fmla="*/ 243348 w 476865"/>
                  <a:gd name="connsiteY106" fmla="*/ 233516 h 1371420"/>
                  <a:gd name="connsiteX107" fmla="*/ 235974 w 476865"/>
                  <a:gd name="connsiteY107" fmla="*/ 238432 h 1371420"/>
                  <a:gd name="connsiteX108" fmla="*/ 228600 w 476865"/>
                  <a:gd name="connsiteY108" fmla="*/ 245806 h 1371420"/>
                  <a:gd name="connsiteX109" fmla="*/ 226142 w 476865"/>
                  <a:gd name="connsiteY109" fmla="*/ 253180 h 1371420"/>
                  <a:gd name="connsiteX110" fmla="*/ 218768 w 476865"/>
                  <a:gd name="connsiteY110" fmla="*/ 258096 h 1371420"/>
                  <a:gd name="connsiteX111" fmla="*/ 213852 w 476865"/>
                  <a:gd name="connsiteY111" fmla="*/ 263013 h 1371420"/>
                  <a:gd name="connsiteX112" fmla="*/ 208936 w 476865"/>
                  <a:gd name="connsiteY112" fmla="*/ 270387 h 1371420"/>
                  <a:gd name="connsiteX113" fmla="*/ 204019 w 476865"/>
                  <a:gd name="connsiteY113" fmla="*/ 275303 h 1371420"/>
                  <a:gd name="connsiteX114" fmla="*/ 199103 w 476865"/>
                  <a:gd name="connsiteY114" fmla="*/ 282677 h 1371420"/>
                  <a:gd name="connsiteX115" fmla="*/ 191729 w 476865"/>
                  <a:gd name="connsiteY115" fmla="*/ 290051 h 1371420"/>
                  <a:gd name="connsiteX116" fmla="*/ 186813 w 476865"/>
                  <a:gd name="connsiteY116" fmla="*/ 297425 h 1371420"/>
                  <a:gd name="connsiteX117" fmla="*/ 172065 w 476865"/>
                  <a:gd name="connsiteY117" fmla="*/ 307258 h 1371420"/>
                  <a:gd name="connsiteX118" fmla="*/ 154858 w 476865"/>
                  <a:gd name="connsiteY118" fmla="*/ 326922 h 1371420"/>
                  <a:gd name="connsiteX119" fmla="*/ 152400 w 476865"/>
                  <a:gd name="connsiteY119" fmla="*/ 334296 h 1371420"/>
                  <a:gd name="connsiteX120" fmla="*/ 137652 w 476865"/>
                  <a:gd name="connsiteY120" fmla="*/ 356419 h 1371420"/>
                  <a:gd name="connsiteX121" fmla="*/ 132736 w 476865"/>
                  <a:gd name="connsiteY121" fmla="*/ 363793 h 1371420"/>
                  <a:gd name="connsiteX122" fmla="*/ 130277 w 476865"/>
                  <a:gd name="connsiteY122" fmla="*/ 371167 h 1371420"/>
                  <a:gd name="connsiteX123" fmla="*/ 120445 w 476865"/>
                  <a:gd name="connsiteY123" fmla="*/ 383458 h 1371420"/>
                  <a:gd name="connsiteX124" fmla="*/ 115529 w 476865"/>
                  <a:gd name="connsiteY124" fmla="*/ 398206 h 1371420"/>
                  <a:gd name="connsiteX125" fmla="*/ 105697 w 476865"/>
                  <a:gd name="connsiteY125" fmla="*/ 412954 h 1371420"/>
                  <a:gd name="connsiteX126" fmla="*/ 103239 w 476865"/>
                  <a:gd name="connsiteY126" fmla="*/ 422787 h 1371420"/>
                  <a:gd name="connsiteX127" fmla="*/ 93406 w 476865"/>
                  <a:gd name="connsiteY127" fmla="*/ 444909 h 1371420"/>
                  <a:gd name="connsiteX128" fmla="*/ 86032 w 476865"/>
                  <a:gd name="connsiteY128" fmla="*/ 469490 h 1371420"/>
                  <a:gd name="connsiteX129" fmla="*/ 83574 w 476865"/>
                  <a:gd name="connsiteY129" fmla="*/ 476864 h 1371420"/>
                  <a:gd name="connsiteX130" fmla="*/ 78658 w 476865"/>
                  <a:gd name="connsiteY130" fmla="*/ 484238 h 1371420"/>
                  <a:gd name="connsiteX131" fmla="*/ 73742 w 476865"/>
                  <a:gd name="connsiteY131" fmla="*/ 498987 h 1371420"/>
                  <a:gd name="connsiteX132" fmla="*/ 71284 w 476865"/>
                  <a:gd name="connsiteY132" fmla="*/ 506361 h 1371420"/>
                  <a:gd name="connsiteX133" fmla="*/ 61452 w 476865"/>
                  <a:gd name="connsiteY133" fmla="*/ 521109 h 1371420"/>
                  <a:gd name="connsiteX134" fmla="*/ 56536 w 476865"/>
                  <a:gd name="connsiteY134" fmla="*/ 528484 h 1371420"/>
                  <a:gd name="connsiteX135" fmla="*/ 46703 w 476865"/>
                  <a:gd name="connsiteY135" fmla="*/ 543232 h 1371420"/>
                  <a:gd name="connsiteX136" fmla="*/ 44245 w 476865"/>
                  <a:gd name="connsiteY136" fmla="*/ 550606 h 1371420"/>
                  <a:gd name="connsiteX137" fmla="*/ 39329 w 476865"/>
                  <a:gd name="connsiteY137" fmla="*/ 560438 h 1371420"/>
                  <a:gd name="connsiteX138" fmla="*/ 36871 w 476865"/>
                  <a:gd name="connsiteY138" fmla="*/ 570271 h 1371420"/>
                  <a:gd name="connsiteX139" fmla="*/ 31955 w 476865"/>
                  <a:gd name="connsiteY139" fmla="*/ 577645 h 1371420"/>
                  <a:gd name="connsiteX140" fmla="*/ 24581 w 476865"/>
                  <a:gd name="connsiteY140" fmla="*/ 592393 h 1371420"/>
                  <a:gd name="connsiteX141" fmla="*/ 17206 w 476865"/>
                  <a:gd name="connsiteY141" fmla="*/ 616974 h 1371420"/>
                  <a:gd name="connsiteX142" fmla="*/ 14748 w 476865"/>
                  <a:gd name="connsiteY142" fmla="*/ 624348 h 1371420"/>
                  <a:gd name="connsiteX143" fmla="*/ 12290 w 476865"/>
                  <a:gd name="connsiteY143" fmla="*/ 631722 h 1371420"/>
                  <a:gd name="connsiteX144" fmla="*/ 7374 w 476865"/>
                  <a:gd name="connsiteY144" fmla="*/ 639096 h 1371420"/>
                  <a:gd name="connsiteX145" fmla="*/ 9832 w 476865"/>
                  <a:gd name="connsiteY145" fmla="*/ 727587 h 1371420"/>
                  <a:gd name="connsiteX146" fmla="*/ 14748 w 476865"/>
                  <a:gd name="connsiteY146" fmla="*/ 742335 h 1371420"/>
                  <a:gd name="connsiteX147" fmla="*/ 17206 w 476865"/>
                  <a:gd name="connsiteY147" fmla="*/ 749709 h 1371420"/>
                  <a:gd name="connsiteX148" fmla="*/ 24581 w 476865"/>
                  <a:gd name="connsiteY148" fmla="*/ 764458 h 1371420"/>
                  <a:gd name="connsiteX149" fmla="*/ 31955 w 476865"/>
                  <a:gd name="connsiteY149" fmla="*/ 786580 h 1371420"/>
                  <a:gd name="connsiteX150" fmla="*/ 34413 w 476865"/>
                  <a:gd name="connsiteY150" fmla="*/ 793954 h 1371420"/>
                  <a:gd name="connsiteX151" fmla="*/ 36871 w 476865"/>
                  <a:gd name="connsiteY151" fmla="*/ 801329 h 1371420"/>
                  <a:gd name="connsiteX152" fmla="*/ 34413 w 476865"/>
                  <a:gd name="connsiteY152" fmla="*/ 877529 h 1371420"/>
                  <a:gd name="connsiteX153" fmla="*/ 29497 w 476865"/>
                  <a:gd name="connsiteY153" fmla="*/ 914400 h 1371420"/>
                  <a:gd name="connsiteX154" fmla="*/ 36871 w 476865"/>
                  <a:gd name="connsiteY154" fmla="*/ 1064342 h 1371420"/>
                  <a:gd name="connsiteX155" fmla="*/ 39329 w 476865"/>
                  <a:gd name="connsiteY155" fmla="*/ 1071716 h 1371420"/>
                  <a:gd name="connsiteX156" fmla="*/ 41787 w 476865"/>
                  <a:gd name="connsiteY156" fmla="*/ 1108587 h 1371420"/>
                  <a:gd name="connsiteX157" fmla="*/ 46703 w 476865"/>
                  <a:gd name="connsiteY157" fmla="*/ 1140542 h 1371420"/>
                  <a:gd name="connsiteX158" fmla="*/ 49161 w 476865"/>
                  <a:gd name="connsiteY158" fmla="*/ 1206909 h 1371420"/>
                  <a:gd name="connsiteX159" fmla="*/ 51619 w 476865"/>
                  <a:gd name="connsiteY159" fmla="*/ 1214284 h 1371420"/>
                  <a:gd name="connsiteX160" fmla="*/ 56536 w 476865"/>
                  <a:gd name="connsiteY160" fmla="*/ 1236406 h 1371420"/>
                  <a:gd name="connsiteX161" fmla="*/ 61452 w 476865"/>
                  <a:gd name="connsiteY161" fmla="*/ 1258529 h 1371420"/>
                  <a:gd name="connsiteX162" fmla="*/ 66368 w 476865"/>
                  <a:gd name="connsiteY162" fmla="*/ 1278193 h 1371420"/>
                  <a:gd name="connsiteX163" fmla="*/ 68826 w 476865"/>
                  <a:gd name="connsiteY163" fmla="*/ 1307690 h 1371420"/>
                  <a:gd name="connsiteX164" fmla="*/ 66368 w 476865"/>
                  <a:gd name="connsiteY164" fmla="*/ 1369142 h 137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76865" h="1371420">
                    <a:moveTo>
                      <a:pt x="66368" y="1369142"/>
                    </a:moveTo>
                    <a:cubicBezTo>
                      <a:pt x="67187" y="1377335"/>
                      <a:pt x="71605" y="1361124"/>
                      <a:pt x="73742" y="1356851"/>
                    </a:cubicBezTo>
                    <a:cubicBezTo>
                      <a:pt x="74901" y="1354534"/>
                      <a:pt x="76056" y="1352064"/>
                      <a:pt x="76200" y="1349477"/>
                    </a:cubicBezTo>
                    <a:cubicBezTo>
                      <a:pt x="77700" y="1322468"/>
                      <a:pt x="77618" y="1295392"/>
                      <a:pt x="78658" y="1268361"/>
                    </a:cubicBezTo>
                    <a:cubicBezTo>
                      <a:pt x="79787" y="1239001"/>
                      <a:pt x="81640" y="1213790"/>
                      <a:pt x="83574" y="1184787"/>
                    </a:cubicBezTo>
                    <a:cubicBezTo>
                      <a:pt x="82755" y="1158568"/>
                      <a:pt x="82426" y="1132328"/>
                      <a:pt x="81116" y="1106129"/>
                    </a:cubicBezTo>
                    <a:cubicBezTo>
                      <a:pt x="80786" y="1099531"/>
                      <a:pt x="79097" y="1093055"/>
                      <a:pt x="78658" y="1086464"/>
                    </a:cubicBezTo>
                    <a:cubicBezTo>
                      <a:pt x="77458" y="1068460"/>
                      <a:pt x="77326" y="1050396"/>
                      <a:pt x="76200" y="1032387"/>
                    </a:cubicBezTo>
                    <a:cubicBezTo>
                      <a:pt x="74220" y="1000700"/>
                      <a:pt x="74507" y="1017228"/>
                      <a:pt x="71284" y="993058"/>
                    </a:cubicBezTo>
                    <a:cubicBezTo>
                      <a:pt x="70303" y="985703"/>
                      <a:pt x="69875" y="978280"/>
                      <a:pt x="68826" y="970935"/>
                    </a:cubicBezTo>
                    <a:cubicBezTo>
                      <a:pt x="68235" y="966799"/>
                      <a:pt x="67003" y="962774"/>
                      <a:pt x="66368" y="958645"/>
                    </a:cubicBezTo>
                    <a:cubicBezTo>
                      <a:pt x="65364" y="952116"/>
                      <a:pt x="64996" y="945496"/>
                      <a:pt x="63910" y="938980"/>
                    </a:cubicBezTo>
                    <a:cubicBezTo>
                      <a:pt x="62881" y="932807"/>
                      <a:pt x="60942" y="927618"/>
                      <a:pt x="58994" y="921774"/>
                    </a:cubicBezTo>
                    <a:cubicBezTo>
                      <a:pt x="58175" y="916038"/>
                      <a:pt x="57489" y="910282"/>
                      <a:pt x="56536" y="904567"/>
                    </a:cubicBezTo>
                    <a:cubicBezTo>
                      <a:pt x="55849" y="900446"/>
                      <a:pt x="54712" y="896406"/>
                      <a:pt x="54077" y="892277"/>
                    </a:cubicBezTo>
                    <a:cubicBezTo>
                      <a:pt x="50105" y="866463"/>
                      <a:pt x="54176" y="880284"/>
                      <a:pt x="49161" y="865238"/>
                    </a:cubicBezTo>
                    <a:cubicBezTo>
                      <a:pt x="48342" y="859503"/>
                      <a:pt x="48006" y="853677"/>
                      <a:pt x="46703" y="848032"/>
                    </a:cubicBezTo>
                    <a:cubicBezTo>
                      <a:pt x="45538" y="842983"/>
                      <a:pt x="42803" y="838365"/>
                      <a:pt x="41787" y="833284"/>
                    </a:cubicBezTo>
                    <a:cubicBezTo>
                      <a:pt x="40968" y="829187"/>
                      <a:pt x="40428" y="825024"/>
                      <a:pt x="39329" y="820993"/>
                    </a:cubicBezTo>
                    <a:lnTo>
                      <a:pt x="31955" y="798871"/>
                    </a:lnTo>
                    <a:cubicBezTo>
                      <a:pt x="31136" y="796413"/>
                      <a:pt x="30125" y="794010"/>
                      <a:pt x="29497" y="791496"/>
                    </a:cubicBezTo>
                    <a:cubicBezTo>
                      <a:pt x="28678" y="788219"/>
                      <a:pt x="28010" y="784900"/>
                      <a:pt x="27039" y="781664"/>
                    </a:cubicBezTo>
                    <a:cubicBezTo>
                      <a:pt x="25550" y="776701"/>
                      <a:pt x="23762" y="771832"/>
                      <a:pt x="22123" y="766916"/>
                    </a:cubicBezTo>
                    <a:cubicBezTo>
                      <a:pt x="21304" y="764458"/>
                      <a:pt x="20294" y="762056"/>
                      <a:pt x="19665" y="759542"/>
                    </a:cubicBezTo>
                    <a:cubicBezTo>
                      <a:pt x="11968" y="728762"/>
                      <a:pt x="21809" y="767050"/>
                      <a:pt x="14748" y="742335"/>
                    </a:cubicBezTo>
                    <a:cubicBezTo>
                      <a:pt x="13820" y="739087"/>
                      <a:pt x="13261" y="735739"/>
                      <a:pt x="12290" y="732503"/>
                    </a:cubicBezTo>
                    <a:cubicBezTo>
                      <a:pt x="10801" y="727539"/>
                      <a:pt x="8390" y="722836"/>
                      <a:pt x="7374" y="717754"/>
                    </a:cubicBezTo>
                    <a:cubicBezTo>
                      <a:pt x="6555" y="713657"/>
                      <a:pt x="5929" y="709517"/>
                      <a:pt x="4916" y="705464"/>
                    </a:cubicBezTo>
                    <a:cubicBezTo>
                      <a:pt x="4288" y="702950"/>
                      <a:pt x="3020" y="700619"/>
                      <a:pt x="2458" y="698090"/>
                    </a:cubicBezTo>
                    <a:cubicBezTo>
                      <a:pt x="1377" y="693225"/>
                      <a:pt x="819" y="688258"/>
                      <a:pt x="0" y="683342"/>
                    </a:cubicBezTo>
                    <a:cubicBezTo>
                      <a:pt x="819" y="647290"/>
                      <a:pt x="1148" y="611224"/>
                      <a:pt x="2458" y="575187"/>
                    </a:cubicBezTo>
                    <a:cubicBezTo>
                      <a:pt x="2787" y="566143"/>
                      <a:pt x="3720" y="557119"/>
                      <a:pt x="4916" y="548148"/>
                    </a:cubicBezTo>
                    <a:cubicBezTo>
                      <a:pt x="5602" y="543004"/>
                      <a:pt x="8147" y="535997"/>
                      <a:pt x="9832" y="530942"/>
                    </a:cubicBezTo>
                    <a:cubicBezTo>
                      <a:pt x="10737" y="524604"/>
                      <a:pt x="11316" y="513224"/>
                      <a:pt x="14748" y="506361"/>
                    </a:cubicBezTo>
                    <a:cubicBezTo>
                      <a:pt x="16069" y="503719"/>
                      <a:pt x="18026" y="501445"/>
                      <a:pt x="19665" y="498987"/>
                    </a:cubicBezTo>
                    <a:cubicBezTo>
                      <a:pt x="24780" y="478523"/>
                      <a:pt x="18552" y="498754"/>
                      <a:pt x="27039" y="481780"/>
                    </a:cubicBezTo>
                    <a:cubicBezTo>
                      <a:pt x="31822" y="472214"/>
                      <a:pt x="27230" y="475600"/>
                      <a:pt x="31955" y="464574"/>
                    </a:cubicBezTo>
                    <a:cubicBezTo>
                      <a:pt x="33119" y="461859"/>
                      <a:pt x="35405" y="459765"/>
                      <a:pt x="36871" y="457200"/>
                    </a:cubicBezTo>
                    <a:cubicBezTo>
                      <a:pt x="49345" y="435369"/>
                      <a:pt x="34726" y="457958"/>
                      <a:pt x="46703" y="439993"/>
                    </a:cubicBezTo>
                    <a:cubicBezTo>
                      <a:pt x="51817" y="419536"/>
                      <a:pt x="45591" y="439757"/>
                      <a:pt x="54077" y="422787"/>
                    </a:cubicBezTo>
                    <a:cubicBezTo>
                      <a:pt x="55236" y="420470"/>
                      <a:pt x="55203" y="417635"/>
                      <a:pt x="56536" y="415413"/>
                    </a:cubicBezTo>
                    <a:cubicBezTo>
                      <a:pt x="70244" y="392568"/>
                      <a:pt x="51622" y="432613"/>
                      <a:pt x="66368" y="403122"/>
                    </a:cubicBezTo>
                    <a:cubicBezTo>
                      <a:pt x="67527" y="400805"/>
                      <a:pt x="67667" y="398065"/>
                      <a:pt x="68826" y="395748"/>
                    </a:cubicBezTo>
                    <a:cubicBezTo>
                      <a:pt x="71426" y="390547"/>
                      <a:pt x="78332" y="382997"/>
                      <a:pt x="81116" y="378542"/>
                    </a:cubicBezTo>
                    <a:cubicBezTo>
                      <a:pt x="83058" y="375434"/>
                      <a:pt x="84147" y="371851"/>
                      <a:pt x="86032" y="368709"/>
                    </a:cubicBezTo>
                    <a:cubicBezTo>
                      <a:pt x="90592" y="361109"/>
                      <a:pt x="95865" y="353961"/>
                      <a:pt x="100781" y="346587"/>
                    </a:cubicBezTo>
                    <a:cubicBezTo>
                      <a:pt x="102420" y="344129"/>
                      <a:pt x="103608" y="341302"/>
                      <a:pt x="105697" y="339213"/>
                    </a:cubicBezTo>
                    <a:cubicBezTo>
                      <a:pt x="107336" y="337574"/>
                      <a:pt x="109222" y="336150"/>
                      <a:pt x="110613" y="334296"/>
                    </a:cubicBezTo>
                    <a:lnTo>
                      <a:pt x="125361" y="312174"/>
                    </a:lnTo>
                    <a:cubicBezTo>
                      <a:pt x="127000" y="309716"/>
                      <a:pt x="128188" y="306889"/>
                      <a:pt x="130277" y="304800"/>
                    </a:cubicBezTo>
                    <a:cubicBezTo>
                      <a:pt x="131916" y="303161"/>
                      <a:pt x="133803" y="301738"/>
                      <a:pt x="135194" y="299884"/>
                    </a:cubicBezTo>
                    <a:cubicBezTo>
                      <a:pt x="138739" y="295157"/>
                      <a:pt x="140848" y="289313"/>
                      <a:pt x="145026" y="285135"/>
                    </a:cubicBezTo>
                    <a:cubicBezTo>
                      <a:pt x="148303" y="281858"/>
                      <a:pt x="152077" y="279011"/>
                      <a:pt x="154858" y="275303"/>
                    </a:cubicBezTo>
                    <a:cubicBezTo>
                      <a:pt x="157057" y="272372"/>
                      <a:pt x="157742" y="268520"/>
                      <a:pt x="159774" y="265471"/>
                    </a:cubicBezTo>
                    <a:cubicBezTo>
                      <a:pt x="161060" y="263543"/>
                      <a:pt x="163343" y="262440"/>
                      <a:pt x="164690" y="260554"/>
                    </a:cubicBezTo>
                    <a:cubicBezTo>
                      <a:pt x="167467" y="256666"/>
                      <a:pt x="169132" y="252035"/>
                      <a:pt x="172065" y="248264"/>
                    </a:cubicBezTo>
                    <a:cubicBezTo>
                      <a:pt x="174911" y="244606"/>
                      <a:pt x="178845" y="241920"/>
                      <a:pt x="181897" y="238432"/>
                    </a:cubicBezTo>
                    <a:cubicBezTo>
                      <a:pt x="184595" y="235349"/>
                      <a:pt x="186503" y="231620"/>
                      <a:pt x="189271" y="228600"/>
                    </a:cubicBezTo>
                    <a:cubicBezTo>
                      <a:pt x="195535" y="221766"/>
                      <a:pt x="208936" y="208935"/>
                      <a:pt x="208936" y="208935"/>
                    </a:cubicBezTo>
                    <a:cubicBezTo>
                      <a:pt x="210575" y="205658"/>
                      <a:pt x="211261" y="201694"/>
                      <a:pt x="213852" y="199103"/>
                    </a:cubicBezTo>
                    <a:cubicBezTo>
                      <a:pt x="219646" y="193309"/>
                      <a:pt x="226961" y="189270"/>
                      <a:pt x="233516" y="184354"/>
                    </a:cubicBezTo>
                    <a:cubicBezTo>
                      <a:pt x="236793" y="181896"/>
                      <a:pt x="240451" y="179877"/>
                      <a:pt x="243348" y="176980"/>
                    </a:cubicBezTo>
                    <a:cubicBezTo>
                      <a:pt x="268936" y="151396"/>
                      <a:pt x="234129" y="185234"/>
                      <a:pt x="258097" y="164690"/>
                    </a:cubicBezTo>
                    <a:cubicBezTo>
                      <a:pt x="261616" y="161674"/>
                      <a:pt x="264410" y="157874"/>
                      <a:pt x="267929" y="154858"/>
                    </a:cubicBezTo>
                    <a:cubicBezTo>
                      <a:pt x="270172" y="152935"/>
                      <a:pt x="272940" y="151715"/>
                      <a:pt x="275303" y="149942"/>
                    </a:cubicBezTo>
                    <a:cubicBezTo>
                      <a:pt x="279500" y="146794"/>
                      <a:pt x="283397" y="143257"/>
                      <a:pt x="287594" y="140109"/>
                    </a:cubicBezTo>
                    <a:cubicBezTo>
                      <a:pt x="289957" y="138336"/>
                      <a:pt x="292725" y="137116"/>
                      <a:pt x="294968" y="135193"/>
                    </a:cubicBezTo>
                    <a:cubicBezTo>
                      <a:pt x="298487" y="132177"/>
                      <a:pt x="301028" y="128055"/>
                      <a:pt x="304800" y="125361"/>
                    </a:cubicBezTo>
                    <a:cubicBezTo>
                      <a:pt x="306908" y="123855"/>
                      <a:pt x="309716" y="123722"/>
                      <a:pt x="312174" y="122903"/>
                    </a:cubicBezTo>
                    <a:cubicBezTo>
                      <a:pt x="317008" y="115652"/>
                      <a:pt x="317367" y="114069"/>
                      <a:pt x="324465" y="108154"/>
                    </a:cubicBezTo>
                    <a:cubicBezTo>
                      <a:pt x="326734" y="106263"/>
                      <a:pt x="329435" y="104955"/>
                      <a:pt x="331839" y="103238"/>
                    </a:cubicBezTo>
                    <a:cubicBezTo>
                      <a:pt x="335173" y="100857"/>
                      <a:pt x="338337" y="98245"/>
                      <a:pt x="341671" y="95864"/>
                    </a:cubicBezTo>
                    <a:cubicBezTo>
                      <a:pt x="344075" y="94147"/>
                      <a:pt x="346776" y="92839"/>
                      <a:pt x="349045" y="90948"/>
                    </a:cubicBezTo>
                    <a:cubicBezTo>
                      <a:pt x="351715" y="88723"/>
                      <a:pt x="353675" y="85708"/>
                      <a:pt x="356419" y="83574"/>
                    </a:cubicBezTo>
                    <a:cubicBezTo>
                      <a:pt x="361083" y="79947"/>
                      <a:pt x="366252" y="77020"/>
                      <a:pt x="371168" y="73742"/>
                    </a:cubicBezTo>
                    <a:lnTo>
                      <a:pt x="378542" y="68825"/>
                    </a:lnTo>
                    <a:lnTo>
                      <a:pt x="385916" y="63909"/>
                    </a:lnTo>
                    <a:cubicBezTo>
                      <a:pt x="388374" y="62270"/>
                      <a:pt x="390648" y="60314"/>
                      <a:pt x="393290" y="58993"/>
                    </a:cubicBezTo>
                    <a:cubicBezTo>
                      <a:pt x="405765" y="52756"/>
                      <a:pt x="400074" y="56110"/>
                      <a:pt x="410497" y="49161"/>
                    </a:cubicBezTo>
                    <a:cubicBezTo>
                      <a:pt x="412136" y="46703"/>
                      <a:pt x="413106" y="43632"/>
                      <a:pt x="415413" y="41787"/>
                    </a:cubicBezTo>
                    <a:cubicBezTo>
                      <a:pt x="417436" y="40168"/>
                      <a:pt x="420470" y="40488"/>
                      <a:pt x="422787" y="39329"/>
                    </a:cubicBezTo>
                    <a:cubicBezTo>
                      <a:pt x="425429" y="38008"/>
                      <a:pt x="427918" y="36336"/>
                      <a:pt x="430161" y="34413"/>
                    </a:cubicBezTo>
                    <a:cubicBezTo>
                      <a:pt x="454679" y="13398"/>
                      <a:pt x="422745" y="36080"/>
                      <a:pt x="454742" y="14748"/>
                    </a:cubicBezTo>
                    <a:lnTo>
                      <a:pt x="469490" y="4916"/>
                    </a:lnTo>
                    <a:lnTo>
                      <a:pt x="476865" y="0"/>
                    </a:lnTo>
                    <a:cubicBezTo>
                      <a:pt x="463385" y="26954"/>
                      <a:pt x="481187" y="-6052"/>
                      <a:pt x="464574" y="17206"/>
                    </a:cubicBezTo>
                    <a:cubicBezTo>
                      <a:pt x="462444" y="20188"/>
                      <a:pt x="462004" y="24223"/>
                      <a:pt x="459658" y="27038"/>
                    </a:cubicBezTo>
                    <a:cubicBezTo>
                      <a:pt x="457767" y="29307"/>
                      <a:pt x="454591" y="30108"/>
                      <a:pt x="452284" y="31954"/>
                    </a:cubicBezTo>
                    <a:cubicBezTo>
                      <a:pt x="450474" y="33402"/>
                      <a:pt x="449178" y="35423"/>
                      <a:pt x="447368" y="36871"/>
                    </a:cubicBezTo>
                    <a:cubicBezTo>
                      <a:pt x="445061" y="38717"/>
                      <a:pt x="442217" y="39842"/>
                      <a:pt x="439994" y="41787"/>
                    </a:cubicBezTo>
                    <a:cubicBezTo>
                      <a:pt x="420152" y="59148"/>
                      <a:pt x="436022" y="49918"/>
                      <a:pt x="417871" y="58993"/>
                    </a:cubicBezTo>
                    <a:cubicBezTo>
                      <a:pt x="414290" y="63768"/>
                      <a:pt x="410461" y="69838"/>
                      <a:pt x="405581" y="73742"/>
                    </a:cubicBezTo>
                    <a:cubicBezTo>
                      <a:pt x="403274" y="75588"/>
                      <a:pt x="400414" y="76695"/>
                      <a:pt x="398206" y="78658"/>
                    </a:cubicBezTo>
                    <a:cubicBezTo>
                      <a:pt x="393010" y="83277"/>
                      <a:pt x="389243" y="89550"/>
                      <a:pt x="383458" y="93406"/>
                    </a:cubicBezTo>
                    <a:cubicBezTo>
                      <a:pt x="381000" y="95045"/>
                      <a:pt x="378307" y="96377"/>
                      <a:pt x="376084" y="98322"/>
                    </a:cubicBezTo>
                    <a:cubicBezTo>
                      <a:pt x="371724" y="102137"/>
                      <a:pt x="367891" y="106516"/>
                      <a:pt x="363794" y="110613"/>
                    </a:cubicBezTo>
                    <a:cubicBezTo>
                      <a:pt x="362155" y="112252"/>
                      <a:pt x="360805" y="114243"/>
                      <a:pt x="358877" y="115529"/>
                    </a:cubicBezTo>
                    <a:lnTo>
                      <a:pt x="351503" y="120445"/>
                    </a:lnTo>
                    <a:cubicBezTo>
                      <a:pt x="338394" y="140109"/>
                      <a:pt x="355600" y="116348"/>
                      <a:pt x="339213" y="132735"/>
                    </a:cubicBezTo>
                    <a:cubicBezTo>
                      <a:pt x="328095" y="143853"/>
                      <a:pt x="341279" y="137782"/>
                      <a:pt x="326923" y="142567"/>
                    </a:cubicBezTo>
                    <a:cubicBezTo>
                      <a:pt x="312800" y="156690"/>
                      <a:pt x="320129" y="153026"/>
                      <a:pt x="307258" y="157316"/>
                    </a:cubicBezTo>
                    <a:cubicBezTo>
                      <a:pt x="303981" y="162232"/>
                      <a:pt x="302342" y="168787"/>
                      <a:pt x="297426" y="172064"/>
                    </a:cubicBezTo>
                    <a:cubicBezTo>
                      <a:pt x="288560" y="177975"/>
                      <a:pt x="282038" y="181626"/>
                      <a:pt x="275303" y="191729"/>
                    </a:cubicBezTo>
                    <a:cubicBezTo>
                      <a:pt x="268748" y="201561"/>
                      <a:pt x="272845" y="197464"/>
                      <a:pt x="263013" y="204019"/>
                    </a:cubicBezTo>
                    <a:cubicBezTo>
                      <a:pt x="258756" y="210404"/>
                      <a:pt x="255804" y="215128"/>
                      <a:pt x="250723" y="221225"/>
                    </a:cubicBezTo>
                    <a:cubicBezTo>
                      <a:pt x="249239" y="223006"/>
                      <a:pt x="247445" y="224503"/>
                      <a:pt x="245806" y="226142"/>
                    </a:cubicBezTo>
                    <a:cubicBezTo>
                      <a:pt x="244987" y="228600"/>
                      <a:pt x="244967" y="231493"/>
                      <a:pt x="243348" y="233516"/>
                    </a:cubicBezTo>
                    <a:cubicBezTo>
                      <a:pt x="241503" y="235823"/>
                      <a:pt x="238243" y="236541"/>
                      <a:pt x="235974" y="238432"/>
                    </a:cubicBezTo>
                    <a:cubicBezTo>
                      <a:pt x="233304" y="240657"/>
                      <a:pt x="231058" y="243348"/>
                      <a:pt x="228600" y="245806"/>
                    </a:cubicBezTo>
                    <a:cubicBezTo>
                      <a:pt x="227781" y="248264"/>
                      <a:pt x="227761" y="251157"/>
                      <a:pt x="226142" y="253180"/>
                    </a:cubicBezTo>
                    <a:cubicBezTo>
                      <a:pt x="224297" y="255487"/>
                      <a:pt x="221075" y="256250"/>
                      <a:pt x="218768" y="258096"/>
                    </a:cubicBezTo>
                    <a:cubicBezTo>
                      <a:pt x="216958" y="259544"/>
                      <a:pt x="215300" y="261203"/>
                      <a:pt x="213852" y="263013"/>
                    </a:cubicBezTo>
                    <a:cubicBezTo>
                      <a:pt x="212007" y="265320"/>
                      <a:pt x="210782" y="268080"/>
                      <a:pt x="208936" y="270387"/>
                    </a:cubicBezTo>
                    <a:cubicBezTo>
                      <a:pt x="207488" y="272197"/>
                      <a:pt x="205467" y="273493"/>
                      <a:pt x="204019" y="275303"/>
                    </a:cubicBezTo>
                    <a:cubicBezTo>
                      <a:pt x="202173" y="277610"/>
                      <a:pt x="200994" y="280408"/>
                      <a:pt x="199103" y="282677"/>
                    </a:cubicBezTo>
                    <a:cubicBezTo>
                      <a:pt x="196878" y="285347"/>
                      <a:pt x="193954" y="287381"/>
                      <a:pt x="191729" y="290051"/>
                    </a:cubicBezTo>
                    <a:cubicBezTo>
                      <a:pt x="189838" y="292320"/>
                      <a:pt x="189036" y="295480"/>
                      <a:pt x="186813" y="297425"/>
                    </a:cubicBezTo>
                    <a:cubicBezTo>
                      <a:pt x="182367" y="301316"/>
                      <a:pt x="172065" y="307258"/>
                      <a:pt x="172065" y="307258"/>
                    </a:cubicBezTo>
                    <a:cubicBezTo>
                      <a:pt x="160593" y="324464"/>
                      <a:pt x="167148" y="318729"/>
                      <a:pt x="154858" y="326922"/>
                    </a:cubicBezTo>
                    <a:cubicBezTo>
                      <a:pt x="154039" y="329380"/>
                      <a:pt x="153658" y="332031"/>
                      <a:pt x="152400" y="334296"/>
                    </a:cubicBezTo>
                    <a:cubicBezTo>
                      <a:pt x="152396" y="334303"/>
                      <a:pt x="140112" y="352728"/>
                      <a:pt x="137652" y="356419"/>
                    </a:cubicBezTo>
                    <a:cubicBezTo>
                      <a:pt x="136013" y="358877"/>
                      <a:pt x="133671" y="360991"/>
                      <a:pt x="132736" y="363793"/>
                    </a:cubicBezTo>
                    <a:cubicBezTo>
                      <a:pt x="131916" y="366251"/>
                      <a:pt x="131610" y="368945"/>
                      <a:pt x="130277" y="371167"/>
                    </a:cubicBezTo>
                    <a:cubicBezTo>
                      <a:pt x="121526" y="385751"/>
                      <a:pt x="128872" y="364497"/>
                      <a:pt x="120445" y="383458"/>
                    </a:cubicBezTo>
                    <a:cubicBezTo>
                      <a:pt x="118340" y="388193"/>
                      <a:pt x="118403" y="393894"/>
                      <a:pt x="115529" y="398206"/>
                    </a:cubicBezTo>
                    <a:lnTo>
                      <a:pt x="105697" y="412954"/>
                    </a:lnTo>
                    <a:cubicBezTo>
                      <a:pt x="104878" y="416232"/>
                      <a:pt x="104570" y="419682"/>
                      <a:pt x="103239" y="422787"/>
                    </a:cubicBezTo>
                    <a:cubicBezTo>
                      <a:pt x="93556" y="445381"/>
                      <a:pt x="102576" y="408224"/>
                      <a:pt x="93406" y="444909"/>
                    </a:cubicBezTo>
                    <a:cubicBezTo>
                      <a:pt x="89691" y="459769"/>
                      <a:pt x="92016" y="451537"/>
                      <a:pt x="86032" y="469490"/>
                    </a:cubicBezTo>
                    <a:cubicBezTo>
                      <a:pt x="85213" y="471948"/>
                      <a:pt x="85011" y="474708"/>
                      <a:pt x="83574" y="476864"/>
                    </a:cubicBezTo>
                    <a:lnTo>
                      <a:pt x="78658" y="484238"/>
                    </a:lnTo>
                    <a:lnTo>
                      <a:pt x="73742" y="498987"/>
                    </a:lnTo>
                    <a:cubicBezTo>
                      <a:pt x="72923" y="501445"/>
                      <a:pt x="72721" y="504205"/>
                      <a:pt x="71284" y="506361"/>
                    </a:cubicBezTo>
                    <a:lnTo>
                      <a:pt x="61452" y="521109"/>
                    </a:lnTo>
                    <a:cubicBezTo>
                      <a:pt x="59813" y="523567"/>
                      <a:pt x="57471" y="525681"/>
                      <a:pt x="56536" y="528484"/>
                    </a:cubicBezTo>
                    <a:cubicBezTo>
                      <a:pt x="52977" y="539156"/>
                      <a:pt x="55909" y="534026"/>
                      <a:pt x="46703" y="543232"/>
                    </a:cubicBezTo>
                    <a:cubicBezTo>
                      <a:pt x="45884" y="545690"/>
                      <a:pt x="45266" y="548225"/>
                      <a:pt x="44245" y="550606"/>
                    </a:cubicBezTo>
                    <a:cubicBezTo>
                      <a:pt x="42802" y="553974"/>
                      <a:pt x="40616" y="557007"/>
                      <a:pt x="39329" y="560438"/>
                    </a:cubicBezTo>
                    <a:cubicBezTo>
                      <a:pt x="38143" y="563601"/>
                      <a:pt x="38202" y="567166"/>
                      <a:pt x="36871" y="570271"/>
                    </a:cubicBezTo>
                    <a:cubicBezTo>
                      <a:pt x="35707" y="572986"/>
                      <a:pt x="33276" y="575003"/>
                      <a:pt x="31955" y="577645"/>
                    </a:cubicBezTo>
                    <a:cubicBezTo>
                      <a:pt x="21778" y="597998"/>
                      <a:pt x="38670" y="571260"/>
                      <a:pt x="24581" y="592393"/>
                    </a:cubicBezTo>
                    <a:cubicBezTo>
                      <a:pt x="20866" y="607255"/>
                      <a:pt x="23192" y="599017"/>
                      <a:pt x="17206" y="616974"/>
                    </a:cubicBezTo>
                    <a:lnTo>
                      <a:pt x="14748" y="624348"/>
                    </a:lnTo>
                    <a:cubicBezTo>
                      <a:pt x="13929" y="626806"/>
                      <a:pt x="13727" y="629566"/>
                      <a:pt x="12290" y="631722"/>
                    </a:cubicBezTo>
                    <a:lnTo>
                      <a:pt x="7374" y="639096"/>
                    </a:lnTo>
                    <a:cubicBezTo>
                      <a:pt x="8193" y="668593"/>
                      <a:pt x="7730" y="698154"/>
                      <a:pt x="9832" y="727587"/>
                    </a:cubicBezTo>
                    <a:cubicBezTo>
                      <a:pt x="10201" y="732756"/>
                      <a:pt x="13109" y="737419"/>
                      <a:pt x="14748" y="742335"/>
                    </a:cubicBezTo>
                    <a:lnTo>
                      <a:pt x="17206" y="749709"/>
                    </a:lnTo>
                    <a:cubicBezTo>
                      <a:pt x="26174" y="776609"/>
                      <a:pt x="11873" y="735864"/>
                      <a:pt x="24581" y="764458"/>
                    </a:cubicBezTo>
                    <a:lnTo>
                      <a:pt x="31955" y="786580"/>
                    </a:lnTo>
                    <a:lnTo>
                      <a:pt x="34413" y="793954"/>
                    </a:lnTo>
                    <a:lnTo>
                      <a:pt x="36871" y="801329"/>
                    </a:lnTo>
                    <a:cubicBezTo>
                      <a:pt x="36052" y="826729"/>
                      <a:pt x="35715" y="852149"/>
                      <a:pt x="34413" y="877529"/>
                    </a:cubicBezTo>
                    <a:cubicBezTo>
                      <a:pt x="34159" y="882483"/>
                      <a:pt x="30326" y="908599"/>
                      <a:pt x="29497" y="914400"/>
                    </a:cubicBezTo>
                    <a:cubicBezTo>
                      <a:pt x="30173" y="948889"/>
                      <a:pt x="23761" y="1018455"/>
                      <a:pt x="36871" y="1064342"/>
                    </a:cubicBezTo>
                    <a:cubicBezTo>
                      <a:pt x="37583" y="1066833"/>
                      <a:pt x="38510" y="1069258"/>
                      <a:pt x="39329" y="1071716"/>
                    </a:cubicBezTo>
                    <a:cubicBezTo>
                      <a:pt x="40148" y="1084006"/>
                      <a:pt x="40805" y="1096309"/>
                      <a:pt x="41787" y="1108587"/>
                    </a:cubicBezTo>
                    <a:cubicBezTo>
                      <a:pt x="43788" y="1133601"/>
                      <a:pt x="41866" y="1126030"/>
                      <a:pt x="46703" y="1140542"/>
                    </a:cubicBezTo>
                    <a:cubicBezTo>
                      <a:pt x="47522" y="1162664"/>
                      <a:pt x="47688" y="1184821"/>
                      <a:pt x="49161" y="1206909"/>
                    </a:cubicBezTo>
                    <a:cubicBezTo>
                      <a:pt x="49333" y="1209495"/>
                      <a:pt x="51057" y="1211754"/>
                      <a:pt x="51619" y="1214284"/>
                    </a:cubicBezTo>
                    <a:cubicBezTo>
                      <a:pt x="62706" y="1264177"/>
                      <a:pt x="48236" y="1207361"/>
                      <a:pt x="56536" y="1236406"/>
                    </a:cubicBezTo>
                    <a:cubicBezTo>
                      <a:pt x="61575" y="1254040"/>
                      <a:pt x="56392" y="1238289"/>
                      <a:pt x="61452" y="1258529"/>
                    </a:cubicBezTo>
                    <a:cubicBezTo>
                      <a:pt x="69012" y="1288770"/>
                      <a:pt x="57306" y="1232882"/>
                      <a:pt x="66368" y="1278193"/>
                    </a:cubicBezTo>
                    <a:cubicBezTo>
                      <a:pt x="67187" y="1288025"/>
                      <a:pt x="68826" y="1297824"/>
                      <a:pt x="68826" y="1307690"/>
                    </a:cubicBezTo>
                    <a:cubicBezTo>
                      <a:pt x="68826" y="1322461"/>
                      <a:pt x="65549" y="1360949"/>
                      <a:pt x="66368" y="136914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7039204" y="3718608"/>
                <a:ext cx="295235" cy="995564"/>
              </a:xfrm>
              <a:custGeom>
                <a:avLst/>
                <a:gdLst>
                  <a:gd name="connsiteX0" fmla="*/ 31955 w 425246"/>
                  <a:gd name="connsiteY0" fmla="*/ 1433737 h 1433976"/>
                  <a:gd name="connsiteX1" fmla="*/ 27039 w 425246"/>
                  <a:gd name="connsiteY1" fmla="*/ 1379659 h 1433976"/>
                  <a:gd name="connsiteX2" fmla="*/ 24581 w 425246"/>
                  <a:gd name="connsiteY2" fmla="*/ 1369827 h 1433976"/>
                  <a:gd name="connsiteX3" fmla="*/ 22123 w 425246"/>
                  <a:gd name="connsiteY3" fmla="*/ 1340330 h 1433976"/>
                  <a:gd name="connsiteX4" fmla="*/ 19665 w 425246"/>
                  <a:gd name="connsiteY4" fmla="*/ 1332956 h 1433976"/>
                  <a:gd name="connsiteX5" fmla="*/ 17207 w 425246"/>
                  <a:gd name="connsiteY5" fmla="*/ 1320666 h 1433976"/>
                  <a:gd name="connsiteX6" fmla="*/ 9833 w 425246"/>
                  <a:gd name="connsiteY6" fmla="*/ 1296085 h 1433976"/>
                  <a:gd name="connsiteX7" fmla="*/ 9833 w 425246"/>
                  <a:gd name="connsiteY7" fmla="*/ 1173182 h 1433976"/>
                  <a:gd name="connsiteX8" fmla="*/ 14749 w 425246"/>
                  <a:gd name="connsiteY8" fmla="*/ 1148601 h 1433976"/>
                  <a:gd name="connsiteX9" fmla="*/ 17207 w 425246"/>
                  <a:gd name="connsiteY9" fmla="*/ 1128937 h 1433976"/>
                  <a:gd name="connsiteX10" fmla="*/ 27039 w 425246"/>
                  <a:gd name="connsiteY10" fmla="*/ 1096982 h 1433976"/>
                  <a:gd name="connsiteX11" fmla="*/ 36871 w 425246"/>
                  <a:gd name="connsiteY11" fmla="*/ 1072401 h 1433976"/>
                  <a:gd name="connsiteX12" fmla="*/ 44246 w 425246"/>
                  <a:gd name="connsiteY12" fmla="*/ 1050279 h 1433976"/>
                  <a:gd name="connsiteX13" fmla="*/ 46704 w 425246"/>
                  <a:gd name="connsiteY13" fmla="*/ 1040446 h 1433976"/>
                  <a:gd name="connsiteX14" fmla="*/ 56536 w 425246"/>
                  <a:gd name="connsiteY14" fmla="*/ 1023240 h 1433976"/>
                  <a:gd name="connsiteX15" fmla="*/ 58994 w 425246"/>
                  <a:gd name="connsiteY15" fmla="*/ 1015866 h 1433976"/>
                  <a:gd name="connsiteX16" fmla="*/ 68826 w 425246"/>
                  <a:gd name="connsiteY16" fmla="*/ 998659 h 1433976"/>
                  <a:gd name="connsiteX17" fmla="*/ 76200 w 425246"/>
                  <a:gd name="connsiteY17" fmla="*/ 981453 h 1433976"/>
                  <a:gd name="connsiteX18" fmla="*/ 81116 w 425246"/>
                  <a:gd name="connsiteY18" fmla="*/ 974079 h 1433976"/>
                  <a:gd name="connsiteX19" fmla="*/ 83575 w 425246"/>
                  <a:gd name="connsiteY19" fmla="*/ 966704 h 1433976"/>
                  <a:gd name="connsiteX20" fmla="*/ 90949 w 425246"/>
                  <a:gd name="connsiteY20" fmla="*/ 959330 h 1433976"/>
                  <a:gd name="connsiteX21" fmla="*/ 103239 w 425246"/>
                  <a:gd name="connsiteY21" fmla="*/ 937208 h 1433976"/>
                  <a:gd name="connsiteX22" fmla="*/ 117987 w 425246"/>
                  <a:gd name="connsiteY22" fmla="*/ 910169 h 1433976"/>
                  <a:gd name="connsiteX23" fmla="*/ 122904 w 425246"/>
                  <a:gd name="connsiteY23" fmla="*/ 905253 h 1433976"/>
                  <a:gd name="connsiteX24" fmla="*/ 132736 w 425246"/>
                  <a:gd name="connsiteY24" fmla="*/ 890504 h 1433976"/>
                  <a:gd name="connsiteX25" fmla="*/ 137652 w 425246"/>
                  <a:gd name="connsiteY25" fmla="*/ 883130 h 1433976"/>
                  <a:gd name="connsiteX26" fmla="*/ 145026 w 425246"/>
                  <a:gd name="connsiteY26" fmla="*/ 875756 h 1433976"/>
                  <a:gd name="connsiteX27" fmla="*/ 149942 w 425246"/>
                  <a:gd name="connsiteY27" fmla="*/ 865924 h 1433976"/>
                  <a:gd name="connsiteX28" fmla="*/ 157316 w 425246"/>
                  <a:gd name="connsiteY28" fmla="*/ 858550 h 1433976"/>
                  <a:gd name="connsiteX29" fmla="*/ 162233 w 425246"/>
                  <a:gd name="connsiteY29" fmla="*/ 851175 h 1433976"/>
                  <a:gd name="connsiteX30" fmla="*/ 176981 w 425246"/>
                  <a:gd name="connsiteY30" fmla="*/ 836427 h 1433976"/>
                  <a:gd name="connsiteX31" fmla="*/ 189271 w 425246"/>
                  <a:gd name="connsiteY31" fmla="*/ 821679 h 1433976"/>
                  <a:gd name="connsiteX32" fmla="*/ 194187 w 425246"/>
                  <a:gd name="connsiteY32" fmla="*/ 814304 h 1433976"/>
                  <a:gd name="connsiteX33" fmla="*/ 199104 w 425246"/>
                  <a:gd name="connsiteY33" fmla="*/ 809388 h 1433976"/>
                  <a:gd name="connsiteX34" fmla="*/ 204020 w 425246"/>
                  <a:gd name="connsiteY34" fmla="*/ 802014 h 1433976"/>
                  <a:gd name="connsiteX35" fmla="*/ 218768 w 425246"/>
                  <a:gd name="connsiteY35" fmla="*/ 789724 h 1433976"/>
                  <a:gd name="connsiteX36" fmla="*/ 223684 w 425246"/>
                  <a:gd name="connsiteY36" fmla="*/ 779891 h 1433976"/>
                  <a:gd name="connsiteX37" fmla="*/ 231058 w 425246"/>
                  <a:gd name="connsiteY37" fmla="*/ 774975 h 1433976"/>
                  <a:gd name="connsiteX38" fmla="*/ 235975 w 425246"/>
                  <a:gd name="connsiteY38" fmla="*/ 770059 h 1433976"/>
                  <a:gd name="connsiteX39" fmla="*/ 258097 w 425246"/>
                  <a:gd name="connsiteY39" fmla="*/ 745479 h 1433976"/>
                  <a:gd name="connsiteX40" fmla="*/ 260555 w 425246"/>
                  <a:gd name="connsiteY40" fmla="*/ 738104 h 1433976"/>
                  <a:gd name="connsiteX41" fmla="*/ 270387 w 425246"/>
                  <a:gd name="connsiteY41" fmla="*/ 723356 h 1433976"/>
                  <a:gd name="connsiteX42" fmla="*/ 272846 w 425246"/>
                  <a:gd name="connsiteY42" fmla="*/ 715982 h 1433976"/>
                  <a:gd name="connsiteX43" fmla="*/ 287594 w 425246"/>
                  <a:gd name="connsiteY43" fmla="*/ 698775 h 1433976"/>
                  <a:gd name="connsiteX44" fmla="*/ 297426 w 425246"/>
                  <a:gd name="connsiteY44" fmla="*/ 679111 h 1433976"/>
                  <a:gd name="connsiteX45" fmla="*/ 302342 w 425246"/>
                  <a:gd name="connsiteY45" fmla="*/ 669279 h 1433976"/>
                  <a:gd name="connsiteX46" fmla="*/ 307258 w 425246"/>
                  <a:gd name="connsiteY46" fmla="*/ 661904 h 1433976"/>
                  <a:gd name="connsiteX47" fmla="*/ 309716 w 425246"/>
                  <a:gd name="connsiteY47" fmla="*/ 654530 h 1433976"/>
                  <a:gd name="connsiteX48" fmla="*/ 314633 w 425246"/>
                  <a:gd name="connsiteY48" fmla="*/ 647156 h 1433976"/>
                  <a:gd name="connsiteX49" fmla="*/ 324465 w 425246"/>
                  <a:gd name="connsiteY49" fmla="*/ 627491 h 1433976"/>
                  <a:gd name="connsiteX50" fmla="*/ 329381 w 425246"/>
                  <a:gd name="connsiteY50" fmla="*/ 617659 h 1433976"/>
                  <a:gd name="connsiteX51" fmla="*/ 334297 w 425246"/>
                  <a:gd name="connsiteY51" fmla="*/ 610285 h 1433976"/>
                  <a:gd name="connsiteX52" fmla="*/ 339213 w 425246"/>
                  <a:gd name="connsiteY52" fmla="*/ 595537 h 1433976"/>
                  <a:gd name="connsiteX53" fmla="*/ 341671 w 425246"/>
                  <a:gd name="connsiteY53" fmla="*/ 588162 h 1433976"/>
                  <a:gd name="connsiteX54" fmla="*/ 344129 w 425246"/>
                  <a:gd name="connsiteY54" fmla="*/ 578330 h 1433976"/>
                  <a:gd name="connsiteX55" fmla="*/ 349046 w 425246"/>
                  <a:gd name="connsiteY55" fmla="*/ 573414 h 1433976"/>
                  <a:gd name="connsiteX56" fmla="*/ 356420 w 425246"/>
                  <a:gd name="connsiteY56" fmla="*/ 546375 h 1433976"/>
                  <a:gd name="connsiteX57" fmla="*/ 361336 w 425246"/>
                  <a:gd name="connsiteY57" fmla="*/ 519337 h 1433976"/>
                  <a:gd name="connsiteX58" fmla="*/ 366252 w 425246"/>
                  <a:gd name="connsiteY58" fmla="*/ 477550 h 1433976"/>
                  <a:gd name="connsiteX59" fmla="*/ 368710 w 425246"/>
                  <a:gd name="connsiteY59" fmla="*/ 462801 h 1433976"/>
                  <a:gd name="connsiteX60" fmla="*/ 376084 w 425246"/>
                  <a:gd name="connsiteY60" fmla="*/ 398891 h 1433976"/>
                  <a:gd name="connsiteX61" fmla="*/ 383458 w 425246"/>
                  <a:gd name="connsiteY61" fmla="*/ 364479 h 1433976"/>
                  <a:gd name="connsiteX62" fmla="*/ 383458 w 425246"/>
                  <a:gd name="connsiteY62" fmla="*/ 364479 h 1433976"/>
                  <a:gd name="connsiteX63" fmla="*/ 388375 w 425246"/>
                  <a:gd name="connsiteY63" fmla="*/ 344814 h 1433976"/>
                  <a:gd name="connsiteX64" fmla="*/ 390833 w 425246"/>
                  <a:gd name="connsiteY64" fmla="*/ 325150 h 1433976"/>
                  <a:gd name="connsiteX65" fmla="*/ 395749 w 425246"/>
                  <a:gd name="connsiteY65" fmla="*/ 295653 h 1433976"/>
                  <a:gd name="connsiteX66" fmla="*/ 400665 w 425246"/>
                  <a:gd name="connsiteY66" fmla="*/ 251408 h 1433976"/>
                  <a:gd name="connsiteX67" fmla="*/ 403123 w 425246"/>
                  <a:gd name="connsiteY67" fmla="*/ 241575 h 1433976"/>
                  <a:gd name="connsiteX68" fmla="*/ 408039 w 425246"/>
                  <a:gd name="connsiteY68" fmla="*/ 130962 h 1433976"/>
                  <a:gd name="connsiteX69" fmla="*/ 412955 w 425246"/>
                  <a:gd name="connsiteY69" fmla="*/ 54762 h 1433976"/>
                  <a:gd name="connsiteX70" fmla="*/ 415413 w 425246"/>
                  <a:gd name="connsiteY70" fmla="*/ 685 h 1433976"/>
                  <a:gd name="connsiteX71" fmla="*/ 417871 w 425246"/>
                  <a:gd name="connsiteY71" fmla="*/ 10517 h 1433976"/>
                  <a:gd name="connsiteX72" fmla="*/ 420329 w 425246"/>
                  <a:gd name="connsiteY72" fmla="*/ 22808 h 1433976"/>
                  <a:gd name="connsiteX73" fmla="*/ 425246 w 425246"/>
                  <a:gd name="connsiteY73" fmla="*/ 59679 h 1433976"/>
                  <a:gd name="connsiteX74" fmla="*/ 422787 w 425246"/>
                  <a:gd name="connsiteY74" fmla="*/ 150627 h 1433976"/>
                  <a:gd name="connsiteX75" fmla="*/ 417871 w 425246"/>
                  <a:gd name="connsiteY75" fmla="*/ 305485 h 1433976"/>
                  <a:gd name="connsiteX76" fmla="*/ 415413 w 425246"/>
                  <a:gd name="connsiteY76" fmla="*/ 337440 h 1433976"/>
                  <a:gd name="connsiteX77" fmla="*/ 412955 w 425246"/>
                  <a:gd name="connsiteY77" fmla="*/ 349730 h 1433976"/>
                  <a:gd name="connsiteX78" fmla="*/ 408039 w 425246"/>
                  <a:gd name="connsiteY78" fmla="*/ 396433 h 1433976"/>
                  <a:gd name="connsiteX79" fmla="*/ 405581 w 425246"/>
                  <a:gd name="connsiteY79" fmla="*/ 438220 h 1433976"/>
                  <a:gd name="connsiteX80" fmla="*/ 400665 w 425246"/>
                  <a:gd name="connsiteY80" fmla="*/ 489840 h 1433976"/>
                  <a:gd name="connsiteX81" fmla="*/ 395749 w 425246"/>
                  <a:gd name="connsiteY81" fmla="*/ 534085 h 1433976"/>
                  <a:gd name="connsiteX82" fmla="*/ 390833 w 425246"/>
                  <a:gd name="connsiteY82" fmla="*/ 553750 h 1433976"/>
                  <a:gd name="connsiteX83" fmla="*/ 388375 w 425246"/>
                  <a:gd name="connsiteY83" fmla="*/ 563582 h 1433976"/>
                  <a:gd name="connsiteX84" fmla="*/ 385916 w 425246"/>
                  <a:gd name="connsiteY84" fmla="*/ 570956 h 1433976"/>
                  <a:gd name="connsiteX85" fmla="*/ 381000 w 425246"/>
                  <a:gd name="connsiteY85" fmla="*/ 588162 h 1433976"/>
                  <a:gd name="connsiteX86" fmla="*/ 371168 w 425246"/>
                  <a:gd name="connsiteY86" fmla="*/ 607827 h 1433976"/>
                  <a:gd name="connsiteX87" fmla="*/ 358878 w 425246"/>
                  <a:gd name="connsiteY87" fmla="*/ 644698 h 1433976"/>
                  <a:gd name="connsiteX88" fmla="*/ 353962 w 425246"/>
                  <a:gd name="connsiteY88" fmla="*/ 661904 h 1433976"/>
                  <a:gd name="connsiteX89" fmla="*/ 349046 w 425246"/>
                  <a:gd name="connsiteY89" fmla="*/ 676653 h 1433976"/>
                  <a:gd name="connsiteX90" fmla="*/ 346587 w 425246"/>
                  <a:gd name="connsiteY90" fmla="*/ 684027 h 1433976"/>
                  <a:gd name="connsiteX91" fmla="*/ 336755 w 425246"/>
                  <a:gd name="connsiteY91" fmla="*/ 706150 h 1433976"/>
                  <a:gd name="connsiteX92" fmla="*/ 331839 w 425246"/>
                  <a:gd name="connsiteY92" fmla="*/ 720898 h 1433976"/>
                  <a:gd name="connsiteX93" fmla="*/ 329381 w 425246"/>
                  <a:gd name="connsiteY93" fmla="*/ 728272 h 1433976"/>
                  <a:gd name="connsiteX94" fmla="*/ 324465 w 425246"/>
                  <a:gd name="connsiteY94" fmla="*/ 735646 h 1433976"/>
                  <a:gd name="connsiteX95" fmla="*/ 317091 w 425246"/>
                  <a:gd name="connsiteY95" fmla="*/ 747937 h 1433976"/>
                  <a:gd name="connsiteX96" fmla="*/ 307258 w 425246"/>
                  <a:gd name="connsiteY96" fmla="*/ 767601 h 1433976"/>
                  <a:gd name="connsiteX97" fmla="*/ 304800 w 425246"/>
                  <a:gd name="connsiteY97" fmla="*/ 777433 h 1433976"/>
                  <a:gd name="connsiteX98" fmla="*/ 299884 w 425246"/>
                  <a:gd name="connsiteY98" fmla="*/ 782350 h 1433976"/>
                  <a:gd name="connsiteX99" fmla="*/ 294968 w 425246"/>
                  <a:gd name="connsiteY99" fmla="*/ 792182 h 1433976"/>
                  <a:gd name="connsiteX100" fmla="*/ 290052 w 425246"/>
                  <a:gd name="connsiteY100" fmla="*/ 799556 h 1433976"/>
                  <a:gd name="connsiteX101" fmla="*/ 287594 w 425246"/>
                  <a:gd name="connsiteY101" fmla="*/ 806930 h 1433976"/>
                  <a:gd name="connsiteX102" fmla="*/ 277762 w 425246"/>
                  <a:gd name="connsiteY102" fmla="*/ 821679 h 1433976"/>
                  <a:gd name="connsiteX103" fmla="*/ 275304 w 425246"/>
                  <a:gd name="connsiteY103" fmla="*/ 829053 h 1433976"/>
                  <a:gd name="connsiteX104" fmla="*/ 270387 w 425246"/>
                  <a:gd name="connsiteY104" fmla="*/ 833969 h 1433976"/>
                  <a:gd name="connsiteX105" fmla="*/ 258097 w 425246"/>
                  <a:gd name="connsiteY105" fmla="*/ 848717 h 1433976"/>
                  <a:gd name="connsiteX106" fmla="*/ 255639 w 425246"/>
                  <a:gd name="connsiteY106" fmla="*/ 856091 h 1433976"/>
                  <a:gd name="connsiteX107" fmla="*/ 243349 w 425246"/>
                  <a:gd name="connsiteY107" fmla="*/ 865924 h 1433976"/>
                  <a:gd name="connsiteX108" fmla="*/ 238433 w 425246"/>
                  <a:gd name="connsiteY108" fmla="*/ 873298 h 1433976"/>
                  <a:gd name="connsiteX109" fmla="*/ 231058 w 425246"/>
                  <a:gd name="connsiteY109" fmla="*/ 878214 h 1433976"/>
                  <a:gd name="connsiteX110" fmla="*/ 213852 w 425246"/>
                  <a:gd name="connsiteY110" fmla="*/ 890504 h 1433976"/>
                  <a:gd name="connsiteX111" fmla="*/ 208936 w 425246"/>
                  <a:gd name="connsiteY111" fmla="*/ 897879 h 1433976"/>
                  <a:gd name="connsiteX112" fmla="*/ 181897 w 425246"/>
                  <a:gd name="connsiteY112" fmla="*/ 917543 h 1433976"/>
                  <a:gd name="connsiteX113" fmla="*/ 169607 w 425246"/>
                  <a:gd name="connsiteY113" fmla="*/ 929833 h 1433976"/>
                  <a:gd name="connsiteX114" fmla="*/ 157316 w 425246"/>
                  <a:gd name="connsiteY114" fmla="*/ 937208 h 1433976"/>
                  <a:gd name="connsiteX115" fmla="*/ 152400 w 425246"/>
                  <a:gd name="connsiteY115" fmla="*/ 944582 h 1433976"/>
                  <a:gd name="connsiteX116" fmla="*/ 137652 w 425246"/>
                  <a:gd name="connsiteY116" fmla="*/ 954414 h 1433976"/>
                  <a:gd name="connsiteX117" fmla="*/ 130278 w 425246"/>
                  <a:gd name="connsiteY117" fmla="*/ 959330 h 1433976"/>
                  <a:gd name="connsiteX118" fmla="*/ 122904 w 425246"/>
                  <a:gd name="connsiteY118" fmla="*/ 964246 h 1433976"/>
                  <a:gd name="connsiteX119" fmla="*/ 110613 w 425246"/>
                  <a:gd name="connsiteY119" fmla="*/ 976537 h 1433976"/>
                  <a:gd name="connsiteX120" fmla="*/ 103239 w 425246"/>
                  <a:gd name="connsiteY120" fmla="*/ 981453 h 1433976"/>
                  <a:gd name="connsiteX121" fmla="*/ 88491 w 425246"/>
                  <a:gd name="connsiteY121" fmla="*/ 993743 h 1433976"/>
                  <a:gd name="connsiteX122" fmla="*/ 86033 w 425246"/>
                  <a:gd name="connsiteY122" fmla="*/ 1001117 h 1433976"/>
                  <a:gd name="connsiteX123" fmla="*/ 76200 w 425246"/>
                  <a:gd name="connsiteY123" fmla="*/ 1010950 h 1433976"/>
                  <a:gd name="connsiteX124" fmla="*/ 73742 w 425246"/>
                  <a:gd name="connsiteY124" fmla="*/ 1018324 h 1433976"/>
                  <a:gd name="connsiteX125" fmla="*/ 63910 w 425246"/>
                  <a:gd name="connsiteY125" fmla="*/ 1033072 h 1433976"/>
                  <a:gd name="connsiteX126" fmla="*/ 56536 w 425246"/>
                  <a:gd name="connsiteY126" fmla="*/ 1047820 h 1433976"/>
                  <a:gd name="connsiteX127" fmla="*/ 51620 w 425246"/>
                  <a:gd name="connsiteY127" fmla="*/ 1062569 h 1433976"/>
                  <a:gd name="connsiteX128" fmla="*/ 46704 w 425246"/>
                  <a:gd name="connsiteY128" fmla="*/ 1069943 h 1433976"/>
                  <a:gd name="connsiteX129" fmla="*/ 39329 w 425246"/>
                  <a:gd name="connsiteY129" fmla="*/ 1084691 h 1433976"/>
                  <a:gd name="connsiteX130" fmla="*/ 31955 w 425246"/>
                  <a:gd name="connsiteY130" fmla="*/ 1106814 h 1433976"/>
                  <a:gd name="connsiteX131" fmla="*/ 29497 w 425246"/>
                  <a:gd name="connsiteY131" fmla="*/ 1114188 h 1433976"/>
                  <a:gd name="connsiteX132" fmla="*/ 24581 w 425246"/>
                  <a:gd name="connsiteY132" fmla="*/ 1121562 h 1433976"/>
                  <a:gd name="connsiteX133" fmla="*/ 19665 w 425246"/>
                  <a:gd name="connsiteY133" fmla="*/ 1141227 h 1433976"/>
                  <a:gd name="connsiteX134" fmla="*/ 14749 w 425246"/>
                  <a:gd name="connsiteY134" fmla="*/ 1155975 h 1433976"/>
                  <a:gd name="connsiteX135" fmla="*/ 12291 w 425246"/>
                  <a:gd name="connsiteY135" fmla="*/ 1163350 h 1433976"/>
                  <a:gd name="connsiteX136" fmla="*/ 7375 w 425246"/>
                  <a:gd name="connsiteY136" fmla="*/ 1185472 h 1433976"/>
                  <a:gd name="connsiteX137" fmla="*/ 4916 w 425246"/>
                  <a:gd name="connsiteY137" fmla="*/ 1234633 h 1433976"/>
                  <a:gd name="connsiteX138" fmla="*/ 2458 w 425246"/>
                  <a:gd name="connsiteY138" fmla="*/ 1264130 h 1433976"/>
                  <a:gd name="connsiteX139" fmla="*/ 0 w 425246"/>
                  <a:gd name="connsiteY139" fmla="*/ 1305917 h 1433976"/>
                  <a:gd name="connsiteX140" fmla="*/ 2458 w 425246"/>
                  <a:gd name="connsiteY140" fmla="*/ 1350162 h 1433976"/>
                  <a:gd name="connsiteX141" fmla="*/ 4916 w 425246"/>
                  <a:gd name="connsiteY141" fmla="*/ 1357537 h 1433976"/>
                  <a:gd name="connsiteX142" fmla="*/ 31955 w 425246"/>
                  <a:gd name="connsiteY142" fmla="*/ 1433737 h 143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5246" h="1433976">
                    <a:moveTo>
                      <a:pt x="31955" y="1433737"/>
                    </a:moveTo>
                    <a:cubicBezTo>
                      <a:pt x="35642" y="1437424"/>
                      <a:pt x="29114" y="1397640"/>
                      <a:pt x="27039" y="1379659"/>
                    </a:cubicBezTo>
                    <a:cubicBezTo>
                      <a:pt x="26652" y="1376303"/>
                      <a:pt x="25000" y="1373179"/>
                      <a:pt x="24581" y="1369827"/>
                    </a:cubicBezTo>
                    <a:cubicBezTo>
                      <a:pt x="23357" y="1360037"/>
                      <a:pt x="23427" y="1350110"/>
                      <a:pt x="22123" y="1340330"/>
                    </a:cubicBezTo>
                    <a:cubicBezTo>
                      <a:pt x="21781" y="1337762"/>
                      <a:pt x="20293" y="1335470"/>
                      <a:pt x="19665" y="1332956"/>
                    </a:cubicBezTo>
                    <a:cubicBezTo>
                      <a:pt x="18652" y="1328903"/>
                      <a:pt x="17954" y="1324776"/>
                      <a:pt x="17207" y="1320666"/>
                    </a:cubicBezTo>
                    <a:cubicBezTo>
                      <a:pt x="13709" y="1301428"/>
                      <a:pt x="17299" y="1311018"/>
                      <a:pt x="9833" y="1296085"/>
                    </a:cubicBezTo>
                    <a:cubicBezTo>
                      <a:pt x="6132" y="1236873"/>
                      <a:pt x="5937" y="1253054"/>
                      <a:pt x="9833" y="1173182"/>
                    </a:cubicBezTo>
                    <a:cubicBezTo>
                      <a:pt x="10479" y="1159946"/>
                      <a:pt x="11433" y="1158549"/>
                      <a:pt x="14749" y="1148601"/>
                    </a:cubicBezTo>
                    <a:cubicBezTo>
                      <a:pt x="15568" y="1142046"/>
                      <a:pt x="15990" y="1135430"/>
                      <a:pt x="17207" y="1128937"/>
                    </a:cubicBezTo>
                    <a:cubicBezTo>
                      <a:pt x="21205" y="1107616"/>
                      <a:pt x="20912" y="1113831"/>
                      <a:pt x="27039" y="1096982"/>
                    </a:cubicBezTo>
                    <a:cubicBezTo>
                      <a:pt x="35139" y="1074706"/>
                      <a:pt x="28205" y="1089732"/>
                      <a:pt x="36871" y="1072401"/>
                    </a:cubicBezTo>
                    <a:cubicBezTo>
                      <a:pt x="42258" y="1045464"/>
                      <a:pt x="35521" y="1073543"/>
                      <a:pt x="44246" y="1050279"/>
                    </a:cubicBezTo>
                    <a:cubicBezTo>
                      <a:pt x="45432" y="1047116"/>
                      <a:pt x="45518" y="1043609"/>
                      <a:pt x="46704" y="1040446"/>
                    </a:cubicBezTo>
                    <a:cubicBezTo>
                      <a:pt x="53167" y="1023211"/>
                      <a:pt x="49406" y="1037501"/>
                      <a:pt x="56536" y="1023240"/>
                    </a:cubicBezTo>
                    <a:cubicBezTo>
                      <a:pt x="57695" y="1020923"/>
                      <a:pt x="57835" y="1018183"/>
                      <a:pt x="58994" y="1015866"/>
                    </a:cubicBezTo>
                    <a:cubicBezTo>
                      <a:pt x="71336" y="991179"/>
                      <a:pt x="55899" y="1028823"/>
                      <a:pt x="68826" y="998659"/>
                    </a:cubicBezTo>
                    <a:cubicBezTo>
                      <a:pt x="74735" y="984871"/>
                      <a:pt x="66883" y="997757"/>
                      <a:pt x="76200" y="981453"/>
                    </a:cubicBezTo>
                    <a:cubicBezTo>
                      <a:pt x="77666" y="978888"/>
                      <a:pt x="79795" y="976721"/>
                      <a:pt x="81116" y="974079"/>
                    </a:cubicBezTo>
                    <a:cubicBezTo>
                      <a:pt x="82275" y="971761"/>
                      <a:pt x="82138" y="968860"/>
                      <a:pt x="83575" y="966704"/>
                    </a:cubicBezTo>
                    <a:cubicBezTo>
                      <a:pt x="85503" y="963812"/>
                      <a:pt x="88491" y="961788"/>
                      <a:pt x="90949" y="959330"/>
                    </a:cubicBezTo>
                    <a:cubicBezTo>
                      <a:pt x="97747" y="938936"/>
                      <a:pt x="86333" y="971021"/>
                      <a:pt x="103239" y="937208"/>
                    </a:cubicBezTo>
                    <a:cubicBezTo>
                      <a:pt x="106964" y="929758"/>
                      <a:pt x="112000" y="917652"/>
                      <a:pt x="117987" y="910169"/>
                    </a:cubicBezTo>
                    <a:cubicBezTo>
                      <a:pt x="119435" y="908359"/>
                      <a:pt x="121513" y="907107"/>
                      <a:pt x="122904" y="905253"/>
                    </a:cubicBezTo>
                    <a:cubicBezTo>
                      <a:pt x="126449" y="900526"/>
                      <a:pt x="129459" y="895420"/>
                      <a:pt x="132736" y="890504"/>
                    </a:cubicBezTo>
                    <a:cubicBezTo>
                      <a:pt x="134375" y="888046"/>
                      <a:pt x="135563" y="885219"/>
                      <a:pt x="137652" y="883130"/>
                    </a:cubicBezTo>
                    <a:cubicBezTo>
                      <a:pt x="140110" y="880672"/>
                      <a:pt x="143006" y="878585"/>
                      <a:pt x="145026" y="875756"/>
                    </a:cubicBezTo>
                    <a:cubicBezTo>
                      <a:pt x="147156" y="872774"/>
                      <a:pt x="147812" y="868906"/>
                      <a:pt x="149942" y="865924"/>
                    </a:cubicBezTo>
                    <a:cubicBezTo>
                      <a:pt x="151962" y="863095"/>
                      <a:pt x="155091" y="861220"/>
                      <a:pt x="157316" y="858550"/>
                    </a:cubicBezTo>
                    <a:cubicBezTo>
                      <a:pt x="159208" y="856280"/>
                      <a:pt x="160270" y="853383"/>
                      <a:pt x="162233" y="851175"/>
                    </a:cubicBezTo>
                    <a:cubicBezTo>
                      <a:pt x="166852" y="845979"/>
                      <a:pt x="173125" y="842212"/>
                      <a:pt x="176981" y="836427"/>
                    </a:cubicBezTo>
                    <a:cubicBezTo>
                      <a:pt x="189190" y="818113"/>
                      <a:pt x="173495" y="840611"/>
                      <a:pt x="189271" y="821679"/>
                    </a:cubicBezTo>
                    <a:cubicBezTo>
                      <a:pt x="191162" y="819409"/>
                      <a:pt x="192341" y="816611"/>
                      <a:pt x="194187" y="814304"/>
                    </a:cubicBezTo>
                    <a:cubicBezTo>
                      <a:pt x="195635" y="812494"/>
                      <a:pt x="197656" y="811198"/>
                      <a:pt x="199104" y="809388"/>
                    </a:cubicBezTo>
                    <a:cubicBezTo>
                      <a:pt x="200950" y="807081"/>
                      <a:pt x="202129" y="804283"/>
                      <a:pt x="204020" y="802014"/>
                    </a:cubicBezTo>
                    <a:cubicBezTo>
                      <a:pt x="209934" y="794917"/>
                      <a:pt x="211517" y="794558"/>
                      <a:pt x="218768" y="789724"/>
                    </a:cubicBezTo>
                    <a:cubicBezTo>
                      <a:pt x="220407" y="786446"/>
                      <a:pt x="221338" y="782706"/>
                      <a:pt x="223684" y="779891"/>
                    </a:cubicBezTo>
                    <a:cubicBezTo>
                      <a:pt x="225575" y="777621"/>
                      <a:pt x="228751" y="776820"/>
                      <a:pt x="231058" y="774975"/>
                    </a:cubicBezTo>
                    <a:cubicBezTo>
                      <a:pt x="232868" y="773527"/>
                      <a:pt x="234527" y="771869"/>
                      <a:pt x="235975" y="770059"/>
                    </a:cubicBezTo>
                    <a:cubicBezTo>
                      <a:pt x="254858" y="746457"/>
                      <a:pt x="243054" y="755508"/>
                      <a:pt x="258097" y="745479"/>
                    </a:cubicBezTo>
                    <a:cubicBezTo>
                      <a:pt x="258916" y="743021"/>
                      <a:pt x="259297" y="740369"/>
                      <a:pt x="260555" y="738104"/>
                    </a:cubicBezTo>
                    <a:cubicBezTo>
                      <a:pt x="263424" y="732939"/>
                      <a:pt x="268518" y="728961"/>
                      <a:pt x="270387" y="723356"/>
                    </a:cubicBezTo>
                    <a:cubicBezTo>
                      <a:pt x="271207" y="720898"/>
                      <a:pt x="271340" y="718090"/>
                      <a:pt x="272846" y="715982"/>
                    </a:cubicBezTo>
                    <a:cubicBezTo>
                      <a:pt x="286736" y="696537"/>
                      <a:pt x="278852" y="714802"/>
                      <a:pt x="287594" y="698775"/>
                    </a:cubicBezTo>
                    <a:cubicBezTo>
                      <a:pt x="291103" y="692341"/>
                      <a:pt x="294149" y="685666"/>
                      <a:pt x="297426" y="679111"/>
                    </a:cubicBezTo>
                    <a:cubicBezTo>
                      <a:pt x="299065" y="675834"/>
                      <a:pt x="300310" y="672328"/>
                      <a:pt x="302342" y="669279"/>
                    </a:cubicBezTo>
                    <a:cubicBezTo>
                      <a:pt x="303981" y="666821"/>
                      <a:pt x="305937" y="664547"/>
                      <a:pt x="307258" y="661904"/>
                    </a:cubicBezTo>
                    <a:cubicBezTo>
                      <a:pt x="308417" y="659587"/>
                      <a:pt x="308557" y="656847"/>
                      <a:pt x="309716" y="654530"/>
                    </a:cubicBezTo>
                    <a:cubicBezTo>
                      <a:pt x="311037" y="651888"/>
                      <a:pt x="313218" y="649750"/>
                      <a:pt x="314633" y="647156"/>
                    </a:cubicBezTo>
                    <a:cubicBezTo>
                      <a:pt x="318142" y="640722"/>
                      <a:pt x="321188" y="634046"/>
                      <a:pt x="324465" y="627491"/>
                    </a:cubicBezTo>
                    <a:cubicBezTo>
                      <a:pt x="326104" y="624214"/>
                      <a:pt x="327348" y="620708"/>
                      <a:pt x="329381" y="617659"/>
                    </a:cubicBezTo>
                    <a:cubicBezTo>
                      <a:pt x="331020" y="615201"/>
                      <a:pt x="333097" y="612985"/>
                      <a:pt x="334297" y="610285"/>
                    </a:cubicBezTo>
                    <a:cubicBezTo>
                      <a:pt x="336402" y="605550"/>
                      <a:pt x="337574" y="600453"/>
                      <a:pt x="339213" y="595537"/>
                    </a:cubicBezTo>
                    <a:cubicBezTo>
                      <a:pt x="340032" y="593079"/>
                      <a:pt x="341043" y="590676"/>
                      <a:pt x="341671" y="588162"/>
                    </a:cubicBezTo>
                    <a:cubicBezTo>
                      <a:pt x="342490" y="584885"/>
                      <a:pt x="342618" y="581351"/>
                      <a:pt x="344129" y="578330"/>
                    </a:cubicBezTo>
                    <a:cubicBezTo>
                      <a:pt x="345166" y="576257"/>
                      <a:pt x="347407" y="575053"/>
                      <a:pt x="349046" y="573414"/>
                    </a:cubicBezTo>
                    <a:cubicBezTo>
                      <a:pt x="353437" y="560241"/>
                      <a:pt x="354434" y="559281"/>
                      <a:pt x="356420" y="546375"/>
                    </a:cubicBezTo>
                    <a:cubicBezTo>
                      <a:pt x="360390" y="520567"/>
                      <a:pt x="356322" y="534379"/>
                      <a:pt x="361336" y="519337"/>
                    </a:cubicBezTo>
                    <a:cubicBezTo>
                      <a:pt x="369229" y="464081"/>
                      <a:pt x="357148" y="550385"/>
                      <a:pt x="366252" y="477550"/>
                    </a:cubicBezTo>
                    <a:cubicBezTo>
                      <a:pt x="366870" y="472604"/>
                      <a:pt x="368197" y="467759"/>
                      <a:pt x="368710" y="462801"/>
                    </a:cubicBezTo>
                    <a:cubicBezTo>
                      <a:pt x="375264" y="399443"/>
                      <a:pt x="367451" y="424793"/>
                      <a:pt x="376084" y="398891"/>
                    </a:cubicBezTo>
                    <a:cubicBezTo>
                      <a:pt x="379185" y="374085"/>
                      <a:pt x="376453" y="385494"/>
                      <a:pt x="383458" y="364479"/>
                    </a:cubicBezTo>
                    <a:lnTo>
                      <a:pt x="383458" y="364479"/>
                    </a:lnTo>
                    <a:cubicBezTo>
                      <a:pt x="386424" y="349647"/>
                      <a:pt x="384594" y="356152"/>
                      <a:pt x="388375" y="344814"/>
                    </a:cubicBezTo>
                    <a:cubicBezTo>
                      <a:pt x="389194" y="338259"/>
                      <a:pt x="389853" y="331683"/>
                      <a:pt x="390833" y="325150"/>
                    </a:cubicBezTo>
                    <a:cubicBezTo>
                      <a:pt x="392312" y="315292"/>
                      <a:pt x="394757" y="305571"/>
                      <a:pt x="395749" y="295653"/>
                    </a:cubicBezTo>
                    <a:cubicBezTo>
                      <a:pt x="396696" y="286183"/>
                      <a:pt x="398925" y="261848"/>
                      <a:pt x="400665" y="251408"/>
                    </a:cubicBezTo>
                    <a:cubicBezTo>
                      <a:pt x="401220" y="248075"/>
                      <a:pt x="402304" y="244853"/>
                      <a:pt x="403123" y="241575"/>
                    </a:cubicBezTo>
                    <a:cubicBezTo>
                      <a:pt x="407457" y="167887"/>
                      <a:pt x="404214" y="228513"/>
                      <a:pt x="408039" y="130962"/>
                    </a:cubicBezTo>
                    <a:cubicBezTo>
                      <a:pt x="410392" y="70965"/>
                      <a:pt x="408295" y="92045"/>
                      <a:pt x="412955" y="54762"/>
                    </a:cubicBezTo>
                    <a:cubicBezTo>
                      <a:pt x="413774" y="36736"/>
                      <a:pt x="413420" y="18619"/>
                      <a:pt x="415413" y="685"/>
                    </a:cubicBezTo>
                    <a:cubicBezTo>
                      <a:pt x="415786" y="-2673"/>
                      <a:pt x="417138" y="7219"/>
                      <a:pt x="417871" y="10517"/>
                    </a:cubicBezTo>
                    <a:cubicBezTo>
                      <a:pt x="418777" y="14596"/>
                      <a:pt x="419738" y="18672"/>
                      <a:pt x="420329" y="22808"/>
                    </a:cubicBezTo>
                    <a:cubicBezTo>
                      <a:pt x="429340" y="85888"/>
                      <a:pt x="417534" y="13425"/>
                      <a:pt x="425246" y="59679"/>
                    </a:cubicBezTo>
                    <a:cubicBezTo>
                      <a:pt x="424426" y="89995"/>
                      <a:pt x="423419" y="120307"/>
                      <a:pt x="422787" y="150627"/>
                    </a:cubicBezTo>
                    <a:cubicBezTo>
                      <a:pt x="419642" y="301549"/>
                      <a:pt x="432099" y="248572"/>
                      <a:pt x="417871" y="305485"/>
                    </a:cubicBezTo>
                    <a:cubicBezTo>
                      <a:pt x="417052" y="316137"/>
                      <a:pt x="416593" y="326822"/>
                      <a:pt x="415413" y="337440"/>
                    </a:cubicBezTo>
                    <a:cubicBezTo>
                      <a:pt x="414952" y="341592"/>
                      <a:pt x="413546" y="345594"/>
                      <a:pt x="412955" y="349730"/>
                    </a:cubicBezTo>
                    <a:cubicBezTo>
                      <a:pt x="412175" y="355191"/>
                      <a:pt x="408364" y="392043"/>
                      <a:pt x="408039" y="396433"/>
                    </a:cubicBezTo>
                    <a:cubicBezTo>
                      <a:pt x="407008" y="410348"/>
                      <a:pt x="406541" y="424300"/>
                      <a:pt x="405581" y="438220"/>
                    </a:cubicBezTo>
                    <a:cubicBezTo>
                      <a:pt x="402007" y="490044"/>
                      <a:pt x="404588" y="446681"/>
                      <a:pt x="400665" y="489840"/>
                    </a:cubicBezTo>
                    <a:cubicBezTo>
                      <a:pt x="398217" y="516768"/>
                      <a:pt x="400173" y="514914"/>
                      <a:pt x="395749" y="534085"/>
                    </a:cubicBezTo>
                    <a:cubicBezTo>
                      <a:pt x="394230" y="540669"/>
                      <a:pt x="392472" y="547195"/>
                      <a:pt x="390833" y="553750"/>
                    </a:cubicBezTo>
                    <a:cubicBezTo>
                      <a:pt x="390014" y="557027"/>
                      <a:pt x="389444" y="560377"/>
                      <a:pt x="388375" y="563582"/>
                    </a:cubicBezTo>
                    <a:cubicBezTo>
                      <a:pt x="387555" y="566040"/>
                      <a:pt x="386628" y="568465"/>
                      <a:pt x="385916" y="570956"/>
                    </a:cubicBezTo>
                    <a:cubicBezTo>
                      <a:pt x="384471" y="576013"/>
                      <a:pt x="383267" y="583173"/>
                      <a:pt x="381000" y="588162"/>
                    </a:cubicBezTo>
                    <a:cubicBezTo>
                      <a:pt x="377967" y="594834"/>
                      <a:pt x="373486" y="600874"/>
                      <a:pt x="371168" y="607827"/>
                    </a:cubicBezTo>
                    <a:lnTo>
                      <a:pt x="358878" y="644698"/>
                    </a:lnTo>
                    <a:cubicBezTo>
                      <a:pt x="350620" y="669471"/>
                      <a:pt x="363217" y="631051"/>
                      <a:pt x="353962" y="661904"/>
                    </a:cubicBezTo>
                    <a:cubicBezTo>
                      <a:pt x="352473" y="666868"/>
                      <a:pt x="350685" y="671737"/>
                      <a:pt x="349046" y="676653"/>
                    </a:cubicBezTo>
                    <a:cubicBezTo>
                      <a:pt x="348227" y="679111"/>
                      <a:pt x="348024" y="681871"/>
                      <a:pt x="346587" y="684027"/>
                    </a:cubicBezTo>
                    <a:cubicBezTo>
                      <a:pt x="338796" y="695713"/>
                      <a:pt x="342605" y="688598"/>
                      <a:pt x="336755" y="706150"/>
                    </a:cubicBezTo>
                    <a:lnTo>
                      <a:pt x="331839" y="720898"/>
                    </a:lnTo>
                    <a:cubicBezTo>
                      <a:pt x="331020" y="723356"/>
                      <a:pt x="330818" y="726116"/>
                      <a:pt x="329381" y="728272"/>
                    </a:cubicBezTo>
                    <a:cubicBezTo>
                      <a:pt x="327742" y="730730"/>
                      <a:pt x="325786" y="733004"/>
                      <a:pt x="324465" y="735646"/>
                    </a:cubicBezTo>
                    <a:cubicBezTo>
                      <a:pt x="318083" y="748411"/>
                      <a:pt x="326694" y="738332"/>
                      <a:pt x="317091" y="747937"/>
                    </a:cubicBezTo>
                    <a:cubicBezTo>
                      <a:pt x="311442" y="764884"/>
                      <a:pt x="315840" y="759021"/>
                      <a:pt x="307258" y="767601"/>
                    </a:cubicBezTo>
                    <a:cubicBezTo>
                      <a:pt x="306439" y="770878"/>
                      <a:pt x="306311" y="774411"/>
                      <a:pt x="304800" y="777433"/>
                    </a:cubicBezTo>
                    <a:cubicBezTo>
                      <a:pt x="303764" y="779506"/>
                      <a:pt x="301170" y="780422"/>
                      <a:pt x="299884" y="782350"/>
                    </a:cubicBezTo>
                    <a:cubicBezTo>
                      <a:pt x="297852" y="785399"/>
                      <a:pt x="296786" y="789001"/>
                      <a:pt x="294968" y="792182"/>
                    </a:cubicBezTo>
                    <a:cubicBezTo>
                      <a:pt x="293502" y="794747"/>
                      <a:pt x="291373" y="796914"/>
                      <a:pt x="290052" y="799556"/>
                    </a:cubicBezTo>
                    <a:cubicBezTo>
                      <a:pt x="288893" y="801873"/>
                      <a:pt x="288852" y="804665"/>
                      <a:pt x="287594" y="806930"/>
                    </a:cubicBezTo>
                    <a:cubicBezTo>
                      <a:pt x="284725" y="812095"/>
                      <a:pt x="279630" y="816074"/>
                      <a:pt x="277762" y="821679"/>
                    </a:cubicBezTo>
                    <a:cubicBezTo>
                      <a:pt x="276943" y="824137"/>
                      <a:pt x="276637" y="826831"/>
                      <a:pt x="275304" y="829053"/>
                    </a:cubicBezTo>
                    <a:cubicBezTo>
                      <a:pt x="274111" y="831040"/>
                      <a:pt x="271835" y="832159"/>
                      <a:pt x="270387" y="833969"/>
                    </a:cubicBezTo>
                    <a:cubicBezTo>
                      <a:pt x="256692" y="851086"/>
                      <a:pt x="275622" y="831192"/>
                      <a:pt x="258097" y="848717"/>
                    </a:cubicBezTo>
                    <a:cubicBezTo>
                      <a:pt x="257278" y="851175"/>
                      <a:pt x="256972" y="853869"/>
                      <a:pt x="255639" y="856091"/>
                    </a:cubicBezTo>
                    <a:cubicBezTo>
                      <a:pt x="253303" y="859985"/>
                      <a:pt x="246701" y="863690"/>
                      <a:pt x="243349" y="865924"/>
                    </a:cubicBezTo>
                    <a:cubicBezTo>
                      <a:pt x="241710" y="868382"/>
                      <a:pt x="240522" y="871209"/>
                      <a:pt x="238433" y="873298"/>
                    </a:cubicBezTo>
                    <a:cubicBezTo>
                      <a:pt x="236344" y="875387"/>
                      <a:pt x="233462" y="876497"/>
                      <a:pt x="231058" y="878214"/>
                    </a:cubicBezTo>
                    <a:cubicBezTo>
                      <a:pt x="209698" y="893471"/>
                      <a:pt x="231244" y="878910"/>
                      <a:pt x="213852" y="890504"/>
                    </a:cubicBezTo>
                    <a:cubicBezTo>
                      <a:pt x="212213" y="892962"/>
                      <a:pt x="211025" y="895790"/>
                      <a:pt x="208936" y="897879"/>
                    </a:cubicBezTo>
                    <a:cubicBezTo>
                      <a:pt x="197195" y="909620"/>
                      <a:pt x="197127" y="894697"/>
                      <a:pt x="181897" y="917543"/>
                    </a:cubicBezTo>
                    <a:cubicBezTo>
                      <a:pt x="173468" y="930186"/>
                      <a:pt x="181313" y="920467"/>
                      <a:pt x="169607" y="929833"/>
                    </a:cubicBezTo>
                    <a:cubicBezTo>
                      <a:pt x="159966" y="937547"/>
                      <a:pt x="170124" y="932939"/>
                      <a:pt x="157316" y="937208"/>
                    </a:cubicBezTo>
                    <a:cubicBezTo>
                      <a:pt x="155677" y="939666"/>
                      <a:pt x="154623" y="942637"/>
                      <a:pt x="152400" y="944582"/>
                    </a:cubicBezTo>
                    <a:cubicBezTo>
                      <a:pt x="147954" y="948473"/>
                      <a:pt x="142568" y="951137"/>
                      <a:pt x="137652" y="954414"/>
                    </a:cubicBezTo>
                    <a:lnTo>
                      <a:pt x="130278" y="959330"/>
                    </a:lnTo>
                    <a:cubicBezTo>
                      <a:pt x="127820" y="960969"/>
                      <a:pt x="124993" y="962157"/>
                      <a:pt x="122904" y="964246"/>
                    </a:cubicBezTo>
                    <a:cubicBezTo>
                      <a:pt x="118807" y="968343"/>
                      <a:pt x="115434" y="973323"/>
                      <a:pt x="110613" y="976537"/>
                    </a:cubicBezTo>
                    <a:cubicBezTo>
                      <a:pt x="108155" y="978176"/>
                      <a:pt x="105508" y="979562"/>
                      <a:pt x="103239" y="981453"/>
                    </a:cubicBezTo>
                    <a:cubicBezTo>
                      <a:pt x="84313" y="997224"/>
                      <a:pt x="106799" y="981538"/>
                      <a:pt x="88491" y="993743"/>
                    </a:cubicBezTo>
                    <a:cubicBezTo>
                      <a:pt x="87672" y="996201"/>
                      <a:pt x="87539" y="999009"/>
                      <a:pt x="86033" y="1001117"/>
                    </a:cubicBezTo>
                    <a:cubicBezTo>
                      <a:pt x="83339" y="1004889"/>
                      <a:pt x="76200" y="1010950"/>
                      <a:pt x="76200" y="1010950"/>
                    </a:cubicBezTo>
                    <a:cubicBezTo>
                      <a:pt x="75381" y="1013408"/>
                      <a:pt x="75000" y="1016059"/>
                      <a:pt x="73742" y="1018324"/>
                    </a:cubicBezTo>
                    <a:cubicBezTo>
                      <a:pt x="70873" y="1023489"/>
                      <a:pt x="65778" y="1027467"/>
                      <a:pt x="63910" y="1033072"/>
                    </a:cubicBezTo>
                    <a:cubicBezTo>
                      <a:pt x="60518" y="1043249"/>
                      <a:pt x="62889" y="1038290"/>
                      <a:pt x="56536" y="1047820"/>
                    </a:cubicBezTo>
                    <a:cubicBezTo>
                      <a:pt x="54897" y="1052736"/>
                      <a:pt x="54495" y="1058257"/>
                      <a:pt x="51620" y="1062569"/>
                    </a:cubicBezTo>
                    <a:cubicBezTo>
                      <a:pt x="49981" y="1065027"/>
                      <a:pt x="48025" y="1067301"/>
                      <a:pt x="46704" y="1069943"/>
                    </a:cubicBezTo>
                    <a:cubicBezTo>
                      <a:pt x="36531" y="1090288"/>
                      <a:pt x="53415" y="1063567"/>
                      <a:pt x="39329" y="1084691"/>
                    </a:cubicBezTo>
                    <a:lnTo>
                      <a:pt x="31955" y="1106814"/>
                    </a:lnTo>
                    <a:cubicBezTo>
                      <a:pt x="31136" y="1109272"/>
                      <a:pt x="30934" y="1112032"/>
                      <a:pt x="29497" y="1114188"/>
                    </a:cubicBezTo>
                    <a:lnTo>
                      <a:pt x="24581" y="1121562"/>
                    </a:lnTo>
                    <a:cubicBezTo>
                      <a:pt x="17120" y="1143947"/>
                      <a:pt x="28567" y="1108586"/>
                      <a:pt x="19665" y="1141227"/>
                    </a:cubicBezTo>
                    <a:cubicBezTo>
                      <a:pt x="18302" y="1146226"/>
                      <a:pt x="16388" y="1151059"/>
                      <a:pt x="14749" y="1155975"/>
                    </a:cubicBezTo>
                    <a:cubicBezTo>
                      <a:pt x="13930" y="1158433"/>
                      <a:pt x="12717" y="1160794"/>
                      <a:pt x="12291" y="1163350"/>
                    </a:cubicBezTo>
                    <a:cubicBezTo>
                      <a:pt x="9407" y="1180654"/>
                      <a:pt x="11409" y="1173370"/>
                      <a:pt x="7375" y="1185472"/>
                    </a:cubicBezTo>
                    <a:cubicBezTo>
                      <a:pt x="6555" y="1201859"/>
                      <a:pt x="5940" y="1218257"/>
                      <a:pt x="4916" y="1234633"/>
                    </a:cubicBezTo>
                    <a:cubicBezTo>
                      <a:pt x="4300" y="1244480"/>
                      <a:pt x="3137" y="1254287"/>
                      <a:pt x="2458" y="1264130"/>
                    </a:cubicBezTo>
                    <a:cubicBezTo>
                      <a:pt x="1498" y="1278050"/>
                      <a:pt x="819" y="1291988"/>
                      <a:pt x="0" y="1305917"/>
                    </a:cubicBezTo>
                    <a:cubicBezTo>
                      <a:pt x="819" y="1320665"/>
                      <a:pt x="1058" y="1335457"/>
                      <a:pt x="2458" y="1350162"/>
                    </a:cubicBezTo>
                    <a:cubicBezTo>
                      <a:pt x="2704" y="1352742"/>
                      <a:pt x="4827" y="1354947"/>
                      <a:pt x="4916" y="1357537"/>
                    </a:cubicBezTo>
                    <a:cubicBezTo>
                      <a:pt x="5650" y="1378827"/>
                      <a:pt x="28268" y="1430050"/>
                      <a:pt x="31955" y="143373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6798580" y="3725909"/>
                <a:ext cx="363497" cy="1022553"/>
              </a:xfrm>
              <a:custGeom>
                <a:avLst/>
                <a:gdLst>
                  <a:gd name="connsiteX0" fmla="*/ 516194 w 523568"/>
                  <a:gd name="connsiteY0" fmla="*/ 1472381 h 1472850"/>
                  <a:gd name="connsiteX1" fmla="*/ 508820 w 523568"/>
                  <a:gd name="connsiteY1" fmla="*/ 1430594 h 1472850"/>
                  <a:gd name="connsiteX2" fmla="*/ 503903 w 523568"/>
                  <a:gd name="connsiteY2" fmla="*/ 1418303 h 1472850"/>
                  <a:gd name="connsiteX3" fmla="*/ 498987 w 523568"/>
                  <a:gd name="connsiteY3" fmla="*/ 1401097 h 1472850"/>
                  <a:gd name="connsiteX4" fmla="*/ 494071 w 523568"/>
                  <a:gd name="connsiteY4" fmla="*/ 1386349 h 1472850"/>
                  <a:gd name="connsiteX5" fmla="*/ 491613 w 523568"/>
                  <a:gd name="connsiteY5" fmla="*/ 1376516 h 1472850"/>
                  <a:gd name="connsiteX6" fmla="*/ 489155 w 523568"/>
                  <a:gd name="connsiteY6" fmla="*/ 1361768 h 1472850"/>
                  <a:gd name="connsiteX7" fmla="*/ 484239 w 523568"/>
                  <a:gd name="connsiteY7" fmla="*/ 1351936 h 1472850"/>
                  <a:gd name="connsiteX8" fmla="*/ 481781 w 523568"/>
                  <a:gd name="connsiteY8" fmla="*/ 1339645 h 1472850"/>
                  <a:gd name="connsiteX9" fmla="*/ 474407 w 523568"/>
                  <a:gd name="connsiteY9" fmla="*/ 1319981 h 1472850"/>
                  <a:gd name="connsiteX10" fmla="*/ 469491 w 523568"/>
                  <a:gd name="connsiteY10" fmla="*/ 1312607 h 1472850"/>
                  <a:gd name="connsiteX11" fmla="*/ 467033 w 523568"/>
                  <a:gd name="connsiteY11" fmla="*/ 1302774 h 1472850"/>
                  <a:gd name="connsiteX12" fmla="*/ 462116 w 523568"/>
                  <a:gd name="connsiteY12" fmla="*/ 1288026 h 1472850"/>
                  <a:gd name="connsiteX13" fmla="*/ 459658 w 523568"/>
                  <a:gd name="connsiteY13" fmla="*/ 1270820 h 1472850"/>
                  <a:gd name="connsiteX14" fmla="*/ 454742 w 523568"/>
                  <a:gd name="connsiteY14" fmla="*/ 1260987 h 1472850"/>
                  <a:gd name="connsiteX15" fmla="*/ 452284 w 523568"/>
                  <a:gd name="connsiteY15" fmla="*/ 1246239 h 1472850"/>
                  <a:gd name="connsiteX16" fmla="*/ 449826 w 523568"/>
                  <a:gd name="connsiteY16" fmla="*/ 1236407 h 1472850"/>
                  <a:gd name="connsiteX17" fmla="*/ 447368 w 523568"/>
                  <a:gd name="connsiteY17" fmla="*/ 1224116 h 1472850"/>
                  <a:gd name="connsiteX18" fmla="*/ 439994 w 523568"/>
                  <a:gd name="connsiteY18" fmla="*/ 1204452 h 1472850"/>
                  <a:gd name="connsiteX19" fmla="*/ 437536 w 523568"/>
                  <a:gd name="connsiteY19" fmla="*/ 1184787 h 1472850"/>
                  <a:gd name="connsiteX20" fmla="*/ 427703 w 523568"/>
                  <a:gd name="connsiteY20" fmla="*/ 1150374 h 1472850"/>
                  <a:gd name="connsiteX21" fmla="*/ 422787 w 523568"/>
                  <a:gd name="connsiteY21" fmla="*/ 1125794 h 1472850"/>
                  <a:gd name="connsiteX22" fmla="*/ 417871 w 523568"/>
                  <a:gd name="connsiteY22" fmla="*/ 1108587 h 1472850"/>
                  <a:gd name="connsiteX23" fmla="*/ 412955 w 523568"/>
                  <a:gd name="connsiteY23" fmla="*/ 1088923 h 1472850"/>
                  <a:gd name="connsiteX24" fmla="*/ 403123 w 523568"/>
                  <a:gd name="connsiteY24" fmla="*/ 1071716 h 1472850"/>
                  <a:gd name="connsiteX25" fmla="*/ 400665 w 523568"/>
                  <a:gd name="connsiteY25" fmla="*/ 1064342 h 1472850"/>
                  <a:gd name="connsiteX26" fmla="*/ 385916 w 523568"/>
                  <a:gd name="connsiteY26" fmla="*/ 1044678 h 1472850"/>
                  <a:gd name="connsiteX27" fmla="*/ 373626 w 523568"/>
                  <a:gd name="connsiteY27" fmla="*/ 1032387 h 1472850"/>
                  <a:gd name="connsiteX28" fmla="*/ 368710 w 523568"/>
                  <a:gd name="connsiteY28" fmla="*/ 1022555 h 1472850"/>
                  <a:gd name="connsiteX29" fmla="*/ 353962 w 523568"/>
                  <a:gd name="connsiteY29" fmla="*/ 1012723 h 1472850"/>
                  <a:gd name="connsiteX30" fmla="*/ 341671 w 523568"/>
                  <a:gd name="connsiteY30" fmla="*/ 1002891 h 1472850"/>
                  <a:gd name="connsiteX31" fmla="*/ 336755 w 523568"/>
                  <a:gd name="connsiteY31" fmla="*/ 997974 h 1472850"/>
                  <a:gd name="connsiteX32" fmla="*/ 329381 w 523568"/>
                  <a:gd name="connsiteY32" fmla="*/ 993058 h 1472850"/>
                  <a:gd name="connsiteX33" fmla="*/ 307258 w 523568"/>
                  <a:gd name="connsiteY33" fmla="*/ 975852 h 1472850"/>
                  <a:gd name="connsiteX34" fmla="*/ 299884 w 523568"/>
                  <a:gd name="connsiteY34" fmla="*/ 970936 h 1472850"/>
                  <a:gd name="connsiteX35" fmla="*/ 294968 w 523568"/>
                  <a:gd name="connsiteY35" fmla="*/ 963562 h 1472850"/>
                  <a:gd name="connsiteX36" fmla="*/ 287594 w 523568"/>
                  <a:gd name="connsiteY36" fmla="*/ 961103 h 1472850"/>
                  <a:gd name="connsiteX37" fmla="*/ 280220 w 523568"/>
                  <a:gd name="connsiteY37" fmla="*/ 956187 h 1472850"/>
                  <a:gd name="connsiteX38" fmla="*/ 275303 w 523568"/>
                  <a:gd name="connsiteY38" fmla="*/ 951271 h 1472850"/>
                  <a:gd name="connsiteX39" fmla="*/ 258097 w 523568"/>
                  <a:gd name="connsiteY39" fmla="*/ 938981 h 1472850"/>
                  <a:gd name="connsiteX40" fmla="*/ 238433 w 523568"/>
                  <a:gd name="connsiteY40" fmla="*/ 919316 h 1472850"/>
                  <a:gd name="connsiteX41" fmla="*/ 233516 w 523568"/>
                  <a:gd name="connsiteY41" fmla="*/ 914400 h 1472850"/>
                  <a:gd name="connsiteX42" fmla="*/ 218768 w 523568"/>
                  <a:gd name="connsiteY42" fmla="*/ 902110 h 1472850"/>
                  <a:gd name="connsiteX43" fmla="*/ 213852 w 523568"/>
                  <a:gd name="connsiteY43" fmla="*/ 894736 h 1472850"/>
                  <a:gd name="connsiteX44" fmla="*/ 206478 w 523568"/>
                  <a:gd name="connsiteY44" fmla="*/ 887362 h 1472850"/>
                  <a:gd name="connsiteX45" fmla="*/ 196645 w 523568"/>
                  <a:gd name="connsiteY45" fmla="*/ 872613 h 1472850"/>
                  <a:gd name="connsiteX46" fmla="*/ 189271 w 523568"/>
                  <a:gd name="connsiteY46" fmla="*/ 865239 h 1472850"/>
                  <a:gd name="connsiteX47" fmla="*/ 184355 w 523568"/>
                  <a:gd name="connsiteY47" fmla="*/ 855407 h 1472850"/>
                  <a:gd name="connsiteX48" fmla="*/ 172065 w 523568"/>
                  <a:gd name="connsiteY48" fmla="*/ 843116 h 1472850"/>
                  <a:gd name="connsiteX49" fmla="*/ 157316 w 523568"/>
                  <a:gd name="connsiteY49" fmla="*/ 820994 h 1472850"/>
                  <a:gd name="connsiteX50" fmla="*/ 142568 w 523568"/>
                  <a:gd name="connsiteY50" fmla="*/ 806245 h 1472850"/>
                  <a:gd name="connsiteX51" fmla="*/ 137652 w 523568"/>
                  <a:gd name="connsiteY51" fmla="*/ 798871 h 1472850"/>
                  <a:gd name="connsiteX52" fmla="*/ 135194 w 523568"/>
                  <a:gd name="connsiteY52" fmla="*/ 791497 h 1472850"/>
                  <a:gd name="connsiteX53" fmla="*/ 122903 w 523568"/>
                  <a:gd name="connsiteY53" fmla="*/ 776749 h 1472850"/>
                  <a:gd name="connsiteX54" fmla="*/ 117987 w 523568"/>
                  <a:gd name="connsiteY54" fmla="*/ 769374 h 1472850"/>
                  <a:gd name="connsiteX55" fmla="*/ 110613 w 523568"/>
                  <a:gd name="connsiteY55" fmla="*/ 762000 h 1472850"/>
                  <a:gd name="connsiteX56" fmla="*/ 100781 w 523568"/>
                  <a:gd name="connsiteY56" fmla="*/ 747252 h 1472850"/>
                  <a:gd name="connsiteX57" fmla="*/ 88491 w 523568"/>
                  <a:gd name="connsiteY57" fmla="*/ 730045 h 1472850"/>
                  <a:gd name="connsiteX58" fmla="*/ 83574 w 523568"/>
                  <a:gd name="connsiteY58" fmla="*/ 725129 h 1472850"/>
                  <a:gd name="connsiteX59" fmla="*/ 73742 w 523568"/>
                  <a:gd name="connsiteY59" fmla="*/ 703007 h 1472850"/>
                  <a:gd name="connsiteX60" fmla="*/ 68826 w 523568"/>
                  <a:gd name="connsiteY60" fmla="*/ 693174 h 1472850"/>
                  <a:gd name="connsiteX61" fmla="*/ 61452 w 523568"/>
                  <a:gd name="connsiteY61" fmla="*/ 685800 h 1472850"/>
                  <a:gd name="connsiteX62" fmla="*/ 58994 w 523568"/>
                  <a:gd name="connsiteY62" fmla="*/ 678426 h 1472850"/>
                  <a:gd name="connsiteX63" fmla="*/ 46703 w 523568"/>
                  <a:gd name="connsiteY63" fmla="*/ 663678 h 1472850"/>
                  <a:gd name="connsiteX64" fmla="*/ 44245 w 523568"/>
                  <a:gd name="connsiteY64" fmla="*/ 656303 h 1472850"/>
                  <a:gd name="connsiteX65" fmla="*/ 34413 w 523568"/>
                  <a:gd name="connsiteY65" fmla="*/ 641555 h 1472850"/>
                  <a:gd name="connsiteX66" fmla="*/ 29497 w 523568"/>
                  <a:gd name="connsiteY66" fmla="*/ 634181 h 1472850"/>
                  <a:gd name="connsiteX67" fmla="*/ 24581 w 523568"/>
                  <a:gd name="connsiteY67" fmla="*/ 626807 h 1472850"/>
                  <a:gd name="connsiteX68" fmla="*/ 17207 w 523568"/>
                  <a:gd name="connsiteY68" fmla="*/ 612058 h 1472850"/>
                  <a:gd name="connsiteX69" fmla="*/ 12291 w 523568"/>
                  <a:gd name="connsiteY69" fmla="*/ 589936 h 1472850"/>
                  <a:gd name="connsiteX70" fmla="*/ 4916 w 523568"/>
                  <a:gd name="connsiteY70" fmla="*/ 567813 h 1472850"/>
                  <a:gd name="connsiteX71" fmla="*/ 0 w 523568"/>
                  <a:gd name="connsiteY71" fmla="*/ 540774 h 1472850"/>
                  <a:gd name="connsiteX72" fmla="*/ 4916 w 523568"/>
                  <a:gd name="connsiteY72" fmla="*/ 469491 h 1472850"/>
                  <a:gd name="connsiteX73" fmla="*/ 9833 w 523568"/>
                  <a:gd name="connsiteY73" fmla="*/ 449826 h 1472850"/>
                  <a:gd name="connsiteX74" fmla="*/ 14749 w 523568"/>
                  <a:gd name="connsiteY74" fmla="*/ 439994 h 1472850"/>
                  <a:gd name="connsiteX75" fmla="*/ 24581 w 523568"/>
                  <a:gd name="connsiteY75" fmla="*/ 420329 h 1472850"/>
                  <a:gd name="connsiteX76" fmla="*/ 29497 w 523568"/>
                  <a:gd name="connsiteY76" fmla="*/ 410497 h 1472850"/>
                  <a:gd name="connsiteX77" fmla="*/ 41787 w 523568"/>
                  <a:gd name="connsiteY77" fmla="*/ 393291 h 1472850"/>
                  <a:gd name="connsiteX78" fmla="*/ 51620 w 523568"/>
                  <a:gd name="connsiteY78" fmla="*/ 373626 h 1472850"/>
                  <a:gd name="connsiteX79" fmla="*/ 68826 w 523568"/>
                  <a:gd name="connsiteY79" fmla="*/ 349045 h 1472850"/>
                  <a:gd name="connsiteX80" fmla="*/ 81116 w 523568"/>
                  <a:gd name="connsiteY80" fmla="*/ 331839 h 1472850"/>
                  <a:gd name="connsiteX81" fmla="*/ 86033 w 523568"/>
                  <a:gd name="connsiteY81" fmla="*/ 322007 h 1472850"/>
                  <a:gd name="connsiteX82" fmla="*/ 98323 w 523568"/>
                  <a:gd name="connsiteY82" fmla="*/ 309716 h 1472850"/>
                  <a:gd name="connsiteX83" fmla="*/ 103239 w 523568"/>
                  <a:gd name="connsiteY83" fmla="*/ 299884 h 1472850"/>
                  <a:gd name="connsiteX84" fmla="*/ 117987 w 523568"/>
                  <a:gd name="connsiteY84" fmla="*/ 280220 h 1472850"/>
                  <a:gd name="connsiteX85" fmla="*/ 132736 w 523568"/>
                  <a:gd name="connsiteY85" fmla="*/ 255639 h 1472850"/>
                  <a:gd name="connsiteX86" fmla="*/ 137652 w 523568"/>
                  <a:gd name="connsiteY86" fmla="*/ 248265 h 1472850"/>
                  <a:gd name="connsiteX87" fmla="*/ 142568 w 523568"/>
                  <a:gd name="connsiteY87" fmla="*/ 240891 h 1472850"/>
                  <a:gd name="connsiteX88" fmla="*/ 147484 w 523568"/>
                  <a:gd name="connsiteY88" fmla="*/ 235974 h 1472850"/>
                  <a:gd name="connsiteX89" fmla="*/ 154858 w 523568"/>
                  <a:gd name="connsiteY89" fmla="*/ 218768 h 1472850"/>
                  <a:gd name="connsiteX90" fmla="*/ 162233 w 523568"/>
                  <a:gd name="connsiteY90" fmla="*/ 211394 h 1472850"/>
                  <a:gd name="connsiteX91" fmla="*/ 172065 w 523568"/>
                  <a:gd name="connsiteY91" fmla="*/ 196645 h 1472850"/>
                  <a:gd name="connsiteX92" fmla="*/ 189271 w 523568"/>
                  <a:gd name="connsiteY92" fmla="*/ 172065 h 1472850"/>
                  <a:gd name="connsiteX93" fmla="*/ 194187 w 523568"/>
                  <a:gd name="connsiteY93" fmla="*/ 164691 h 1472850"/>
                  <a:gd name="connsiteX94" fmla="*/ 199103 w 523568"/>
                  <a:gd name="connsiteY94" fmla="*/ 157316 h 1472850"/>
                  <a:gd name="connsiteX95" fmla="*/ 211394 w 523568"/>
                  <a:gd name="connsiteY95" fmla="*/ 145026 h 1472850"/>
                  <a:gd name="connsiteX96" fmla="*/ 221226 w 523568"/>
                  <a:gd name="connsiteY96" fmla="*/ 130278 h 1472850"/>
                  <a:gd name="connsiteX97" fmla="*/ 223684 w 523568"/>
                  <a:gd name="connsiteY97" fmla="*/ 122903 h 1472850"/>
                  <a:gd name="connsiteX98" fmla="*/ 231058 w 523568"/>
                  <a:gd name="connsiteY98" fmla="*/ 115529 h 1472850"/>
                  <a:gd name="connsiteX99" fmla="*/ 240891 w 523568"/>
                  <a:gd name="connsiteY99" fmla="*/ 100781 h 1472850"/>
                  <a:gd name="connsiteX100" fmla="*/ 245807 w 523568"/>
                  <a:gd name="connsiteY100" fmla="*/ 93407 h 1472850"/>
                  <a:gd name="connsiteX101" fmla="*/ 253181 w 523568"/>
                  <a:gd name="connsiteY101" fmla="*/ 86033 h 1472850"/>
                  <a:gd name="connsiteX102" fmla="*/ 267929 w 523568"/>
                  <a:gd name="connsiteY102" fmla="*/ 66368 h 1472850"/>
                  <a:gd name="connsiteX103" fmla="*/ 277762 w 523568"/>
                  <a:gd name="connsiteY103" fmla="*/ 54078 h 1472850"/>
                  <a:gd name="connsiteX104" fmla="*/ 282678 w 523568"/>
                  <a:gd name="connsiteY104" fmla="*/ 44245 h 1472850"/>
                  <a:gd name="connsiteX105" fmla="*/ 294968 w 523568"/>
                  <a:gd name="connsiteY105" fmla="*/ 29497 h 1472850"/>
                  <a:gd name="connsiteX106" fmla="*/ 302342 w 523568"/>
                  <a:gd name="connsiteY106" fmla="*/ 24581 h 1472850"/>
                  <a:gd name="connsiteX107" fmla="*/ 314633 w 523568"/>
                  <a:gd name="connsiteY107" fmla="*/ 12291 h 1472850"/>
                  <a:gd name="connsiteX108" fmla="*/ 324465 w 523568"/>
                  <a:gd name="connsiteY108" fmla="*/ 0 h 1472850"/>
                  <a:gd name="connsiteX109" fmla="*/ 319549 w 523568"/>
                  <a:gd name="connsiteY109" fmla="*/ 19665 h 1472850"/>
                  <a:gd name="connsiteX110" fmla="*/ 312174 w 523568"/>
                  <a:gd name="connsiteY110" fmla="*/ 29497 h 1472850"/>
                  <a:gd name="connsiteX111" fmla="*/ 304800 w 523568"/>
                  <a:gd name="connsiteY111" fmla="*/ 44245 h 1472850"/>
                  <a:gd name="connsiteX112" fmla="*/ 299884 w 523568"/>
                  <a:gd name="connsiteY112" fmla="*/ 49162 h 1472850"/>
                  <a:gd name="connsiteX113" fmla="*/ 290052 w 523568"/>
                  <a:gd name="connsiteY113" fmla="*/ 63910 h 1472850"/>
                  <a:gd name="connsiteX114" fmla="*/ 287594 w 523568"/>
                  <a:gd name="connsiteY114" fmla="*/ 71284 h 1472850"/>
                  <a:gd name="connsiteX115" fmla="*/ 280220 w 523568"/>
                  <a:gd name="connsiteY115" fmla="*/ 73742 h 1472850"/>
                  <a:gd name="connsiteX116" fmla="*/ 272845 w 523568"/>
                  <a:gd name="connsiteY116" fmla="*/ 88491 h 1472850"/>
                  <a:gd name="connsiteX117" fmla="*/ 270387 w 523568"/>
                  <a:gd name="connsiteY117" fmla="*/ 95865 h 1472850"/>
                  <a:gd name="connsiteX118" fmla="*/ 260555 w 523568"/>
                  <a:gd name="connsiteY118" fmla="*/ 110613 h 1472850"/>
                  <a:gd name="connsiteX119" fmla="*/ 255639 w 523568"/>
                  <a:gd name="connsiteY119" fmla="*/ 117987 h 1472850"/>
                  <a:gd name="connsiteX120" fmla="*/ 248265 w 523568"/>
                  <a:gd name="connsiteY120" fmla="*/ 125362 h 1472850"/>
                  <a:gd name="connsiteX121" fmla="*/ 245807 w 523568"/>
                  <a:gd name="connsiteY121" fmla="*/ 132736 h 1472850"/>
                  <a:gd name="connsiteX122" fmla="*/ 235974 w 523568"/>
                  <a:gd name="connsiteY122" fmla="*/ 145026 h 1472850"/>
                  <a:gd name="connsiteX123" fmla="*/ 228600 w 523568"/>
                  <a:gd name="connsiteY123" fmla="*/ 159774 h 1472850"/>
                  <a:gd name="connsiteX124" fmla="*/ 226142 w 523568"/>
                  <a:gd name="connsiteY124" fmla="*/ 167149 h 1472850"/>
                  <a:gd name="connsiteX125" fmla="*/ 208936 w 523568"/>
                  <a:gd name="connsiteY125" fmla="*/ 189271 h 1472850"/>
                  <a:gd name="connsiteX126" fmla="*/ 204020 w 523568"/>
                  <a:gd name="connsiteY126" fmla="*/ 204020 h 1472850"/>
                  <a:gd name="connsiteX127" fmla="*/ 189271 w 523568"/>
                  <a:gd name="connsiteY127" fmla="*/ 223684 h 1472850"/>
                  <a:gd name="connsiteX128" fmla="*/ 186813 w 523568"/>
                  <a:gd name="connsiteY128" fmla="*/ 231058 h 1472850"/>
                  <a:gd name="connsiteX129" fmla="*/ 174523 w 523568"/>
                  <a:gd name="connsiteY129" fmla="*/ 248265 h 1472850"/>
                  <a:gd name="connsiteX130" fmla="*/ 169607 w 523568"/>
                  <a:gd name="connsiteY130" fmla="*/ 255639 h 1472850"/>
                  <a:gd name="connsiteX131" fmla="*/ 167149 w 523568"/>
                  <a:gd name="connsiteY131" fmla="*/ 263013 h 1472850"/>
                  <a:gd name="connsiteX132" fmla="*/ 157316 w 523568"/>
                  <a:gd name="connsiteY132" fmla="*/ 277762 h 1472850"/>
                  <a:gd name="connsiteX133" fmla="*/ 145026 w 523568"/>
                  <a:gd name="connsiteY133" fmla="*/ 299884 h 1472850"/>
                  <a:gd name="connsiteX134" fmla="*/ 140110 w 523568"/>
                  <a:gd name="connsiteY134" fmla="*/ 307258 h 1472850"/>
                  <a:gd name="connsiteX135" fmla="*/ 132736 w 523568"/>
                  <a:gd name="connsiteY135" fmla="*/ 322007 h 1472850"/>
                  <a:gd name="connsiteX136" fmla="*/ 130278 w 523568"/>
                  <a:gd name="connsiteY136" fmla="*/ 329381 h 1472850"/>
                  <a:gd name="connsiteX137" fmla="*/ 122903 w 523568"/>
                  <a:gd name="connsiteY137" fmla="*/ 334297 h 1472850"/>
                  <a:gd name="connsiteX138" fmla="*/ 115529 w 523568"/>
                  <a:gd name="connsiteY138" fmla="*/ 358878 h 1472850"/>
                  <a:gd name="connsiteX139" fmla="*/ 108155 w 523568"/>
                  <a:gd name="connsiteY139" fmla="*/ 363794 h 1472850"/>
                  <a:gd name="connsiteX140" fmla="*/ 103239 w 523568"/>
                  <a:gd name="connsiteY140" fmla="*/ 371168 h 1472850"/>
                  <a:gd name="connsiteX141" fmla="*/ 100781 w 523568"/>
                  <a:gd name="connsiteY141" fmla="*/ 378542 h 1472850"/>
                  <a:gd name="connsiteX142" fmla="*/ 93407 w 523568"/>
                  <a:gd name="connsiteY142" fmla="*/ 385916 h 1472850"/>
                  <a:gd name="connsiteX143" fmla="*/ 88491 w 523568"/>
                  <a:gd name="connsiteY143" fmla="*/ 395749 h 1472850"/>
                  <a:gd name="connsiteX144" fmla="*/ 86033 w 523568"/>
                  <a:gd name="connsiteY144" fmla="*/ 405581 h 1472850"/>
                  <a:gd name="connsiteX145" fmla="*/ 81116 w 523568"/>
                  <a:gd name="connsiteY145" fmla="*/ 420329 h 1472850"/>
                  <a:gd name="connsiteX146" fmla="*/ 78658 w 523568"/>
                  <a:gd name="connsiteY146" fmla="*/ 427703 h 1472850"/>
                  <a:gd name="connsiteX147" fmla="*/ 73742 w 523568"/>
                  <a:gd name="connsiteY147" fmla="*/ 432620 h 1472850"/>
                  <a:gd name="connsiteX148" fmla="*/ 71284 w 523568"/>
                  <a:gd name="connsiteY148" fmla="*/ 439994 h 1472850"/>
                  <a:gd name="connsiteX149" fmla="*/ 66368 w 523568"/>
                  <a:gd name="connsiteY149" fmla="*/ 457200 h 1472850"/>
                  <a:gd name="connsiteX150" fmla="*/ 61452 w 523568"/>
                  <a:gd name="connsiteY150" fmla="*/ 464574 h 1472850"/>
                  <a:gd name="connsiteX151" fmla="*/ 54078 w 523568"/>
                  <a:gd name="connsiteY151" fmla="*/ 479323 h 1472850"/>
                  <a:gd name="connsiteX152" fmla="*/ 49162 w 523568"/>
                  <a:gd name="connsiteY152" fmla="*/ 494071 h 1472850"/>
                  <a:gd name="connsiteX153" fmla="*/ 44245 w 523568"/>
                  <a:gd name="connsiteY153" fmla="*/ 508820 h 1472850"/>
                  <a:gd name="connsiteX154" fmla="*/ 41787 w 523568"/>
                  <a:gd name="connsiteY154" fmla="*/ 516194 h 1472850"/>
                  <a:gd name="connsiteX155" fmla="*/ 39329 w 523568"/>
                  <a:gd name="connsiteY155" fmla="*/ 523568 h 1472850"/>
                  <a:gd name="connsiteX156" fmla="*/ 36871 w 523568"/>
                  <a:gd name="connsiteY156" fmla="*/ 538316 h 1472850"/>
                  <a:gd name="connsiteX157" fmla="*/ 31955 w 523568"/>
                  <a:gd name="connsiteY157" fmla="*/ 555523 h 1472850"/>
                  <a:gd name="connsiteX158" fmla="*/ 29497 w 523568"/>
                  <a:gd name="connsiteY158" fmla="*/ 572729 h 1472850"/>
                  <a:gd name="connsiteX159" fmla="*/ 34413 w 523568"/>
                  <a:gd name="connsiteY159" fmla="*/ 646471 h 1472850"/>
                  <a:gd name="connsiteX160" fmla="*/ 39329 w 523568"/>
                  <a:gd name="connsiteY160" fmla="*/ 661220 h 1472850"/>
                  <a:gd name="connsiteX161" fmla="*/ 41787 w 523568"/>
                  <a:gd name="connsiteY161" fmla="*/ 668594 h 1472850"/>
                  <a:gd name="connsiteX162" fmla="*/ 44245 w 523568"/>
                  <a:gd name="connsiteY162" fmla="*/ 675968 h 1472850"/>
                  <a:gd name="connsiteX163" fmla="*/ 49162 w 523568"/>
                  <a:gd name="connsiteY163" fmla="*/ 680884 h 1472850"/>
                  <a:gd name="connsiteX164" fmla="*/ 58994 w 523568"/>
                  <a:gd name="connsiteY164" fmla="*/ 705465 h 1472850"/>
                  <a:gd name="connsiteX165" fmla="*/ 63910 w 523568"/>
                  <a:gd name="connsiteY165" fmla="*/ 712839 h 1472850"/>
                  <a:gd name="connsiteX166" fmla="*/ 71284 w 523568"/>
                  <a:gd name="connsiteY166" fmla="*/ 730045 h 1472850"/>
                  <a:gd name="connsiteX167" fmla="*/ 76200 w 523568"/>
                  <a:gd name="connsiteY167" fmla="*/ 734962 h 1472850"/>
                  <a:gd name="connsiteX168" fmla="*/ 81116 w 523568"/>
                  <a:gd name="connsiteY168" fmla="*/ 744794 h 1472850"/>
                  <a:gd name="connsiteX169" fmla="*/ 83574 w 523568"/>
                  <a:gd name="connsiteY169" fmla="*/ 752168 h 1472850"/>
                  <a:gd name="connsiteX170" fmla="*/ 88491 w 523568"/>
                  <a:gd name="connsiteY170" fmla="*/ 757084 h 1472850"/>
                  <a:gd name="connsiteX171" fmla="*/ 90949 w 523568"/>
                  <a:gd name="connsiteY171" fmla="*/ 764458 h 1472850"/>
                  <a:gd name="connsiteX172" fmla="*/ 113071 w 523568"/>
                  <a:gd name="connsiteY172" fmla="*/ 781665 h 1472850"/>
                  <a:gd name="connsiteX173" fmla="*/ 127820 w 523568"/>
                  <a:gd name="connsiteY173" fmla="*/ 791497 h 1472850"/>
                  <a:gd name="connsiteX174" fmla="*/ 142568 w 523568"/>
                  <a:gd name="connsiteY174" fmla="*/ 801329 h 1472850"/>
                  <a:gd name="connsiteX175" fmla="*/ 149942 w 523568"/>
                  <a:gd name="connsiteY175" fmla="*/ 806245 h 1472850"/>
                  <a:gd name="connsiteX176" fmla="*/ 154858 w 523568"/>
                  <a:gd name="connsiteY176" fmla="*/ 813620 h 1472850"/>
                  <a:gd name="connsiteX177" fmla="*/ 169607 w 523568"/>
                  <a:gd name="connsiteY177" fmla="*/ 823452 h 1472850"/>
                  <a:gd name="connsiteX178" fmla="*/ 184355 w 523568"/>
                  <a:gd name="connsiteY178" fmla="*/ 833284 h 1472850"/>
                  <a:gd name="connsiteX179" fmla="*/ 191729 w 523568"/>
                  <a:gd name="connsiteY179" fmla="*/ 838200 h 1472850"/>
                  <a:gd name="connsiteX180" fmla="*/ 199103 w 523568"/>
                  <a:gd name="connsiteY180" fmla="*/ 843116 h 1472850"/>
                  <a:gd name="connsiteX181" fmla="*/ 204020 w 523568"/>
                  <a:gd name="connsiteY181" fmla="*/ 848033 h 1472850"/>
                  <a:gd name="connsiteX182" fmla="*/ 218768 w 523568"/>
                  <a:gd name="connsiteY182" fmla="*/ 857865 h 1472850"/>
                  <a:gd name="connsiteX183" fmla="*/ 228600 w 523568"/>
                  <a:gd name="connsiteY183" fmla="*/ 865239 h 1472850"/>
                  <a:gd name="connsiteX184" fmla="*/ 235974 w 523568"/>
                  <a:gd name="connsiteY184" fmla="*/ 872613 h 1472850"/>
                  <a:gd name="connsiteX185" fmla="*/ 245807 w 523568"/>
                  <a:gd name="connsiteY185" fmla="*/ 877529 h 1472850"/>
                  <a:gd name="connsiteX186" fmla="*/ 263013 w 523568"/>
                  <a:gd name="connsiteY186" fmla="*/ 889820 h 1472850"/>
                  <a:gd name="connsiteX187" fmla="*/ 280220 w 523568"/>
                  <a:gd name="connsiteY187" fmla="*/ 899652 h 1472850"/>
                  <a:gd name="connsiteX188" fmla="*/ 292510 w 523568"/>
                  <a:gd name="connsiteY188" fmla="*/ 909484 h 1472850"/>
                  <a:gd name="connsiteX189" fmla="*/ 307258 w 523568"/>
                  <a:gd name="connsiteY189" fmla="*/ 919316 h 1472850"/>
                  <a:gd name="connsiteX190" fmla="*/ 312174 w 523568"/>
                  <a:gd name="connsiteY190" fmla="*/ 924233 h 1472850"/>
                  <a:gd name="connsiteX191" fmla="*/ 319549 w 523568"/>
                  <a:gd name="connsiteY191" fmla="*/ 926691 h 1472850"/>
                  <a:gd name="connsiteX192" fmla="*/ 334297 w 523568"/>
                  <a:gd name="connsiteY192" fmla="*/ 936523 h 1472850"/>
                  <a:gd name="connsiteX193" fmla="*/ 341671 w 523568"/>
                  <a:gd name="connsiteY193" fmla="*/ 943897 h 1472850"/>
                  <a:gd name="connsiteX194" fmla="*/ 363794 w 523568"/>
                  <a:gd name="connsiteY194" fmla="*/ 956187 h 1472850"/>
                  <a:gd name="connsiteX195" fmla="*/ 376084 w 523568"/>
                  <a:gd name="connsiteY195" fmla="*/ 966020 h 1472850"/>
                  <a:gd name="connsiteX196" fmla="*/ 390833 w 523568"/>
                  <a:gd name="connsiteY196" fmla="*/ 973394 h 1472850"/>
                  <a:gd name="connsiteX197" fmla="*/ 405581 w 523568"/>
                  <a:gd name="connsiteY197" fmla="*/ 983226 h 1472850"/>
                  <a:gd name="connsiteX198" fmla="*/ 422787 w 523568"/>
                  <a:gd name="connsiteY198" fmla="*/ 995516 h 1472850"/>
                  <a:gd name="connsiteX199" fmla="*/ 435078 w 523568"/>
                  <a:gd name="connsiteY199" fmla="*/ 1000433 h 1472850"/>
                  <a:gd name="connsiteX200" fmla="*/ 449826 w 523568"/>
                  <a:gd name="connsiteY200" fmla="*/ 1010265 h 1472850"/>
                  <a:gd name="connsiteX201" fmla="*/ 464574 w 523568"/>
                  <a:gd name="connsiteY201" fmla="*/ 1022555 h 1472850"/>
                  <a:gd name="connsiteX202" fmla="*/ 467033 w 523568"/>
                  <a:gd name="connsiteY202" fmla="*/ 1029929 h 1472850"/>
                  <a:gd name="connsiteX203" fmla="*/ 474407 w 523568"/>
                  <a:gd name="connsiteY203" fmla="*/ 1044678 h 1472850"/>
                  <a:gd name="connsiteX204" fmla="*/ 479323 w 523568"/>
                  <a:gd name="connsiteY204" fmla="*/ 1066800 h 1472850"/>
                  <a:gd name="connsiteX205" fmla="*/ 481781 w 523568"/>
                  <a:gd name="connsiteY205" fmla="*/ 1088923 h 1472850"/>
                  <a:gd name="connsiteX206" fmla="*/ 486697 w 523568"/>
                  <a:gd name="connsiteY206" fmla="*/ 1106129 h 1472850"/>
                  <a:gd name="connsiteX207" fmla="*/ 491613 w 523568"/>
                  <a:gd name="connsiteY207" fmla="*/ 1128252 h 1472850"/>
                  <a:gd name="connsiteX208" fmla="*/ 494071 w 523568"/>
                  <a:gd name="connsiteY208" fmla="*/ 1135626 h 1472850"/>
                  <a:gd name="connsiteX209" fmla="*/ 496529 w 523568"/>
                  <a:gd name="connsiteY209" fmla="*/ 1150374 h 1472850"/>
                  <a:gd name="connsiteX210" fmla="*/ 501445 w 523568"/>
                  <a:gd name="connsiteY210" fmla="*/ 1170039 h 1472850"/>
                  <a:gd name="connsiteX211" fmla="*/ 503903 w 523568"/>
                  <a:gd name="connsiteY211" fmla="*/ 1179871 h 1472850"/>
                  <a:gd name="connsiteX212" fmla="*/ 506362 w 523568"/>
                  <a:gd name="connsiteY212" fmla="*/ 1192162 h 1472850"/>
                  <a:gd name="connsiteX213" fmla="*/ 508820 w 523568"/>
                  <a:gd name="connsiteY213" fmla="*/ 1199536 h 1472850"/>
                  <a:gd name="connsiteX214" fmla="*/ 511278 w 523568"/>
                  <a:gd name="connsiteY214" fmla="*/ 1211826 h 1472850"/>
                  <a:gd name="connsiteX215" fmla="*/ 513736 w 523568"/>
                  <a:gd name="connsiteY215" fmla="*/ 1251155 h 1472850"/>
                  <a:gd name="connsiteX216" fmla="*/ 516194 w 523568"/>
                  <a:gd name="connsiteY216" fmla="*/ 1258529 h 1472850"/>
                  <a:gd name="connsiteX217" fmla="*/ 518652 w 523568"/>
                  <a:gd name="connsiteY217" fmla="*/ 1300316 h 1472850"/>
                  <a:gd name="connsiteX218" fmla="*/ 523568 w 523568"/>
                  <a:gd name="connsiteY218" fmla="*/ 1403555 h 1472850"/>
                  <a:gd name="connsiteX219" fmla="*/ 516194 w 523568"/>
                  <a:gd name="connsiteY219" fmla="*/ 1472381 h 1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523568" h="1472850">
                    <a:moveTo>
                      <a:pt x="516194" y="1472381"/>
                    </a:moveTo>
                    <a:cubicBezTo>
                      <a:pt x="513736" y="1476887"/>
                      <a:pt x="513758" y="1447876"/>
                      <a:pt x="508820" y="1430594"/>
                    </a:cubicBezTo>
                    <a:cubicBezTo>
                      <a:pt x="507608" y="1426351"/>
                      <a:pt x="505453" y="1422435"/>
                      <a:pt x="503903" y="1418303"/>
                    </a:cubicBezTo>
                    <a:cubicBezTo>
                      <a:pt x="499774" y="1407294"/>
                      <a:pt x="502859" y="1414004"/>
                      <a:pt x="498987" y="1401097"/>
                    </a:cubicBezTo>
                    <a:cubicBezTo>
                      <a:pt x="497498" y="1396134"/>
                      <a:pt x="495328" y="1391376"/>
                      <a:pt x="494071" y="1386349"/>
                    </a:cubicBezTo>
                    <a:cubicBezTo>
                      <a:pt x="493252" y="1383071"/>
                      <a:pt x="492276" y="1379829"/>
                      <a:pt x="491613" y="1376516"/>
                    </a:cubicBezTo>
                    <a:cubicBezTo>
                      <a:pt x="490636" y="1371629"/>
                      <a:pt x="490587" y="1366542"/>
                      <a:pt x="489155" y="1361768"/>
                    </a:cubicBezTo>
                    <a:cubicBezTo>
                      <a:pt x="488102" y="1358258"/>
                      <a:pt x="485878" y="1355213"/>
                      <a:pt x="484239" y="1351936"/>
                    </a:cubicBezTo>
                    <a:cubicBezTo>
                      <a:pt x="483420" y="1347839"/>
                      <a:pt x="482794" y="1343698"/>
                      <a:pt x="481781" y="1339645"/>
                    </a:cubicBezTo>
                    <a:cubicBezTo>
                      <a:pt x="480717" y="1335390"/>
                      <a:pt x="475535" y="1322236"/>
                      <a:pt x="474407" y="1319981"/>
                    </a:cubicBezTo>
                    <a:cubicBezTo>
                      <a:pt x="473086" y="1317339"/>
                      <a:pt x="471130" y="1315065"/>
                      <a:pt x="469491" y="1312607"/>
                    </a:cubicBezTo>
                    <a:cubicBezTo>
                      <a:pt x="468672" y="1309329"/>
                      <a:pt x="468004" y="1306010"/>
                      <a:pt x="467033" y="1302774"/>
                    </a:cubicBezTo>
                    <a:cubicBezTo>
                      <a:pt x="465544" y="1297811"/>
                      <a:pt x="462116" y="1288026"/>
                      <a:pt x="462116" y="1288026"/>
                    </a:cubicBezTo>
                    <a:cubicBezTo>
                      <a:pt x="461297" y="1282291"/>
                      <a:pt x="461182" y="1276409"/>
                      <a:pt x="459658" y="1270820"/>
                    </a:cubicBezTo>
                    <a:cubicBezTo>
                      <a:pt x="458694" y="1267285"/>
                      <a:pt x="455795" y="1264497"/>
                      <a:pt x="454742" y="1260987"/>
                    </a:cubicBezTo>
                    <a:cubicBezTo>
                      <a:pt x="453310" y="1256213"/>
                      <a:pt x="453261" y="1251126"/>
                      <a:pt x="452284" y="1246239"/>
                    </a:cubicBezTo>
                    <a:cubicBezTo>
                      <a:pt x="451621" y="1242926"/>
                      <a:pt x="450559" y="1239705"/>
                      <a:pt x="449826" y="1236407"/>
                    </a:cubicBezTo>
                    <a:cubicBezTo>
                      <a:pt x="448920" y="1232328"/>
                      <a:pt x="448689" y="1228080"/>
                      <a:pt x="447368" y="1224116"/>
                    </a:cubicBezTo>
                    <a:cubicBezTo>
                      <a:pt x="434513" y="1185548"/>
                      <a:pt x="449267" y="1241546"/>
                      <a:pt x="439994" y="1204452"/>
                    </a:cubicBezTo>
                    <a:cubicBezTo>
                      <a:pt x="439175" y="1197897"/>
                      <a:pt x="438753" y="1191280"/>
                      <a:pt x="437536" y="1184787"/>
                    </a:cubicBezTo>
                    <a:cubicBezTo>
                      <a:pt x="430639" y="1148002"/>
                      <a:pt x="435312" y="1180809"/>
                      <a:pt x="427703" y="1150374"/>
                    </a:cubicBezTo>
                    <a:cubicBezTo>
                      <a:pt x="425676" y="1142268"/>
                      <a:pt x="425429" y="1133721"/>
                      <a:pt x="422787" y="1125794"/>
                    </a:cubicBezTo>
                    <a:cubicBezTo>
                      <a:pt x="420049" y="1117580"/>
                      <a:pt x="419929" y="1117849"/>
                      <a:pt x="417871" y="1108587"/>
                    </a:cubicBezTo>
                    <a:cubicBezTo>
                      <a:pt x="416096" y="1100597"/>
                      <a:pt x="415996" y="1096018"/>
                      <a:pt x="412955" y="1088923"/>
                    </a:cubicBezTo>
                    <a:cubicBezTo>
                      <a:pt x="400028" y="1058759"/>
                      <a:pt x="415465" y="1096403"/>
                      <a:pt x="403123" y="1071716"/>
                    </a:cubicBezTo>
                    <a:cubicBezTo>
                      <a:pt x="401964" y="1069399"/>
                      <a:pt x="401923" y="1066607"/>
                      <a:pt x="400665" y="1064342"/>
                    </a:cubicBezTo>
                    <a:cubicBezTo>
                      <a:pt x="385065" y="1036262"/>
                      <a:pt x="396769" y="1058245"/>
                      <a:pt x="385916" y="1044678"/>
                    </a:cubicBezTo>
                    <a:cubicBezTo>
                      <a:pt x="376550" y="1032970"/>
                      <a:pt x="386270" y="1040816"/>
                      <a:pt x="373626" y="1032387"/>
                    </a:cubicBezTo>
                    <a:cubicBezTo>
                      <a:pt x="371987" y="1029110"/>
                      <a:pt x="371301" y="1025146"/>
                      <a:pt x="368710" y="1022555"/>
                    </a:cubicBezTo>
                    <a:cubicBezTo>
                      <a:pt x="364532" y="1018377"/>
                      <a:pt x="358140" y="1016900"/>
                      <a:pt x="353962" y="1012723"/>
                    </a:cubicBezTo>
                    <a:cubicBezTo>
                      <a:pt x="342081" y="1000844"/>
                      <a:pt x="357188" y="1015306"/>
                      <a:pt x="341671" y="1002891"/>
                    </a:cubicBezTo>
                    <a:cubicBezTo>
                      <a:pt x="339861" y="1001443"/>
                      <a:pt x="338565" y="999422"/>
                      <a:pt x="336755" y="997974"/>
                    </a:cubicBezTo>
                    <a:cubicBezTo>
                      <a:pt x="334448" y="996128"/>
                      <a:pt x="331589" y="995021"/>
                      <a:pt x="329381" y="993058"/>
                    </a:cubicBezTo>
                    <a:cubicBezTo>
                      <a:pt x="309485" y="975373"/>
                      <a:pt x="322464" y="980920"/>
                      <a:pt x="307258" y="975852"/>
                    </a:cubicBezTo>
                    <a:cubicBezTo>
                      <a:pt x="304800" y="974213"/>
                      <a:pt x="301973" y="973025"/>
                      <a:pt x="299884" y="970936"/>
                    </a:cubicBezTo>
                    <a:cubicBezTo>
                      <a:pt x="297795" y="968847"/>
                      <a:pt x="297275" y="965408"/>
                      <a:pt x="294968" y="963562"/>
                    </a:cubicBezTo>
                    <a:cubicBezTo>
                      <a:pt x="292945" y="961943"/>
                      <a:pt x="289911" y="962262"/>
                      <a:pt x="287594" y="961103"/>
                    </a:cubicBezTo>
                    <a:cubicBezTo>
                      <a:pt x="284952" y="959782"/>
                      <a:pt x="282527" y="958032"/>
                      <a:pt x="280220" y="956187"/>
                    </a:cubicBezTo>
                    <a:cubicBezTo>
                      <a:pt x="278410" y="954739"/>
                      <a:pt x="277113" y="952719"/>
                      <a:pt x="275303" y="951271"/>
                    </a:cubicBezTo>
                    <a:cubicBezTo>
                      <a:pt x="263343" y="941703"/>
                      <a:pt x="271926" y="951427"/>
                      <a:pt x="258097" y="938981"/>
                    </a:cubicBezTo>
                    <a:cubicBezTo>
                      <a:pt x="258037" y="938927"/>
                      <a:pt x="242822" y="923705"/>
                      <a:pt x="238433" y="919316"/>
                    </a:cubicBezTo>
                    <a:cubicBezTo>
                      <a:pt x="236794" y="917677"/>
                      <a:pt x="235444" y="915686"/>
                      <a:pt x="233516" y="914400"/>
                    </a:cubicBezTo>
                    <a:cubicBezTo>
                      <a:pt x="226265" y="909566"/>
                      <a:pt x="224682" y="909207"/>
                      <a:pt x="218768" y="902110"/>
                    </a:cubicBezTo>
                    <a:cubicBezTo>
                      <a:pt x="216877" y="899841"/>
                      <a:pt x="215743" y="897005"/>
                      <a:pt x="213852" y="894736"/>
                    </a:cubicBezTo>
                    <a:cubicBezTo>
                      <a:pt x="211627" y="892066"/>
                      <a:pt x="208612" y="890106"/>
                      <a:pt x="206478" y="887362"/>
                    </a:cubicBezTo>
                    <a:cubicBezTo>
                      <a:pt x="202850" y="882698"/>
                      <a:pt x="200823" y="876791"/>
                      <a:pt x="196645" y="872613"/>
                    </a:cubicBezTo>
                    <a:cubicBezTo>
                      <a:pt x="194187" y="870155"/>
                      <a:pt x="191291" y="868068"/>
                      <a:pt x="189271" y="865239"/>
                    </a:cubicBezTo>
                    <a:cubicBezTo>
                      <a:pt x="187141" y="862257"/>
                      <a:pt x="186605" y="858299"/>
                      <a:pt x="184355" y="855407"/>
                    </a:cubicBezTo>
                    <a:cubicBezTo>
                      <a:pt x="180798" y="850834"/>
                      <a:pt x="175046" y="848084"/>
                      <a:pt x="172065" y="843116"/>
                    </a:cubicBezTo>
                    <a:cubicBezTo>
                      <a:pt x="167357" y="835269"/>
                      <a:pt x="163464" y="827825"/>
                      <a:pt x="157316" y="820994"/>
                    </a:cubicBezTo>
                    <a:cubicBezTo>
                      <a:pt x="152665" y="815826"/>
                      <a:pt x="146425" y="812030"/>
                      <a:pt x="142568" y="806245"/>
                    </a:cubicBezTo>
                    <a:cubicBezTo>
                      <a:pt x="140929" y="803787"/>
                      <a:pt x="138973" y="801513"/>
                      <a:pt x="137652" y="798871"/>
                    </a:cubicBezTo>
                    <a:cubicBezTo>
                      <a:pt x="136493" y="796554"/>
                      <a:pt x="136479" y="793747"/>
                      <a:pt x="135194" y="791497"/>
                    </a:cubicBezTo>
                    <a:cubicBezTo>
                      <a:pt x="126822" y="776846"/>
                      <a:pt x="130495" y="786239"/>
                      <a:pt x="122903" y="776749"/>
                    </a:cubicBezTo>
                    <a:cubicBezTo>
                      <a:pt x="121057" y="774442"/>
                      <a:pt x="119878" y="771644"/>
                      <a:pt x="117987" y="769374"/>
                    </a:cubicBezTo>
                    <a:cubicBezTo>
                      <a:pt x="115762" y="766703"/>
                      <a:pt x="112747" y="764744"/>
                      <a:pt x="110613" y="762000"/>
                    </a:cubicBezTo>
                    <a:cubicBezTo>
                      <a:pt x="106986" y="757336"/>
                      <a:pt x="104058" y="752168"/>
                      <a:pt x="100781" y="747252"/>
                    </a:cubicBezTo>
                    <a:cubicBezTo>
                      <a:pt x="96527" y="740871"/>
                      <a:pt x="93568" y="736137"/>
                      <a:pt x="88491" y="730045"/>
                    </a:cubicBezTo>
                    <a:cubicBezTo>
                      <a:pt x="87007" y="728265"/>
                      <a:pt x="85213" y="726768"/>
                      <a:pt x="83574" y="725129"/>
                    </a:cubicBezTo>
                    <a:cubicBezTo>
                      <a:pt x="74989" y="699375"/>
                      <a:pt x="83091" y="719369"/>
                      <a:pt x="73742" y="703007"/>
                    </a:cubicBezTo>
                    <a:cubicBezTo>
                      <a:pt x="71924" y="699825"/>
                      <a:pt x="70956" y="696156"/>
                      <a:pt x="68826" y="693174"/>
                    </a:cubicBezTo>
                    <a:cubicBezTo>
                      <a:pt x="66806" y="690345"/>
                      <a:pt x="63910" y="688258"/>
                      <a:pt x="61452" y="685800"/>
                    </a:cubicBezTo>
                    <a:cubicBezTo>
                      <a:pt x="60633" y="683342"/>
                      <a:pt x="60279" y="680676"/>
                      <a:pt x="58994" y="678426"/>
                    </a:cubicBezTo>
                    <a:cubicBezTo>
                      <a:pt x="55097" y="671607"/>
                      <a:pt x="51763" y="668737"/>
                      <a:pt x="46703" y="663678"/>
                    </a:cubicBezTo>
                    <a:cubicBezTo>
                      <a:pt x="45884" y="661220"/>
                      <a:pt x="45503" y="658568"/>
                      <a:pt x="44245" y="656303"/>
                    </a:cubicBezTo>
                    <a:cubicBezTo>
                      <a:pt x="41376" y="651138"/>
                      <a:pt x="37690" y="646471"/>
                      <a:pt x="34413" y="641555"/>
                    </a:cubicBezTo>
                    <a:lnTo>
                      <a:pt x="29497" y="634181"/>
                    </a:lnTo>
                    <a:cubicBezTo>
                      <a:pt x="27858" y="631723"/>
                      <a:pt x="25515" y="629610"/>
                      <a:pt x="24581" y="626807"/>
                    </a:cubicBezTo>
                    <a:cubicBezTo>
                      <a:pt x="21189" y="616630"/>
                      <a:pt x="23560" y="621589"/>
                      <a:pt x="17207" y="612058"/>
                    </a:cubicBezTo>
                    <a:cubicBezTo>
                      <a:pt x="15927" y="605656"/>
                      <a:pt x="14274" y="596381"/>
                      <a:pt x="12291" y="589936"/>
                    </a:cubicBezTo>
                    <a:cubicBezTo>
                      <a:pt x="10005" y="582506"/>
                      <a:pt x="6440" y="575435"/>
                      <a:pt x="4916" y="567813"/>
                    </a:cubicBezTo>
                    <a:cubicBezTo>
                      <a:pt x="1481" y="550636"/>
                      <a:pt x="3145" y="559644"/>
                      <a:pt x="0" y="540774"/>
                    </a:cubicBezTo>
                    <a:cubicBezTo>
                      <a:pt x="885" y="521304"/>
                      <a:pt x="496" y="491590"/>
                      <a:pt x="4916" y="469491"/>
                    </a:cubicBezTo>
                    <a:cubicBezTo>
                      <a:pt x="6241" y="462865"/>
                      <a:pt x="6811" y="455869"/>
                      <a:pt x="9833" y="449826"/>
                    </a:cubicBezTo>
                    <a:lnTo>
                      <a:pt x="14749" y="439994"/>
                    </a:lnTo>
                    <a:cubicBezTo>
                      <a:pt x="19268" y="417398"/>
                      <a:pt x="13105" y="436395"/>
                      <a:pt x="24581" y="420329"/>
                    </a:cubicBezTo>
                    <a:cubicBezTo>
                      <a:pt x="26711" y="417347"/>
                      <a:pt x="27679" y="413678"/>
                      <a:pt x="29497" y="410497"/>
                    </a:cubicBezTo>
                    <a:cubicBezTo>
                      <a:pt x="32372" y="405465"/>
                      <a:pt x="38622" y="397511"/>
                      <a:pt x="41787" y="393291"/>
                    </a:cubicBezTo>
                    <a:cubicBezTo>
                      <a:pt x="46543" y="379021"/>
                      <a:pt x="41460" y="392493"/>
                      <a:pt x="51620" y="373626"/>
                    </a:cubicBezTo>
                    <a:cubicBezTo>
                      <a:pt x="64113" y="350426"/>
                      <a:pt x="54815" y="358388"/>
                      <a:pt x="68826" y="349045"/>
                    </a:cubicBezTo>
                    <a:cubicBezTo>
                      <a:pt x="82296" y="322105"/>
                      <a:pt x="64511" y="355084"/>
                      <a:pt x="81116" y="331839"/>
                    </a:cubicBezTo>
                    <a:cubicBezTo>
                      <a:pt x="83246" y="328857"/>
                      <a:pt x="83783" y="324899"/>
                      <a:pt x="86033" y="322007"/>
                    </a:cubicBezTo>
                    <a:cubicBezTo>
                      <a:pt x="89590" y="317434"/>
                      <a:pt x="95732" y="314898"/>
                      <a:pt x="98323" y="309716"/>
                    </a:cubicBezTo>
                    <a:cubicBezTo>
                      <a:pt x="99962" y="306439"/>
                      <a:pt x="101206" y="302933"/>
                      <a:pt x="103239" y="299884"/>
                    </a:cubicBezTo>
                    <a:cubicBezTo>
                      <a:pt x="107784" y="293067"/>
                      <a:pt x="114323" y="287548"/>
                      <a:pt x="117987" y="280220"/>
                    </a:cubicBezTo>
                    <a:cubicBezTo>
                      <a:pt x="125546" y="265101"/>
                      <a:pt x="120869" y="273438"/>
                      <a:pt x="132736" y="255639"/>
                    </a:cubicBezTo>
                    <a:lnTo>
                      <a:pt x="137652" y="248265"/>
                    </a:lnTo>
                    <a:cubicBezTo>
                      <a:pt x="139291" y="245807"/>
                      <a:pt x="140479" y="242980"/>
                      <a:pt x="142568" y="240891"/>
                    </a:cubicBezTo>
                    <a:lnTo>
                      <a:pt x="147484" y="235974"/>
                    </a:lnTo>
                    <a:cubicBezTo>
                      <a:pt x="149490" y="229957"/>
                      <a:pt x="151062" y="224083"/>
                      <a:pt x="154858" y="218768"/>
                    </a:cubicBezTo>
                    <a:cubicBezTo>
                      <a:pt x="156879" y="215939"/>
                      <a:pt x="160099" y="214138"/>
                      <a:pt x="162233" y="211394"/>
                    </a:cubicBezTo>
                    <a:cubicBezTo>
                      <a:pt x="165861" y="206730"/>
                      <a:pt x="168520" y="201372"/>
                      <a:pt x="172065" y="196645"/>
                    </a:cubicBezTo>
                    <a:cubicBezTo>
                      <a:pt x="182984" y="182086"/>
                      <a:pt x="177167" y="190222"/>
                      <a:pt x="189271" y="172065"/>
                    </a:cubicBezTo>
                    <a:lnTo>
                      <a:pt x="194187" y="164691"/>
                    </a:lnTo>
                    <a:cubicBezTo>
                      <a:pt x="195826" y="162233"/>
                      <a:pt x="197014" y="159405"/>
                      <a:pt x="199103" y="157316"/>
                    </a:cubicBezTo>
                    <a:lnTo>
                      <a:pt x="211394" y="145026"/>
                    </a:lnTo>
                    <a:cubicBezTo>
                      <a:pt x="217239" y="127491"/>
                      <a:pt x="208950" y="148693"/>
                      <a:pt x="221226" y="130278"/>
                    </a:cubicBezTo>
                    <a:cubicBezTo>
                      <a:pt x="222663" y="128122"/>
                      <a:pt x="222247" y="125059"/>
                      <a:pt x="223684" y="122903"/>
                    </a:cubicBezTo>
                    <a:cubicBezTo>
                      <a:pt x="225612" y="120011"/>
                      <a:pt x="228924" y="118273"/>
                      <a:pt x="231058" y="115529"/>
                    </a:cubicBezTo>
                    <a:cubicBezTo>
                      <a:pt x="234686" y="110865"/>
                      <a:pt x="237613" y="105697"/>
                      <a:pt x="240891" y="100781"/>
                    </a:cubicBezTo>
                    <a:cubicBezTo>
                      <a:pt x="242530" y="98323"/>
                      <a:pt x="243718" y="95496"/>
                      <a:pt x="245807" y="93407"/>
                    </a:cubicBezTo>
                    <a:lnTo>
                      <a:pt x="253181" y="86033"/>
                    </a:lnTo>
                    <a:cubicBezTo>
                      <a:pt x="262134" y="68126"/>
                      <a:pt x="253022" y="83760"/>
                      <a:pt x="267929" y="66368"/>
                    </a:cubicBezTo>
                    <a:cubicBezTo>
                      <a:pt x="286519" y="44680"/>
                      <a:pt x="261037" y="70800"/>
                      <a:pt x="277762" y="54078"/>
                    </a:cubicBezTo>
                    <a:cubicBezTo>
                      <a:pt x="279401" y="50800"/>
                      <a:pt x="280860" y="47427"/>
                      <a:pt x="282678" y="44245"/>
                    </a:cubicBezTo>
                    <a:cubicBezTo>
                      <a:pt x="286193" y="38093"/>
                      <a:pt x="289423" y="34118"/>
                      <a:pt x="294968" y="29497"/>
                    </a:cubicBezTo>
                    <a:cubicBezTo>
                      <a:pt x="297237" y="27606"/>
                      <a:pt x="299884" y="26220"/>
                      <a:pt x="302342" y="24581"/>
                    </a:cubicBezTo>
                    <a:cubicBezTo>
                      <a:pt x="310771" y="11937"/>
                      <a:pt x="302925" y="21657"/>
                      <a:pt x="314633" y="12291"/>
                    </a:cubicBezTo>
                    <a:cubicBezTo>
                      <a:pt x="319634" y="8290"/>
                      <a:pt x="320817" y="5472"/>
                      <a:pt x="324465" y="0"/>
                    </a:cubicBezTo>
                    <a:cubicBezTo>
                      <a:pt x="323843" y="3111"/>
                      <a:pt x="321875" y="15595"/>
                      <a:pt x="319549" y="19665"/>
                    </a:cubicBezTo>
                    <a:cubicBezTo>
                      <a:pt x="317516" y="23222"/>
                      <a:pt x="314632" y="26220"/>
                      <a:pt x="312174" y="29497"/>
                    </a:cubicBezTo>
                    <a:cubicBezTo>
                      <a:pt x="309578" y="37286"/>
                      <a:pt x="310246" y="37437"/>
                      <a:pt x="304800" y="44245"/>
                    </a:cubicBezTo>
                    <a:cubicBezTo>
                      <a:pt x="303352" y="46055"/>
                      <a:pt x="301275" y="47308"/>
                      <a:pt x="299884" y="49162"/>
                    </a:cubicBezTo>
                    <a:cubicBezTo>
                      <a:pt x="296339" y="53889"/>
                      <a:pt x="291920" y="58305"/>
                      <a:pt x="290052" y="63910"/>
                    </a:cubicBezTo>
                    <a:cubicBezTo>
                      <a:pt x="289233" y="66368"/>
                      <a:pt x="289426" y="69452"/>
                      <a:pt x="287594" y="71284"/>
                    </a:cubicBezTo>
                    <a:cubicBezTo>
                      <a:pt x="285762" y="73116"/>
                      <a:pt x="282678" y="72923"/>
                      <a:pt x="280220" y="73742"/>
                    </a:cubicBezTo>
                    <a:cubicBezTo>
                      <a:pt x="274158" y="97989"/>
                      <a:pt x="282238" y="72837"/>
                      <a:pt x="272845" y="88491"/>
                    </a:cubicBezTo>
                    <a:cubicBezTo>
                      <a:pt x="271512" y="90713"/>
                      <a:pt x="271645" y="93600"/>
                      <a:pt x="270387" y="95865"/>
                    </a:cubicBezTo>
                    <a:cubicBezTo>
                      <a:pt x="267518" y="101030"/>
                      <a:pt x="263832" y="105697"/>
                      <a:pt x="260555" y="110613"/>
                    </a:cubicBezTo>
                    <a:cubicBezTo>
                      <a:pt x="258916" y="113071"/>
                      <a:pt x="257728" y="115898"/>
                      <a:pt x="255639" y="117987"/>
                    </a:cubicBezTo>
                    <a:lnTo>
                      <a:pt x="248265" y="125362"/>
                    </a:lnTo>
                    <a:cubicBezTo>
                      <a:pt x="247446" y="127820"/>
                      <a:pt x="246966" y="130419"/>
                      <a:pt x="245807" y="132736"/>
                    </a:cubicBezTo>
                    <a:cubicBezTo>
                      <a:pt x="242706" y="138939"/>
                      <a:pt x="240548" y="140453"/>
                      <a:pt x="235974" y="145026"/>
                    </a:cubicBezTo>
                    <a:cubicBezTo>
                      <a:pt x="229795" y="163564"/>
                      <a:pt x="238131" y="140711"/>
                      <a:pt x="228600" y="159774"/>
                    </a:cubicBezTo>
                    <a:cubicBezTo>
                      <a:pt x="227441" y="162092"/>
                      <a:pt x="227579" y="164993"/>
                      <a:pt x="226142" y="167149"/>
                    </a:cubicBezTo>
                    <a:cubicBezTo>
                      <a:pt x="217659" y="179875"/>
                      <a:pt x="215481" y="169635"/>
                      <a:pt x="208936" y="189271"/>
                    </a:cubicBezTo>
                    <a:cubicBezTo>
                      <a:pt x="207297" y="194187"/>
                      <a:pt x="207685" y="200356"/>
                      <a:pt x="204020" y="204020"/>
                    </a:cubicBezTo>
                    <a:cubicBezTo>
                      <a:pt x="198195" y="209844"/>
                      <a:pt x="192051" y="215343"/>
                      <a:pt x="189271" y="223684"/>
                    </a:cubicBezTo>
                    <a:cubicBezTo>
                      <a:pt x="188452" y="226142"/>
                      <a:pt x="187972" y="228741"/>
                      <a:pt x="186813" y="231058"/>
                    </a:cubicBezTo>
                    <a:cubicBezTo>
                      <a:pt x="184880" y="234924"/>
                      <a:pt x="176383" y="245662"/>
                      <a:pt x="174523" y="248265"/>
                    </a:cubicBezTo>
                    <a:cubicBezTo>
                      <a:pt x="172806" y="250669"/>
                      <a:pt x="170928" y="252997"/>
                      <a:pt x="169607" y="255639"/>
                    </a:cubicBezTo>
                    <a:cubicBezTo>
                      <a:pt x="168448" y="257956"/>
                      <a:pt x="168407" y="260748"/>
                      <a:pt x="167149" y="263013"/>
                    </a:cubicBezTo>
                    <a:cubicBezTo>
                      <a:pt x="164279" y="268178"/>
                      <a:pt x="157316" y="277762"/>
                      <a:pt x="157316" y="277762"/>
                    </a:cubicBezTo>
                    <a:cubicBezTo>
                      <a:pt x="152990" y="290741"/>
                      <a:pt x="156295" y="282980"/>
                      <a:pt x="145026" y="299884"/>
                    </a:cubicBezTo>
                    <a:lnTo>
                      <a:pt x="140110" y="307258"/>
                    </a:lnTo>
                    <a:cubicBezTo>
                      <a:pt x="133933" y="325793"/>
                      <a:pt x="142265" y="302949"/>
                      <a:pt x="132736" y="322007"/>
                    </a:cubicBezTo>
                    <a:cubicBezTo>
                      <a:pt x="131577" y="324324"/>
                      <a:pt x="131897" y="327358"/>
                      <a:pt x="130278" y="329381"/>
                    </a:cubicBezTo>
                    <a:cubicBezTo>
                      <a:pt x="128432" y="331688"/>
                      <a:pt x="125361" y="332658"/>
                      <a:pt x="122903" y="334297"/>
                    </a:cubicBezTo>
                    <a:cubicBezTo>
                      <a:pt x="121919" y="338233"/>
                      <a:pt x="117324" y="357681"/>
                      <a:pt x="115529" y="358878"/>
                    </a:cubicBezTo>
                    <a:lnTo>
                      <a:pt x="108155" y="363794"/>
                    </a:lnTo>
                    <a:cubicBezTo>
                      <a:pt x="106516" y="366252"/>
                      <a:pt x="104560" y="368526"/>
                      <a:pt x="103239" y="371168"/>
                    </a:cubicBezTo>
                    <a:cubicBezTo>
                      <a:pt x="102080" y="373485"/>
                      <a:pt x="102218" y="376386"/>
                      <a:pt x="100781" y="378542"/>
                    </a:cubicBezTo>
                    <a:cubicBezTo>
                      <a:pt x="98853" y="381434"/>
                      <a:pt x="95865" y="383458"/>
                      <a:pt x="93407" y="385916"/>
                    </a:cubicBezTo>
                    <a:cubicBezTo>
                      <a:pt x="91768" y="389194"/>
                      <a:pt x="89778" y="392318"/>
                      <a:pt x="88491" y="395749"/>
                    </a:cubicBezTo>
                    <a:cubicBezTo>
                      <a:pt x="87305" y="398912"/>
                      <a:pt x="87004" y="402345"/>
                      <a:pt x="86033" y="405581"/>
                    </a:cubicBezTo>
                    <a:cubicBezTo>
                      <a:pt x="84544" y="410544"/>
                      <a:pt x="82755" y="415413"/>
                      <a:pt x="81116" y="420329"/>
                    </a:cubicBezTo>
                    <a:cubicBezTo>
                      <a:pt x="80297" y="422787"/>
                      <a:pt x="80490" y="425871"/>
                      <a:pt x="78658" y="427703"/>
                    </a:cubicBezTo>
                    <a:lnTo>
                      <a:pt x="73742" y="432620"/>
                    </a:lnTo>
                    <a:cubicBezTo>
                      <a:pt x="72923" y="435078"/>
                      <a:pt x="71996" y="437503"/>
                      <a:pt x="71284" y="439994"/>
                    </a:cubicBezTo>
                    <a:cubicBezTo>
                      <a:pt x="70234" y="443669"/>
                      <a:pt x="68332" y="453271"/>
                      <a:pt x="66368" y="457200"/>
                    </a:cubicBezTo>
                    <a:cubicBezTo>
                      <a:pt x="65047" y="459842"/>
                      <a:pt x="63091" y="462116"/>
                      <a:pt x="61452" y="464574"/>
                    </a:cubicBezTo>
                    <a:cubicBezTo>
                      <a:pt x="52490" y="491464"/>
                      <a:pt x="66781" y="450741"/>
                      <a:pt x="54078" y="479323"/>
                    </a:cubicBezTo>
                    <a:cubicBezTo>
                      <a:pt x="51973" y="484058"/>
                      <a:pt x="50801" y="489155"/>
                      <a:pt x="49162" y="494071"/>
                    </a:cubicBezTo>
                    <a:lnTo>
                      <a:pt x="44245" y="508820"/>
                    </a:lnTo>
                    <a:lnTo>
                      <a:pt x="41787" y="516194"/>
                    </a:lnTo>
                    <a:cubicBezTo>
                      <a:pt x="40968" y="518652"/>
                      <a:pt x="39755" y="521012"/>
                      <a:pt x="39329" y="523568"/>
                    </a:cubicBezTo>
                    <a:cubicBezTo>
                      <a:pt x="38510" y="528484"/>
                      <a:pt x="37952" y="533451"/>
                      <a:pt x="36871" y="538316"/>
                    </a:cubicBezTo>
                    <a:cubicBezTo>
                      <a:pt x="31607" y="562004"/>
                      <a:pt x="37307" y="526088"/>
                      <a:pt x="31955" y="555523"/>
                    </a:cubicBezTo>
                    <a:cubicBezTo>
                      <a:pt x="30919" y="561223"/>
                      <a:pt x="30316" y="566994"/>
                      <a:pt x="29497" y="572729"/>
                    </a:cubicBezTo>
                    <a:cubicBezTo>
                      <a:pt x="30135" y="588689"/>
                      <a:pt x="28339" y="624200"/>
                      <a:pt x="34413" y="646471"/>
                    </a:cubicBezTo>
                    <a:cubicBezTo>
                      <a:pt x="35776" y="651471"/>
                      <a:pt x="37690" y="656304"/>
                      <a:pt x="39329" y="661220"/>
                    </a:cubicBezTo>
                    <a:lnTo>
                      <a:pt x="41787" y="668594"/>
                    </a:lnTo>
                    <a:cubicBezTo>
                      <a:pt x="42606" y="671052"/>
                      <a:pt x="42413" y="674136"/>
                      <a:pt x="44245" y="675968"/>
                    </a:cubicBezTo>
                    <a:lnTo>
                      <a:pt x="49162" y="680884"/>
                    </a:lnTo>
                    <a:cubicBezTo>
                      <a:pt x="53191" y="692971"/>
                      <a:pt x="53207" y="695338"/>
                      <a:pt x="58994" y="705465"/>
                    </a:cubicBezTo>
                    <a:cubicBezTo>
                      <a:pt x="60460" y="708030"/>
                      <a:pt x="62589" y="710197"/>
                      <a:pt x="63910" y="712839"/>
                    </a:cubicBezTo>
                    <a:cubicBezTo>
                      <a:pt x="70466" y="725951"/>
                      <a:pt x="61052" y="714696"/>
                      <a:pt x="71284" y="730045"/>
                    </a:cubicBezTo>
                    <a:cubicBezTo>
                      <a:pt x="72570" y="731973"/>
                      <a:pt x="74914" y="733034"/>
                      <a:pt x="76200" y="734962"/>
                    </a:cubicBezTo>
                    <a:cubicBezTo>
                      <a:pt x="78232" y="738011"/>
                      <a:pt x="79673" y="741426"/>
                      <a:pt x="81116" y="744794"/>
                    </a:cubicBezTo>
                    <a:cubicBezTo>
                      <a:pt x="82137" y="747175"/>
                      <a:pt x="82241" y="749946"/>
                      <a:pt x="83574" y="752168"/>
                    </a:cubicBezTo>
                    <a:cubicBezTo>
                      <a:pt x="84767" y="754155"/>
                      <a:pt x="86852" y="755445"/>
                      <a:pt x="88491" y="757084"/>
                    </a:cubicBezTo>
                    <a:cubicBezTo>
                      <a:pt x="89310" y="759542"/>
                      <a:pt x="89512" y="762302"/>
                      <a:pt x="90949" y="764458"/>
                    </a:cubicBezTo>
                    <a:cubicBezTo>
                      <a:pt x="95571" y="771391"/>
                      <a:pt x="107208" y="777756"/>
                      <a:pt x="113071" y="781665"/>
                    </a:cubicBezTo>
                    <a:lnTo>
                      <a:pt x="127820" y="791497"/>
                    </a:lnTo>
                    <a:lnTo>
                      <a:pt x="142568" y="801329"/>
                    </a:lnTo>
                    <a:lnTo>
                      <a:pt x="149942" y="806245"/>
                    </a:lnTo>
                    <a:cubicBezTo>
                      <a:pt x="151581" y="808703"/>
                      <a:pt x="152635" y="811674"/>
                      <a:pt x="154858" y="813620"/>
                    </a:cubicBezTo>
                    <a:cubicBezTo>
                      <a:pt x="159305" y="817511"/>
                      <a:pt x="164691" y="820175"/>
                      <a:pt x="169607" y="823452"/>
                    </a:cubicBezTo>
                    <a:lnTo>
                      <a:pt x="184355" y="833284"/>
                    </a:lnTo>
                    <a:lnTo>
                      <a:pt x="191729" y="838200"/>
                    </a:lnTo>
                    <a:cubicBezTo>
                      <a:pt x="194187" y="839839"/>
                      <a:pt x="197014" y="841027"/>
                      <a:pt x="199103" y="843116"/>
                    </a:cubicBezTo>
                    <a:cubicBezTo>
                      <a:pt x="200742" y="844755"/>
                      <a:pt x="202166" y="846642"/>
                      <a:pt x="204020" y="848033"/>
                    </a:cubicBezTo>
                    <a:cubicBezTo>
                      <a:pt x="208747" y="851578"/>
                      <a:pt x="214041" y="854320"/>
                      <a:pt x="218768" y="857865"/>
                    </a:cubicBezTo>
                    <a:cubicBezTo>
                      <a:pt x="222045" y="860323"/>
                      <a:pt x="225490" y="862573"/>
                      <a:pt x="228600" y="865239"/>
                    </a:cubicBezTo>
                    <a:cubicBezTo>
                      <a:pt x="231239" y="867501"/>
                      <a:pt x="233145" y="870593"/>
                      <a:pt x="235974" y="872613"/>
                    </a:cubicBezTo>
                    <a:cubicBezTo>
                      <a:pt x="238956" y="874743"/>
                      <a:pt x="242529" y="875890"/>
                      <a:pt x="245807" y="877529"/>
                    </a:cubicBezTo>
                    <a:cubicBezTo>
                      <a:pt x="259863" y="891585"/>
                      <a:pt x="245759" y="879036"/>
                      <a:pt x="263013" y="889820"/>
                    </a:cubicBezTo>
                    <a:cubicBezTo>
                      <a:pt x="280016" y="900448"/>
                      <a:pt x="265734" y="894824"/>
                      <a:pt x="280220" y="899652"/>
                    </a:cubicBezTo>
                    <a:cubicBezTo>
                      <a:pt x="289303" y="913277"/>
                      <a:pt x="279939" y="902500"/>
                      <a:pt x="292510" y="909484"/>
                    </a:cubicBezTo>
                    <a:cubicBezTo>
                      <a:pt x="297675" y="912353"/>
                      <a:pt x="303081" y="915138"/>
                      <a:pt x="307258" y="919316"/>
                    </a:cubicBezTo>
                    <a:cubicBezTo>
                      <a:pt x="308897" y="920955"/>
                      <a:pt x="310187" y="923041"/>
                      <a:pt x="312174" y="924233"/>
                    </a:cubicBezTo>
                    <a:cubicBezTo>
                      <a:pt x="314396" y="925566"/>
                      <a:pt x="317091" y="925872"/>
                      <a:pt x="319549" y="926691"/>
                    </a:cubicBezTo>
                    <a:cubicBezTo>
                      <a:pt x="343073" y="950215"/>
                      <a:pt x="312953" y="922294"/>
                      <a:pt x="334297" y="936523"/>
                    </a:cubicBezTo>
                    <a:cubicBezTo>
                      <a:pt x="337189" y="938451"/>
                      <a:pt x="338927" y="941763"/>
                      <a:pt x="341671" y="943897"/>
                    </a:cubicBezTo>
                    <a:cubicBezTo>
                      <a:pt x="369574" y="965598"/>
                      <a:pt x="345992" y="947286"/>
                      <a:pt x="363794" y="956187"/>
                    </a:cubicBezTo>
                    <a:cubicBezTo>
                      <a:pt x="373884" y="961232"/>
                      <a:pt x="368461" y="959921"/>
                      <a:pt x="376084" y="966020"/>
                    </a:cubicBezTo>
                    <a:cubicBezTo>
                      <a:pt x="382890" y="971466"/>
                      <a:pt x="383045" y="970798"/>
                      <a:pt x="390833" y="973394"/>
                    </a:cubicBezTo>
                    <a:cubicBezTo>
                      <a:pt x="395749" y="976671"/>
                      <a:pt x="400854" y="979681"/>
                      <a:pt x="405581" y="983226"/>
                    </a:cubicBezTo>
                    <a:cubicBezTo>
                      <a:pt x="407808" y="984896"/>
                      <a:pt x="419192" y="993719"/>
                      <a:pt x="422787" y="995516"/>
                    </a:cubicBezTo>
                    <a:cubicBezTo>
                      <a:pt x="426734" y="997489"/>
                      <a:pt x="430981" y="998794"/>
                      <a:pt x="435078" y="1000433"/>
                    </a:cubicBezTo>
                    <a:cubicBezTo>
                      <a:pt x="449057" y="1014412"/>
                      <a:pt x="435597" y="1003150"/>
                      <a:pt x="449826" y="1010265"/>
                    </a:cubicBezTo>
                    <a:cubicBezTo>
                      <a:pt x="456670" y="1013687"/>
                      <a:pt x="459138" y="1017119"/>
                      <a:pt x="464574" y="1022555"/>
                    </a:cubicBezTo>
                    <a:cubicBezTo>
                      <a:pt x="465394" y="1025013"/>
                      <a:pt x="465874" y="1027612"/>
                      <a:pt x="467033" y="1029929"/>
                    </a:cubicBezTo>
                    <a:cubicBezTo>
                      <a:pt x="474214" y="1044290"/>
                      <a:pt x="470289" y="1030263"/>
                      <a:pt x="474407" y="1044678"/>
                    </a:cubicBezTo>
                    <a:cubicBezTo>
                      <a:pt x="475941" y="1050046"/>
                      <a:pt x="478599" y="1061731"/>
                      <a:pt x="479323" y="1066800"/>
                    </a:cubicBezTo>
                    <a:cubicBezTo>
                      <a:pt x="480372" y="1074145"/>
                      <a:pt x="480653" y="1081590"/>
                      <a:pt x="481781" y="1088923"/>
                    </a:cubicBezTo>
                    <a:cubicBezTo>
                      <a:pt x="483062" y="1097248"/>
                      <a:pt x="484556" y="1098634"/>
                      <a:pt x="486697" y="1106129"/>
                    </a:cubicBezTo>
                    <a:cubicBezTo>
                      <a:pt x="491743" y="1123792"/>
                      <a:pt x="486545" y="1107978"/>
                      <a:pt x="491613" y="1128252"/>
                    </a:cubicBezTo>
                    <a:cubicBezTo>
                      <a:pt x="492241" y="1130766"/>
                      <a:pt x="493509" y="1133097"/>
                      <a:pt x="494071" y="1135626"/>
                    </a:cubicBezTo>
                    <a:cubicBezTo>
                      <a:pt x="495152" y="1140491"/>
                      <a:pt x="495485" y="1145501"/>
                      <a:pt x="496529" y="1150374"/>
                    </a:cubicBezTo>
                    <a:cubicBezTo>
                      <a:pt x="497945" y="1156981"/>
                      <a:pt x="499806" y="1163484"/>
                      <a:pt x="501445" y="1170039"/>
                    </a:cubicBezTo>
                    <a:cubicBezTo>
                      <a:pt x="502264" y="1173316"/>
                      <a:pt x="503240" y="1176558"/>
                      <a:pt x="503903" y="1179871"/>
                    </a:cubicBezTo>
                    <a:cubicBezTo>
                      <a:pt x="504723" y="1183968"/>
                      <a:pt x="505348" y="1188109"/>
                      <a:pt x="506362" y="1192162"/>
                    </a:cubicBezTo>
                    <a:cubicBezTo>
                      <a:pt x="506990" y="1194676"/>
                      <a:pt x="508192" y="1197022"/>
                      <a:pt x="508820" y="1199536"/>
                    </a:cubicBezTo>
                    <a:cubicBezTo>
                      <a:pt x="509833" y="1203589"/>
                      <a:pt x="510459" y="1207729"/>
                      <a:pt x="511278" y="1211826"/>
                    </a:cubicBezTo>
                    <a:cubicBezTo>
                      <a:pt x="512097" y="1224936"/>
                      <a:pt x="512361" y="1238092"/>
                      <a:pt x="513736" y="1251155"/>
                    </a:cubicBezTo>
                    <a:cubicBezTo>
                      <a:pt x="514007" y="1253732"/>
                      <a:pt x="515936" y="1255951"/>
                      <a:pt x="516194" y="1258529"/>
                    </a:cubicBezTo>
                    <a:cubicBezTo>
                      <a:pt x="517582" y="1272413"/>
                      <a:pt x="518094" y="1286374"/>
                      <a:pt x="518652" y="1300316"/>
                    </a:cubicBezTo>
                    <a:cubicBezTo>
                      <a:pt x="522676" y="1400921"/>
                      <a:pt x="517755" y="1351236"/>
                      <a:pt x="523568" y="1403555"/>
                    </a:cubicBezTo>
                    <a:cubicBezTo>
                      <a:pt x="522749" y="1424858"/>
                      <a:pt x="518652" y="1467875"/>
                      <a:pt x="516194" y="147238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7066202" y="3701644"/>
                <a:ext cx="177789" cy="1044889"/>
              </a:xfrm>
              <a:custGeom>
                <a:avLst/>
                <a:gdLst>
                  <a:gd name="connsiteX0" fmla="*/ 179881 w 256081"/>
                  <a:gd name="connsiteY0" fmla="*/ 1504874 h 1505022"/>
                  <a:gd name="connsiteX1" fmla="*/ 189713 w 256081"/>
                  <a:gd name="connsiteY1" fmla="*/ 1485209 h 1505022"/>
                  <a:gd name="connsiteX2" fmla="*/ 194629 w 256081"/>
                  <a:gd name="connsiteY2" fmla="*/ 1463087 h 1505022"/>
                  <a:gd name="connsiteX3" fmla="*/ 199546 w 256081"/>
                  <a:gd name="connsiteY3" fmla="*/ 1453254 h 1505022"/>
                  <a:gd name="connsiteX4" fmla="*/ 204462 w 256081"/>
                  <a:gd name="connsiteY4" fmla="*/ 1433590 h 1505022"/>
                  <a:gd name="connsiteX5" fmla="*/ 209378 w 256081"/>
                  <a:gd name="connsiteY5" fmla="*/ 1423758 h 1505022"/>
                  <a:gd name="connsiteX6" fmla="*/ 216752 w 256081"/>
                  <a:gd name="connsiteY6" fmla="*/ 1399177 h 1505022"/>
                  <a:gd name="connsiteX7" fmla="*/ 219210 w 256081"/>
                  <a:gd name="connsiteY7" fmla="*/ 1391803 h 1505022"/>
                  <a:gd name="connsiteX8" fmla="*/ 221668 w 256081"/>
                  <a:gd name="connsiteY8" fmla="*/ 1364764 h 1505022"/>
                  <a:gd name="connsiteX9" fmla="*/ 224126 w 256081"/>
                  <a:gd name="connsiteY9" fmla="*/ 1342642 h 1505022"/>
                  <a:gd name="connsiteX10" fmla="*/ 229042 w 256081"/>
                  <a:gd name="connsiteY10" fmla="*/ 1268900 h 1505022"/>
                  <a:gd name="connsiteX11" fmla="*/ 231500 w 256081"/>
                  <a:gd name="connsiteY11" fmla="*/ 1236945 h 1505022"/>
                  <a:gd name="connsiteX12" fmla="*/ 229042 w 256081"/>
                  <a:gd name="connsiteY12" fmla="*/ 1163203 h 1505022"/>
                  <a:gd name="connsiteX13" fmla="*/ 224126 w 256081"/>
                  <a:gd name="connsiteY13" fmla="*/ 1131248 h 1505022"/>
                  <a:gd name="connsiteX14" fmla="*/ 219210 w 256081"/>
                  <a:gd name="connsiteY14" fmla="*/ 1116500 h 1505022"/>
                  <a:gd name="connsiteX15" fmla="*/ 214294 w 256081"/>
                  <a:gd name="connsiteY15" fmla="*/ 1094377 h 1505022"/>
                  <a:gd name="connsiteX16" fmla="*/ 211836 w 256081"/>
                  <a:gd name="connsiteY16" fmla="*/ 1087003 h 1505022"/>
                  <a:gd name="connsiteX17" fmla="*/ 206920 w 256081"/>
                  <a:gd name="connsiteY17" fmla="*/ 1069796 h 1505022"/>
                  <a:gd name="connsiteX18" fmla="*/ 202004 w 256081"/>
                  <a:gd name="connsiteY18" fmla="*/ 1059964 h 1505022"/>
                  <a:gd name="connsiteX19" fmla="*/ 197088 w 256081"/>
                  <a:gd name="connsiteY19" fmla="*/ 1037842 h 1505022"/>
                  <a:gd name="connsiteX20" fmla="*/ 187255 w 256081"/>
                  <a:gd name="connsiteY20" fmla="*/ 1015719 h 1505022"/>
                  <a:gd name="connsiteX21" fmla="*/ 179881 w 256081"/>
                  <a:gd name="connsiteY21" fmla="*/ 1000971 h 1505022"/>
                  <a:gd name="connsiteX22" fmla="*/ 167591 w 256081"/>
                  <a:gd name="connsiteY22" fmla="*/ 978848 h 1505022"/>
                  <a:gd name="connsiteX23" fmla="*/ 162675 w 256081"/>
                  <a:gd name="connsiteY23" fmla="*/ 971474 h 1505022"/>
                  <a:gd name="connsiteX24" fmla="*/ 155300 w 256081"/>
                  <a:gd name="connsiteY24" fmla="*/ 964100 h 1505022"/>
                  <a:gd name="connsiteX25" fmla="*/ 145468 w 256081"/>
                  <a:gd name="connsiteY25" fmla="*/ 949351 h 1505022"/>
                  <a:gd name="connsiteX26" fmla="*/ 140552 w 256081"/>
                  <a:gd name="connsiteY26" fmla="*/ 941977 h 1505022"/>
                  <a:gd name="connsiteX27" fmla="*/ 133178 w 256081"/>
                  <a:gd name="connsiteY27" fmla="*/ 934603 h 1505022"/>
                  <a:gd name="connsiteX28" fmla="*/ 123346 w 256081"/>
                  <a:gd name="connsiteY28" fmla="*/ 919854 h 1505022"/>
                  <a:gd name="connsiteX29" fmla="*/ 118429 w 256081"/>
                  <a:gd name="connsiteY29" fmla="*/ 912480 h 1505022"/>
                  <a:gd name="connsiteX30" fmla="*/ 106139 w 256081"/>
                  <a:gd name="connsiteY30" fmla="*/ 895274 h 1505022"/>
                  <a:gd name="connsiteX31" fmla="*/ 98765 w 256081"/>
                  <a:gd name="connsiteY31" fmla="*/ 875609 h 1505022"/>
                  <a:gd name="connsiteX32" fmla="*/ 96307 w 256081"/>
                  <a:gd name="connsiteY32" fmla="*/ 868235 h 1505022"/>
                  <a:gd name="connsiteX33" fmla="*/ 86475 w 256081"/>
                  <a:gd name="connsiteY33" fmla="*/ 853487 h 1505022"/>
                  <a:gd name="connsiteX34" fmla="*/ 79100 w 256081"/>
                  <a:gd name="connsiteY34" fmla="*/ 836280 h 1505022"/>
                  <a:gd name="connsiteX35" fmla="*/ 69268 w 256081"/>
                  <a:gd name="connsiteY35" fmla="*/ 811700 h 1505022"/>
                  <a:gd name="connsiteX36" fmla="*/ 61894 w 256081"/>
                  <a:gd name="connsiteY36" fmla="*/ 796951 h 1505022"/>
                  <a:gd name="connsiteX37" fmla="*/ 54520 w 256081"/>
                  <a:gd name="connsiteY37" fmla="*/ 772371 h 1505022"/>
                  <a:gd name="connsiteX38" fmla="*/ 49604 w 256081"/>
                  <a:gd name="connsiteY38" fmla="*/ 762538 h 1505022"/>
                  <a:gd name="connsiteX39" fmla="*/ 39771 w 256081"/>
                  <a:gd name="connsiteY39" fmla="*/ 737958 h 1505022"/>
                  <a:gd name="connsiteX40" fmla="*/ 37313 w 256081"/>
                  <a:gd name="connsiteY40" fmla="*/ 725667 h 1505022"/>
                  <a:gd name="connsiteX41" fmla="*/ 32397 w 256081"/>
                  <a:gd name="connsiteY41" fmla="*/ 715835 h 1505022"/>
                  <a:gd name="connsiteX42" fmla="*/ 29939 w 256081"/>
                  <a:gd name="connsiteY42" fmla="*/ 701087 h 1505022"/>
                  <a:gd name="connsiteX43" fmla="*/ 22565 w 256081"/>
                  <a:gd name="connsiteY43" fmla="*/ 678964 h 1505022"/>
                  <a:gd name="connsiteX44" fmla="*/ 20107 w 256081"/>
                  <a:gd name="connsiteY44" fmla="*/ 671590 h 1505022"/>
                  <a:gd name="connsiteX45" fmla="*/ 17649 w 256081"/>
                  <a:gd name="connsiteY45" fmla="*/ 659300 h 1505022"/>
                  <a:gd name="connsiteX46" fmla="*/ 15191 w 256081"/>
                  <a:gd name="connsiteY46" fmla="*/ 651925 h 1505022"/>
                  <a:gd name="connsiteX47" fmla="*/ 10275 w 256081"/>
                  <a:gd name="connsiteY47" fmla="*/ 624887 h 1505022"/>
                  <a:gd name="connsiteX48" fmla="*/ 7817 w 256081"/>
                  <a:gd name="connsiteY48" fmla="*/ 615054 h 1505022"/>
                  <a:gd name="connsiteX49" fmla="*/ 2900 w 256081"/>
                  <a:gd name="connsiteY49" fmla="*/ 592932 h 1505022"/>
                  <a:gd name="connsiteX50" fmla="*/ 2900 w 256081"/>
                  <a:gd name="connsiteY50" fmla="*/ 398745 h 1505022"/>
                  <a:gd name="connsiteX51" fmla="*/ 5359 w 256081"/>
                  <a:gd name="connsiteY51" fmla="*/ 383996 h 1505022"/>
                  <a:gd name="connsiteX52" fmla="*/ 7817 w 256081"/>
                  <a:gd name="connsiteY52" fmla="*/ 366790 h 1505022"/>
                  <a:gd name="connsiteX53" fmla="*/ 10275 w 256081"/>
                  <a:gd name="connsiteY53" fmla="*/ 342209 h 1505022"/>
                  <a:gd name="connsiteX54" fmla="*/ 12733 w 256081"/>
                  <a:gd name="connsiteY54" fmla="*/ 329919 h 1505022"/>
                  <a:gd name="connsiteX55" fmla="*/ 17649 w 256081"/>
                  <a:gd name="connsiteY55" fmla="*/ 300422 h 1505022"/>
                  <a:gd name="connsiteX56" fmla="*/ 22565 w 256081"/>
                  <a:gd name="connsiteY56" fmla="*/ 261093 h 1505022"/>
                  <a:gd name="connsiteX57" fmla="*/ 25023 w 256081"/>
                  <a:gd name="connsiteY57" fmla="*/ 246345 h 1505022"/>
                  <a:gd name="connsiteX58" fmla="*/ 29939 w 256081"/>
                  <a:gd name="connsiteY58" fmla="*/ 219306 h 1505022"/>
                  <a:gd name="connsiteX59" fmla="*/ 32397 w 256081"/>
                  <a:gd name="connsiteY59" fmla="*/ 199642 h 1505022"/>
                  <a:gd name="connsiteX60" fmla="*/ 34855 w 256081"/>
                  <a:gd name="connsiteY60" fmla="*/ 192267 h 1505022"/>
                  <a:gd name="connsiteX61" fmla="*/ 37313 w 256081"/>
                  <a:gd name="connsiteY61" fmla="*/ 165229 h 1505022"/>
                  <a:gd name="connsiteX62" fmla="*/ 42229 w 256081"/>
                  <a:gd name="connsiteY62" fmla="*/ 133274 h 1505022"/>
                  <a:gd name="connsiteX63" fmla="*/ 44688 w 256081"/>
                  <a:gd name="connsiteY63" fmla="*/ 113609 h 1505022"/>
                  <a:gd name="connsiteX64" fmla="*/ 49604 w 256081"/>
                  <a:gd name="connsiteY64" fmla="*/ 91487 h 1505022"/>
                  <a:gd name="connsiteX65" fmla="*/ 52062 w 256081"/>
                  <a:gd name="connsiteY65" fmla="*/ 69364 h 1505022"/>
                  <a:gd name="connsiteX66" fmla="*/ 54520 w 256081"/>
                  <a:gd name="connsiteY66" fmla="*/ 538 h 1505022"/>
                  <a:gd name="connsiteX67" fmla="*/ 56978 w 256081"/>
                  <a:gd name="connsiteY67" fmla="*/ 7913 h 1505022"/>
                  <a:gd name="connsiteX68" fmla="*/ 61894 w 256081"/>
                  <a:gd name="connsiteY68" fmla="*/ 37409 h 1505022"/>
                  <a:gd name="connsiteX69" fmla="*/ 64352 w 256081"/>
                  <a:gd name="connsiteY69" fmla="*/ 52158 h 1505022"/>
                  <a:gd name="connsiteX70" fmla="*/ 61894 w 256081"/>
                  <a:gd name="connsiteY70" fmla="*/ 155396 h 1505022"/>
                  <a:gd name="connsiteX71" fmla="*/ 56978 w 256081"/>
                  <a:gd name="connsiteY71" fmla="*/ 216848 h 1505022"/>
                  <a:gd name="connsiteX72" fmla="*/ 52062 w 256081"/>
                  <a:gd name="connsiteY72" fmla="*/ 280758 h 1505022"/>
                  <a:gd name="connsiteX73" fmla="*/ 49604 w 256081"/>
                  <a:gd name="connsiteY73" fmla="*/ 354500 h 1505022"/>
                  <a:gd name="connsiteX74" fmla="*/ 47146 w 256081"/>
                  <a:gd name="connsiteY74" fmla="*/ 371706 h 1505022"/>
                  <a:gd name="connsiteX75" fmla="*/ 52062 w 256081"/>
                  <a:gd name="connsiteY75" fmla="*/ 541313 h 1505022"/>
                  <a:gd name="connsiteX76" fmla="*/ 56978 w 256081"/>
                  <a:gd name="connsiteY76" fmla="*/ 605222 h 1505022"/>
                  <a:gd name="connsiteX77" fmla="*/ 59436 w 256081"/>
                  <a:gd name="connsiteY77" fmla="*/ 612596 h 1505022"/>
                  <a:gd name="connsiteX78" fmla="*/ 61894 w 256081"/>
                  <a:gd name="connsiteY78" fmla="*/ 622429 h 1505022"/>
                  <a:gd name="connsiteX79" fmla="*/ 64352 w 256081"/>
                  <a:gd name="connsiteY79" fmla="*/ 629803 h 1505022"/>
                  <a:gd name="connsiteX80" fmla="*/ 66810 w 256081"/>
                  <a:gd name="connsiteY80" fmla="*/ 639635 h 1505022"/>
                  <a:gd name="connsiteX81" fmla="*/ 71726 w 256081"/>
                  <a:gd name="connsiteY81" fmla="*/ 647009 h 1505022"/>
                  <a:gd name="connsiteX82" fmla="*/ 74184 w 256081"/>
                  <a:gd name="connsiteY82" fmla="*/ 661758 h 1505022"/>
                  <a:gd name="connsiteX83" fmla="*/ 81559 w 256081"/>
                  <a:gd name="connsiteY83" fmla="*/ 683880 h 1505022"/>
                  <a:gd name="connsiteX84" fmla="*/ 84017 w 256081"/>
                  <a:gd name="connsiteY84" fmla="*/ 691254 h 1505022"/>
                  <a:gd name="connsiteX85" fmla="*/ 86475 w 256081"/>
                  <a:gd name="connsiteY85" fmla="*/ 698629 h 1505022"/>
                  <a:gd name="connsiteX86" fmla="*/ 91391 w 256081"/>
                  <a:gd name="connsiteY86" fmla="*/ 708461 h 1505022"/>
                  <a:gd name="connsiteX87" fmla="*/ 96307 w 256081"/>
                  <a:gd name="connsiteY87" fmla="*/ 723209 h 1505022"/>
                  <a:gd name="connsiteX88" fmla="*/ 98765 w 256081"/>
                  <a:gd name="connsiteY88" fmla="*/ 730584 h 1505022"/>
                  <a:gd name="connsiteX89" fmla="*/ 101223 w 256081"/>
                  <a:gd name="connsiteY89" fmla="*/ 737958 h 1505022"/>
                  <a:gd name="connsiteX90" fmla="*/ 103681 w 256081"/>
                  <a:gd name="connsiteY90" fmla="*/ 747790 h 1505022"/>
                  <a:gd name="connsiteX91" fmla="*/ 108597 w 256081"/>
                  <a:gd name="connsiteY91" fmla="*/ 755164 h 1505022"/>
                  <a:gd name="connsiteX92" fmla="*/ 111055 w 256081"/>
                  <a:gd name="connsiteY92" fmla="*/ 764996 h 1505022"/>
                  <a:gd name="connsiteX93" fmla="*/ 113513 w 256081"/>
                  <a:gd name="connsiteY93" fmla="*/ 772371 h 1505022"/>
                  <a:gd name="connsiteX94" fmla="*/ 118429 w 256081"/>
                  <a:gd name="connsiteY94" fmla="*/ 792035 h 1505022"/>
                  <a:gd name="connsiteX95" fmla="*/ 120888 w 256081"/>
                  <a:gd name="connsiteY95" fmla="*/ 801867 h 1505022"/>
                  <a:gd name="connsiteX96" fmla="*/ 125804 w 256081"/>
                  <a:gd name="connsiteY96" fmla="*/ 819074 h 1505022"/>
                  <a:gd name="connsiteX97" fmla="*/ 128262 w 256081"/>
                  <a:gd name="connsiteY97" fmla="*/ 826448 h 1505022"/>
                  <a:gd name="connsiteX98" fmla="*/ 133178 w 256081"/>
                  <a:gd name="connsiteY98" fmla="*/ 846113 h 1505022"/>
                  <a:gd name="connsiteX99" fmla="*/ 135636 w 256081"/>
                  <a:gd name="connsiteY99" fmla="*/ 853487 h 1505022"/>
                  <a:gd name="connsiteX100" fmla="*/ 138094 w 256081"/>
                  <a:gd name="connsiteY100" fmla="*/ 863319 h 1505022"/>
                  <a:gd name="connsiteX101" fmla="*/ 147926 w 256081"/>
                  <a:gd name="connsiteY101" fmla="*/ 873151 h 1505022"/>
                  <a:gd name="connsiteX102" fmla="*/ 155300 w 256081"/>
                  <a:gd name="connsiteY102" fmla="*/ 897732 h 1505022"/>
                  <a:gd name="connsiteX103" fmla="*/ 157759 w 256081"/>
                  <a:gd name="connsiteY103" fmla="*/ 905106 h 1505022"/>
                  <a:gd name="connsiteX104" fmla="*/ 160217 w 256081"/>
                  <a:gd name="connsiteY104" fmla="*/ 914938 h 1505022"/>
                  <a:gd name="connsiteX105" fmla="*/ 165133 w 256081"/>
                  <a:gd name="connsiteY105" fmla="*/ 929687 h 1505022"/>
                  <a:gd name="connsiteX106" fmla="*/ 167591 w 256081"/>
                  <a:gd name="connsiteY106" fmla="*/ 944435 h 1505022"/>
                  <a:gd name="connsiteX107" fmla="*/ 172507 w 256081"/>
                  <a:gd name="connsiteY107" fmla="*/ 959184 h 1505022"/>
                  <a:gd name="connsiteX108" fmla="*/ 174965 w 256081"/>
                  <a:gd name="connsiteY108" fmla="*/ 966558 h 1505022"/>
                  <a:gd name="connsiteX109" fmla="*/ 177423 w 256081"/>
                  <a:gd name="connsiteY109" fmla="*/ 976390 h 1505022"/>
                  <a:gd name="connsiteX110" fmla="*/ 182339 w 256081"/>
                  <a:gd name="connsiteY110" fmla="*/ 983764 h 1505022"/>
                  <a:gd name="connsiteX111" fmla="*/ 189713 w 256081"/>
                  <a:gd name="connsiteY111" fmla="*/ 1010803 h 1505022"/>
                  <a:gd name="connsiteX112" fmla="*/ 194629 w 256081"/>
                  <a:gd name="connsiteY112" fmla="*/ 1025551 h 1505022"/>
                  <a:gd name="connsiteX113" fmla="*/ 199546 w 256081"/>
                  <a:gd name="connsiteY113" fmla="*/ 1032925 h 1505022"/>
                  <a:gd name="connsiteX114" fmla="*/ 206920 w 256081"/>
                  <a:gd name="connsiteY114" fmla="*/ 1055048 h 1505022"/>
                  <a:gd name="connsiteX115" fmla="*/ 209378 w 256081"/>
                  <a:gd name="connsiteY115" fmla="*/ 1062422 h 1505022"/>
                  <a:gd name="connsiteX116" fmla="*/ 211836 w 256081"/>
                  <a:gd name="connsiteY116" fmla="*/ 1069796 h 1505022"/>
                  <a:gd name="connsiteX117" fmla="*/ 216752 w 256081"/>
                  <a:gd name="connsiteY117" fmla="*/ 1074713 h 1505022"/>
                  <a:gd name="connsiteX118" fmla="*/ 219210 w 256081"/>
                  <a:gd name="connsiteY118" fmla="*/ 1084545 h 1505022"/>
                  <a:gd name="connsiteX119" fmla="*/ 224126 w 256081"/>
                  <a:gd name="connsiteY119" fmla="*/ 1099293 h 1505022"/>
                  <a:gd name="connsiteX120" fmla="*/ 229042 w 256081"/>
                  <a:gd name="connsiteY120" fmla="*/ 1118958 h 1505022"/>
                  <a:gd name="connsiteX121" fmla="*/ 231500 w 256081"/>
                  <a:gd name="connsiteY121" fmla="*/ 1128790 h 1505022"/>
                  <a:gd name="connsiteX122" fmla="*/ 236417 w 256081"/>
                  <a:gd name="connsiteY122" fmla="*/ 1133706 h 1505022"/>
                  <a:gd name="connsiteX123" fmla="*/ 241333 w 256081"/>
                  <a:gd name="connsiteY123" fmla="*/ 1160745 h 1505022"/>
                  <a:gd name="connsiteX124" fmla="*/ 243791 w 256081"/>
                  <a:gd name="connsiteY124" fmla="*/ 1170577 h 1505022"/>
                  <a:gd name="connsiteX125" fmla="*/ 248707 w 256081"/>
                  <a:gd name="connsiteY125" fmla="*/ 1177951 h 1505022"/>
                  <a:gd name="connsiteX126" fmla="*/ 253623 w 256081"/>
                  <a:gd name="connsiteY126" fmla="*/ 1229571 h 1505022"/>
                  <a:gd name="connsiteX127" fmla="*/ 256081 w 256081"/>
                  <a:gd name="connsiteY127" fmla="*/ 1254151 h 1505022"/>
                  <a:gd name="connsiteX128" fmla="*/ 253623 w 256081"/>
                  <a:gd name="connsiteY128" fmla="*/ 1300854 h 1505022"/>
                  <a:gd name="connsiteX129" fmla="*/ 251165 w 256081"/>
                  <a:gd name="connsiteY129" fmla="*/ 1315603 h 1505022"/>
                  <a:gd name="connsiteX130" fmla="*/ 248707 w 256081"/>
                  <a:gd name="connsiteY130" fmla="*/ 1332809 h 1505022"/>
                  <a:gd name="connsiteX131" fmla="*/ 246249 w 256081"/>
                  <a:gd name="connsiteY131" fmla="*/ 1340184 h 1505022"/>
                  <a:gd name="connsiteX132" fmla="*/ 238875 w 256081"/>
                  <a:gd name="connsiteY132" fmla="*/ 1364764 h 1505022"/>
                  <a:gd name="connsiteX133" fmla="*/ 219210 w 256081"/>
                  <a:gd name="connsiteY133" fmla="*/ 1423758 h 1505022"/>
                  <a:gd name="connsiteX134" fmla="*/ 211836 w 256081"/>
                  <a:gd name="connsiteY134" fmla="*/ 1445880 h 1505022"/>
                  <a:gd name="connsiteX135" fmla="*/ 209378 w 256081"/>
                  <a:gd name="connsiteY135" fmla="*/ 1453254 h 1505022"/>
                  <a:gd name="connsiteX136" fmla="*/ 204462 w 256081"/>
                  <a:gd name="connsiteY136" fmla="*/ 1460629 h 1505022"/>
                  <a:gd name="connsiteX137" fmla="*/ 199546 w 256081"/>
                  <a:gd name="connsiteY137" fmla="*/ 1475377 h 1505022"/>
                  <a:gd name="connsiteX138" fmla="*/ 179881 w 256081"/>
                  <a:gd name="connsiteY138" fmla="*/ 1504874 h 150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56081" h="1505022">
                    <a:moveTo>
                      <a:pt x="179881" y="1504874"/>
                    </a:moveTo>
                    <a:cubicBezTo>
                      <a:pt x="178242" y="1506513"/>
                      <a:pt x="187445" y="1494283"/>
                      <a:pt x="189713" y="1485209"/>
                    </a:cubicBezTo>
                    <a:cubicBezTo>
                      <a:pt x="190880" y="1480539"/>
                      <a:pt x="192737" y="1468132"/>
                      <a:pt x="194629" y="1463087"/>
                    </a:cubicBezTo>
                    <a:cubicBezTo>
                      <a:pt x="195916" y="1459656"/>
                      <a:pt x="198102" y="1456622"/>
                      <a:pt x="199546" y="1453254"/>
                    </a:cubicBezTo>
                    <a:cubicBezTo>
                      <a:pt x="205063" y="1440382"/>
                      <a:pt x="198694" y="1450895"/>
                      <a:pt x="204462" y="1433590"/>
                    </a:cubicBezTo>
                    <a:cubicBezTo>
                      <a:pt x="205621" y="1430114"/>
                      <a:pt x="208017" y="1427160"/>
                      <a:pt x="209378" y="1423758"/>
                    </a:cubicBezTo>
                    <a:cubicBezTo>
                      <a:pt x="215219" y="1409155"/>
                      <a:pt x="213131" y="1411852"/>
                      <a:pt x="216752" y="1399177"/>
                    </a:cubicBezTo>
                    <a:cubicBezTo>
                      <a:pt x="217464" y="1396686"/>
                      <a:pt x="218391" y="1394261"/>
                      <a:pt x="219210" y="1391803"/>
                    </a:cubicBezTo>
                    <a:cubicBezTo>
                      <a:pt x="220029" y="1382790"/>
                      <a:pt x="220767" y="1373769"/>
                      <a:pt x="221668" y="1364764"/>
                    </a:cubicBezTo>
                    <a:cubicBezTo>
                      <a:pt x="222406" y="1357381"/>
                      <a:pt x="223454" y="1350031"/>
                      <a:pt x="224126" y="1342642"/>
                    </a:cubicBezTo>
                    <a:cubicBezTo>
                      <a:pt x="227071" y="1310246"/>
                      <a:pt x="226718" y="1303758"/>
                      <a:pt x="229042" y="1268900"/>
                    </a:cubicBezTo>
                    <a:cubicBezTo>
                      <a:pt x="229753" y="1258241"/>
                      <a:pt x="230681" y="1247597"/>
                      <a:pt x="231500" y="1236945"/>
                    </a:cubicBezTo>
                    <a:cubicBezTo>
                      <a:pt x="230681" y="1212364"/>
                      <a:pt x="230335" y="1187763"/>
                      <a:pt x="229042" y="1163203"/>
                    </a:cubicBezTo>
                    <a:cubicBezTo>
                      <a:pt x="228717" y="1157027"/>
                      <a:pt x="226203" y="1138863"/>
                      <a:pt x="224126" y="1131248"/>
                    </a:cubicBezTo>
                    <a:cubicBezTo>
                      <a:pt x="222763" y="1126249"/>
                      <a:pt x="220226" y="1121581"/>
                      <a:pt x="219210" y="1116500"/>
                    </a:cubicBezTo>
                    <a:cubicBezTo>
                      <a:pt x="217520" y="1108051"/>
                      <a:pt x="216609" y="1102478"/>
                      <a:pt x="214294" y="1094377"/>
                    </a:cubicBezTo>
                    <a:cubicBezTo>
                      <a:pt x="213582" y="1091886"/>
                      <a:pt x="212548" y="1089494"/>
                      <a:pt x="211836" y="1087003"/>
                    </a:cubicBezTo>
                    <a:cubicBezTo>
                      <a:pt x="210055" y="1080769"/>
                      <a:pt x="209445" y="1075688"/>
                      <a:pt x="206920" y="1069796"/>
                    </a:cubicBezTo>
                    <a:cubicBezTo>
                      <a:pt x="205477" y="1066428"/>
                      <a:pt x="203291" y="1063395"/>
                      <a:pt x="202004" y="1059964"/>
                    </a:cubicBezTo>
                    <a:cubicBezTo>
                      <a:pt x="199796" y="1054077"/>
                      <a:pt x="198646" y="1043554"/>
                      <a:pt x="197088" y="1037842"/>
                    </a:cubicBezTo>
                    <a:cubicBezTo>
                      <a:pt x="189477" y="1009938"/>
                      <a:pt x="196049" y="1033307"/>
                      <a:pt x="187255" y="1015719"/>
                    </a:cubicBezTo>
                    <a:cubicBezTo>
                      <a:pt x="177078" y="995366"/>
                      <a:pt x="193970" y="1022104"/>
                      <a:pt x="179881" y="1000971"/>
                    </a:cubicBezTo>
                    <a:cubicBezTo>
                      <a:pt x="175555" y="987991"/>
                      <a:pt x="178860" y="995752"/>
                      <a:pt x="167591" y="978848"/>
                    </a:cubicBezTo>
                    <a:cubicBezTo>
                      <a:pt x="165952" y="976390"/>
                      <a:pt x="164764" y="973563"/>
                      <a:pt x="162675" y="971474"/>
                    </a:cubicBezTo>
                    <a:cubicBezTo>
                      <a:pt x="160217" y="969016"/>
                      <a:pt x="157434" y="966844"/>
                      <a:pt x="155300" y="964100"/>
                    </a:cubicBezTo>
                    <a:cubicBezTo>
                      <a:pt x="151672" y="959436"/>
                      <a:pt x="148745" y="954267"/>
                      <a:pt x="145468" y="949351"/>
                    </a:cubicBezTo>
                    <a:cubicBezTo>
                      <a:pt x="143829" y="946893"/>
                      <a:pt x="142641" y="944066"/>
                      <a:pt x="140552" y="941977"/>
                    </a:cubicBezTo>
                    <a:cubicBezTo>
                      <a:pt x="138094" y="939519"/>
                      <a:pt x="135312" y="937347"/>
                      <a:pt x="133178" y="934603"/>
                    </a:cubicBezTo>
                    <a:cubicBezTo>
                      <a:pt x="129551" y="929939"/>
                      <a:pt x="126624" y="924770"/>
                      <a:pt x="123346" y="919854"/>
                    </a:cubicBezTo>
                    <a:cubicBezTo>
                      <a:pt x="121707" y="917396"/>
                      <a:pt x="120518" y="914569"/>
                      <a:pt x="118429" y="912480"/>
                    </a:cubicBezTo>
                    <a:cubicBezTo>
                      <a:pt x="108464" y="902515"/>
                      <a:pt x="112610" y="908215"/>
                      <a:pt x="106139" y="895274"/>
                    </a:cubicBezTo>
                    <a:cubicBezTo>
                      <a:pt x="101397" y="871564"/>
                      <a:pt x="107204" y="892487"/>
                      <a:pt x="98765" y="875609"/>
                    </a:cubicBezTo>
                    <a:cubicBezTo>
                      <a:pt x="97606" y="873292"/>
                      <a:pt x="97565" y="870500"/>
                      <a:pt x="96307" y="868235"/>
                    </a:cubicBezTo>
                    <a:cubicBezTo>
                      <a:pt x="93438" y="863070"/>
                      <a:pt x="86475" y="853487"/>
                      <a:pt x="86475" y="853487"/>
                    </a:cubicBezTo>
                    <a:cubicBezTo>
                      <a:pt x="78125" y="820083"/>
                      <a:pt x="90417" y="864570"/>
                      <a:pt x="79100" y="836280"/>
                    </a:cubicBezTo>
                    <a:cubicBezTo>
                      <a:pt x="67642" y="807638"/>
                      <a:pt x="80331" y="828294"/>
                      <a:pt x="69268" y="811700"/>
                    </a:cubicBezTo>
                    <a:cubicBezTo>
                      <a:pt x="60306" y="784810"/>
                      <a:pt x="74597" y="825533"/>
                      <a:pt x="61894" y="796951"/>
                    </a:cubicBezTo>
                    <a:cubicBezTo>
                      <a:pt x="48451" y="766705"/>
                      <a:pt x="63097" y="795244"/>
                      <a:pt x="54520" y="772371"/>
                    </a:cubicBezTo>
                    <a:cubicBezTo>
                      <a:pt x="53233" y="768940"/>
                      <a:pt x="50965" y="765940"/>
                      <a:pt x="49604" y="762538"/>
                    </a:cubicBezTo>
                    <a:cubicBezTo>
                      <a:pt x="37462" y="732181"/>
                      <a:pt x="51296" y="761004"/>
                      <a:pt x="39771" y="737958"/>
                    </a:cubicBezTo>
                    <a:cubicBezTo>
                      <a:pt x="38952" y="733861"/>
                      <a:pt x="38634" y="729631"/>
                      <a:pt x="37313" y="725667"/>
                    </a:cubicBezTo>
                    <a:cubicBezTo>
                      <a:pt x="36154" y="722191"/>
                      <a:pt x="33450" y="719345"/>
                      <a:pt x="32397" y="715835"/>
                    </a:cubicBezTo>
                    <a:cubicBezTo>
                      <a:pt x="30965" y="711061"/>
                      <a:pt x="31148" y="705922"/>
                      <a:pt x="29939" y="701087"/>
                    </a:cubicBezTo>
                    <a:cubicBezTo>
                      <a:pt x="29938" y="701082"/>
                      <a:pt x="23795" y="682654"/>
                      <a:pt x="22565" y="678964"/>
                    </a:cubicBezTo>
                    <a:cubicBezTo>
                      <a:pt x="21746" y="676506"/>
                      <a:pt x="20615" y="674131"/>
                      <a:pt x="20107" y="671590"/>
                    </a:cubicBezTo>
                    <a:cubicBezTo>
                      <a:pt x="19288" y="667493"/>
                      <a:pt x="18662" y="663353"/>
                      <a:pt x="17649" y="659300"/>
                    </a:cubicBezTo>
                    <a:cubicBezTo>
                      <a:pt x="17021" y="656786"/>
                      <a:pt x="15734" y="654459"/>
                      <a:pt x="15191" y="651925"/>
                    </a:cubicBezTo>
                    <a:cubicBezTo>
                      <a:pt x="13272" y="642968"/>
                      <a:pt x="12071" y="633870"/>
                      <a:pt x="10275" y="624887"/>
                    </a:cubicBezTo>
                    <a:cubicBezTo>
                      <a:pt x="9612" y="621574"/>
                      <a:pt x="8550" y="618352"/>
                      <a:pt x="7817" y="615054"/>
                    </a:cubicBezTo>
                    <a:cubicBezTo>
                      <a:pt x="1589" y="587025"/>
                      <a:pt x="8886" y="616865"/>
                      <a:pt x="2900" y="592932"/>
                    </a:cubicBezTo>
                    <a:cubicBezTo>
                      <a:pt x="-753" y="501609"/>
                      <a:pt x="-1176" y="521010"/>
                      <a:pt x="2900" y="398745"/>
                    </a:cubicBezTo>
                    <a:cubicBezTo>
                      <a:pt x="3066" y="393764"/>
                      <a:pt x="4601" y="388922"/>
                      <a:pt x="5359" y="383996"/>
                    </a:cubicBezTo>
                    <a:cubicBezTo>
                      <a:pt x="6240" y="378270"/>
                      <a:pt x="7140" y="372544"/>
                      <a:pt x="7817" y="366790"/>
                    </a:cubicBezTo>
                    <a:cubicBezTo>
                      <a:pt x="8779" y="358612"/>
                      <a:pt x="9187" y="350371"/>
                      <a:pt x="10275" y="342209"/>
                    </a:cubicBezTo>
                    <a:cubicBezTo>
                      <a:pt x="10827" y="338068"/>
                      <a:pt x="12007" y="334033"/>
                      <a:pt x="12733" y="329919"/>
                    </a:cubicBezTo>
                    <a:cubicBezTo>
                      <a:pt x="14465" y="320103"/>
                      <a:pt x="16094" y="310268"/>
                      <a:pt x="17649" y="300422"/>
                    </a:cubicBezTo>
                    <a:cubicBezTo>
                      <a:pt x="22263" y="271200"/>
                      <a:pt x="18050" y="294955"/>
                      <a:pt x="22565" y="261093"/>
                    </a:cubicBezTo>
                    <a:cubicBezTo>
                      <a:pt x="23224" y="256153"/>
                      <a:pt x="24318" y="251279"/>
                      <a:pt x="25023" y="246345"/>
                    </a:cubicBezTo>
                    <a:cubicBezTo>
                      <a:pt x="28497" y="222024"/>
                      <a:pt x="25119" y="233765"/>
                      <a:pt x="29939" y="219306"/>
                    </a:cubicBezTo>
                    <a:cubicBezTo>
                      <a:pt x="30758" y="212751"/>
                      <a:pt x="31215" y="206141"/>
                      <a:pt x="32397" y="199642"/>
                    </a:cubicBezTo>
                    <a:cubicBezTo>
                      <a:pt x="32861" y="197093"/>
                      <a:pt x="34489" y="194832"/>
                      <a:pt x="34855" y="192267"/>
                    </a:cubicBezTo>
                    <a:cubicBezTo>
                      <a:pt x="36135" y="183308"/>
                      <a:pt x="36366" y="174229"/>
                      <a:pt x="37313" y="165229"/>
                    </a:cubicBezTo>
                    <a:cubicBezTo>
                      <a:pt x="41766" y="122925"/>
                      <a:pt x="37541" y="163738"/>
                      <a:pt x="42229" y="133274"/>
                    </a:cubicBezTo>
                    <a:cubicBezTo>
                      <a:pt x="43234" y="126745"/>
                      <a:pt x="43602" y="120125"/>
                      <a:pt x="44688" y="113609"/>
                    </a:cubicBezTo>
                    <a:cubicBezTo>
                      <a:pt x="50049" y="81449"/>
                      <a:pt x="44147" y="129690"/>
                      <a:pt x="49604" y="91487"/>
                    </a:cubicBezTo>
                    <a:cubicBezTo>
                      <a:pt x="50653" y="84142"/>
                      <a:pt x="51243" y="76738"/>
                      <a:pt x="52062" y="69364"/>
                    </a:cubicBezTo>
                    <a:cubicBezTo>
                      <a:pt x="52881" y="46422"/>
                      <a:pt x="52689" y="23422"/>
                      <a:pt x="54520" y="538"/>
                    </a:cubicBezTo>
                    <a:cubicBezTo>
                      <a:pt x="54727" y="-2045"/>
                      <a:pt x="56470" y="5372"/>
                      <a:pt x="56978" y="7913"/>
                    </a:cubicBezTo>
                    <a:cubicBezTo>
                      <a:pt x="58933" y="17687"/>
                      <a:pt x="60255" y="27577"/>
                      <a:pt x="61894" y="37409"/>
                    </a:cubicBezTo>
                    <a:lnTo>
                      <a:pt x="64352" y="52158"/>
                    </a:lnTo>
                    <a:cubicBezTo>
                      <a:pt x="63533" y="86571"/>
                      <a:pt x="63123" y="120996"/>
                      <a:pt x="61894" y="155396"/>
                    </a:cubicBezTo>
                    <a:cubicBezTo>
                      <a:pt x="60856" y="184456"/>
                      <a:pt x="58852" y="189672"/>
                      <a:pt x="56978" y="216848"/>
                    </a:cubicBezTo>
                    <a:cubicBezTo>
                      <a:pt x="52633" y="279856"/>
                      <a:pt x="57032" y="240994"/>
                      <a:pt x="52062" y="280758"/>
                    </a:cubicBezTo>
                    <a:cubicBezTo>
                      <a:pt x="51243" y="305339"/>
                      <a:pt x="50931" y="329942"/>
                      <a:pt x="49604" y="354500"/>
                    </a:cubicBezTo>
                    <a:cubicBezTo>
                      <a:pt x="49291" y="360285"/>
                      <a:pt x="47146" y="365912"/>
                      <a:pt x="47146" y="371706"/>
                    </a:cubicBezTo>
                    <a:cubicBezTo>
                      <a:pt x="47146" y="516324"/>
                      <a:pt x="41362" y="477110"/>
                      <a:pt x="52062" y="541313"/>
                    </a:cubicBezTo>
                    <a:cubicBezTo>
                      <a:pt x="52968" y="557618"/>
                      <a:pt x="53546" y="586345"/>
                      <a:pt x="56978" y="605222"/>
                    </a:cubicBezTo>
                    <a:cubicBezTo>
                      <a:pt x="57441" y="607771"/>
                      <a:pt x="58724" y="610105"/>
                      <a:pt x="59436" y="612596"/>
                    </a:cubicBezTo>
                    <a:cubicBezTo>
                      <a:pt x="60364" y="615845"/>
                      <a:pt x="60966" y="619180"/>
                      <a:pt x="61894" y="622429"/>
                    </a:cubicBezTo>
                    <a:cubicBezTo>
                      <a:pt x="62606" y="624920"/>
                      <a:pt x="63640" y="627312"/>
                      <a:pt x="64352" y="629803"/>
                    </a:cubicBezTo>
                    <a:cubicBezTo>
                      <a:pt x="65280" y="633051"/>
                      <a:pt x="65479" y="636530"/>
                      <a:pt x="66810" y="639635"/>
                    </a:cubicBezTo>
                    <a:cubicBezTo>
                      <a:pt x="67974" y="642350"/>
                      <a:pt x="70087" y="644551"/>
                      <a:pt x="71726" y="647009"/>
                    </a:cubicBezTo>
                    <a:cubicBezTo>
                      <a:pt x="72545" y="651925"/>
                      <a:pt x="72975" y="656923"/>
                      <a:pt x="74184" y="661758"/>
                    </a:cubicBezTo>
                    <a:cubicBezTo>
                      <a:pt x="74192" y="661792"/>
                      <a:pt x="80324" y="680177"/>
                      <a:pt x="81559" y="683880"/>
                    </a:cubicBezTo>
                    <a:lnTo>
                      <a:pt x="84017" y="691254"/>
                    </a:lnTo>
                    <a:cubicBezTo>
                      <a:pt x="84836" y="693712"/>
                      <a:pt x="85316" y="696311"/>
                      <a:pt x="86475" y="698629"/>
                    </a:cubicBezTo>
                    <a:cubicBezTo>
                      <a:pt x="88114" y="701906"/>
                      <a:pt x="90030" y="705059"/>
                      <a:pt x="91391" y="708461"/>
                    </a:cubicBezTo>
                    <a:cubicBezTo>
                      <a:pt x="93316" y="713272"/>
                      <a:pt x="94668" y="718293"/>
                      <a:pt x="96307" y="723209"/>
                    </a:cubicBezTo>
                    <a:lnTo>
                      <a:pt x="98765" y="730584"/>
                    </a:lnTo>
                    <a:cubicBezTo>
                      <a:pt x="99584" y="733042"/>
                      <a:pt x="100595" y="735444"/>
                      <a:pt x="101223" y="737958"/>
                    </a:cubicBezTo>
                    <a:cubicBezTo>
                      <a:pt x="102042" y="741235"/>
                      <a:pt x="102350" y="744685"/>
                      <a:pt x="103681" y="747790"/>
                    </a:cubicBezTo>
                    <a:cubicBezTo>
                      <a:pt x="104845" y="750505"/>
                      <a:pt x="106958" y="752706"/>
                      <a:pt x="108597" y="755164"/>
                    </a:cubicBezTo>
                    <a:cubicBezTo>
                      <a:pt x="109416" y="758441"/>
                      <a:pt x="110127" y="761748"/>
                      <a:pt x="111055" y="764996"/>
                    </a:cubicBezTo>
                    <a:cubicBezTo>
                      <a:pt x="111767" y="767488"/>
                      <a:pt x="112831" y="769871"/>
                      <a:pt x="113513" y="772371"/>
                    </a:cubicBezTo>
                    <a:cubicBezTo>
                      <a:pt x="115291" y="778889"/>
                      <a:pt x="116790" y="785480"/>
                      <a:pt x="118429" y="792035"/>
                    </a:cubicBezTo>
                    <a:cubicBezTo>
                      <a:pt x="119248" y="795312"/>
                      <a:pt x="119820" y="798662"/>
                      <a:pt x="120888" y="801867"/>
                    </a:cubicBezTo>
                    <a:cubicBezTo>
                      <a:pt x="126784" y="819556"/>
                      <a:pt x="119629" y="797460"/>
                      <a:pt x="125804" y="819074"/>
                    </a:cubicBezTo>
                    <a:cubicBezTo>
                      <a:pt x="126516" y="821565"/>
                      <a:pt x="127580" y="823948"/>
                      <a:pt x="128262" y="826448"/>
                    </a:cubicBezTo>
                    <a:cubicBezTo>
                      <a:pt x="130040" y="832967"/>
                      <a:pt x="131041" y="839703"/>
                      <a:pt x="133178" y="846113"/>
                    </a:cubicBezTo>
                    <a:cubicBezTo>
                      <a:pt x="133997" y="848571"/>
                      <a:pt x="134924" y="850996"/>
                      <a:pt x="135636" y="853487"/>
                    </a:cubicBezTo>
                    <a:cubicBezTo>
                      <a:pt x="136564" y="856735"/>
                      <a:pt x="136304" y="860454"/>
                      <a:pt x="138094" y="863319"/>
                    </a:cubicBezTo>
                    <a:cubicBezTo>
                      <a:pt x="140550" y="867249"/>
                      <a:pt x="144649" y="869874"/>
                      <a:pt x="147926" y="873151"/>
                    </a:cubicBezTo>
                    <a:cubicBezTo>
                      <a:pt x="159628" y="908258"/>
                      <a:pt x="147858" y="871691"/>
                      <a:pt x="155300" y="897732"/>
                    </a:cubicBezTo>
                    <a:cubicBezTo>
                      <a:pt x="156012" y="900223"/>
                      <a:pt x="157047" y="902615"/>
                      <a:pt x="157759" y="905106"/>
                    </a:cubicBezTo>
                    <a:cubicBezTo>
                      <a:pt x="158687" y="908354"/>
                      <a:pt x="159246" y="911702"/>
                      <a:pt x="160217" y="914938"/>
                    </a:cubicBezTo>
                    <a:cubicBezTo>
                      <a:pt x="161706" y="919902"/>
                      <a:pt x="164281" y="924575"/>
                      <a:pt x="165133" y="929687"/>
                    </a:cubicBezTo>
                    <a:cubicBezTo>
                      <a:pt x="165952" y="934603"/>
                      <a:pt x="166382" y="939600"/>
                      <a:pt x="167591" y="944435"/>
                    </a:cubicBezTo>
                    <a:cubicBezTo>
                      <a:pt x="168848" y="949463"/>
                      <a:pt x="170868" y="954268"/>
                      <a:pt x="172507" y="959184"/>
                    </a:cubicBezTo>
                    <a:cubicBezTo>
                      <a:pt x="173326" y="961642"/>
                      <a:pt x="174337" y="964044"/>
                      <a:pt x="174965" y="966558"/>
                    </a:cubicBezTo>
                    <a:cubicBezTo>
                      <a:pt x="175784" y="969835"/>
                      <a:pt x="176092" y="973285"/>
                      <a:pt x="177423" y="976390"/>
                    </a:cubicBezTo>
                    <a:cubicBezTo>
                      <a:pt x="178587" y="979105"/>
                      <a:pt x="181139" y="981064"/>
                      <a:pt x="182339" y="983764"/>
                    </a:cubicBezTo>
                    <a:cubicBezTo>
                      <a:pt x="189330" y="999494"/>
                      <a:pt x="185631" y="995836"/>
                      <a:pt x="189713" y="1010803"/>
                    </a:cubicBezTo>
                    <a:cubicBezTo>
                      <a:pt x="191076" y="1015802"/>
                      <a:pt x="191754" y="1021240"/>
                      <a:pt x="194629" y="1025551"/>
                    </a:cubicBezTo>
                    <a:lnTo>
                      <a:pt x="199546" y="1032925"/>
                    </a:lnTo>
                    <a:lnTo>
                      <a:pt x="206920" y="1055048"/>
                    </a:lnTo>
                    <a:lnTo>
                      <a:pt x="209378" y="1062422"/>
                    </a:lnTo>
                    <a:cubicBezTo>
                      <a:pt x="210197" y="1064880"/>
                      <a:pt x="210004" y="1067964"/>
                      <a:pt x="211836" y="1069796"/>
                    </a:cubicBezTo>
                    <a:lnTo>
                      <a:pt x="216752" y="1074713"/>
                    </a:lnTo>
                    <a:cubicBezTo>
                      <a:pt x="217571" y="1077990"/>
                      <a:pt x="218239" y="1081309"/>
                      <a:pt x="219210" y="1084545"/>
                    </a:cubicBezTo>
                    <a:cubicBezTo>
                      <a:pt x="220699" y="1089508"/>
                      <a:pt x="222869" y="1094266"/>
                      <a:pt x="224126" y="1099293"/>
                    </a:cubicBezTo>
                    <a:lnTo>
                      <a:pt x="229042" y="1118958"/>
                    </a:lnTo>
                    <a:cubicBezTo>
                      <a:pt x="229861" y="1122235"/>
                      <a:pt x="229111" y="1126401"/>
                      <a:pt x="231500" y="1128790"/>
                    </a:cubicBezTo>
                    <a:lnTo>
                      <a:pt x="236417" y="1133706"/>
                    </a:lnTo>
                    <a:cubicBezTo>
                      <a:pt x="238195" y="1144375"/>
                      <a:pt x="239043" y="1150441"/>
                      <a:pt x="241333" y="1160745"/>
                    </a:cubicBezTo>
                    <a:cubicBezTo>
                      <a:pt x="242066" y="1164043"/>
                      <a:pt x="242460" y="1167472"/>
                      <a:pt x="243791" y="1170577"/>
                    </a:cubicBezTo>
                    <a:cubicBezTo>
                      <a:pt x="244955" y="1173292"/>
                      <a:pt x="247068" y="1175493"/>
                      <a:pt x="248707" y="1177951"/>
                    </a:cubicBezTo>
                    <a:cubicBezTo>
                      <a:pt x="253624" y="1207455"/>
                      <a:pt x="249760" y="1181288"/>
                      <a:pt x="253623" y="1229571"/>
                    </a:cubicBezTo>
                    <a:cubicBezTo>
                      <a:pt x="254280" y="1237779"/>
                      <a:pt x="255262" y="1245958"/>
                      <a:pt x="256081" y="1254151"/>
                    </a:cubicBezTo>
                    <a:cubicBezTo>
                      <a:pt x="255262" y="1269719"/>
                      <a:pt x="254866" y="1285314"/>
                      <a:pt x="253623" y="1300854"/>
                    </a:cubicBezTo>
                    <a:cubicBezTo>
                      <a:pt x="253226" y="1305822"/>
                      <a:pt x="251923" y="1310677"/>
                      <a:pt x="251165" y="1315603"/>
                    </a:cubicBezTo>
                    <a:cubicBezTo>
                      <a:pt x="250284" y="1321329"/>
                      <a:pt x="249843" y="1327128"/>
                      <a:pt x="248707" y="1332809"/>
                    </a:cubicBezTo>
                    <a:cubicBezTo>
                      <a:pt x="248199" y="1335350"/>
                      <a:pt x="246961" y="1337692"/>
                      <a:pt x="246249" y="1340184"/>
                    </a:cubicBezTo>
                    <a:cubicBezTo>
                      <a:pt x="238822" y="1366179"/>
                      <a:pt x="250553" y="1329730"/>
                      <a:pt x="238875" y="1364764"/>
                    </a:cubicBezTo>
                    <a:lnTo>
                      <a:pt x="219210" y="1423758"/>
                    </a:lnTo>
                    <a:lnTo>
                      <a:pt x="211836" y="1445880"/>
                    </a:lnTo>
                    <a:cubicBezTo>
                      <a:pt x="211017" y="1448338"/>
                      <a:pt x="210815" y="1451098"/>
                      <a:pt x="209378" y="1453254"/>
                    </a:cubicBezTo>
                    <a:cubicBezTo>
                      <a:pt x="207739" y="1455712"/>
                      <a:pt x="205662" y="1457929"/>
                      <a:pt x="204462" y="1460629"/>
                    </a:cubicBezTo>
                    <a:cubicBezTo>
                      <a:pt x="202358" y="1465364"/>
                      <a:pt x="201185" y="1470461"/>
                      <a:pt x="199546" y="1475377"/>
                    </a:cubicBezTo>
                    <a:cubicBezTo>
                      <a:pt x="196722" y="1483850"/>
                      <a:pt x="181520" y="1503235"/>
                      <a:pt x="179881" y="150487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7223357" y="3684056"/>
                <a:ext cx="266530" cy="1092313"/>
              </a:xfrm>
              <a:custGeom>
                <a:avLst/>
                <a:gdLst>
                  <a:gd name="connsiteX0" fmla="*/ 224 w 383900"/>
                  <a:gd name="connsiteY0" fmla="*/ 1567078 h 1573330"/>
                  <a:gd name="connsiteX1" fmla="*/ 7599 w 383900"/>
                  <a:gd name="connsiteY1" fmla="*/ 1463839 h 1573330"/>
                  <a:gd name="connsiteX2" fmla="*/ 12515 w 383900"/>
                  <a:gd name="connsiteY2" fmla="*/ 1441717 h 1573330"/>
                  <a:gd name="connsiteX3" fmla="*/ 14973 w 383900"/>
                  <a:gd name="connsiteY3" fmla="*/ 1429426 h 1573330"/>
                  <a:gd name="connsiteX4" fmla="*/ 19889 w 383900"/>
                  <a:gd name="connsiteY4" fmla="*/ 1409762 h 1573330"/>
                  <a:gd name="connsiteX5" fmla="*/ 27263 w 383900"/>
                  <a:gd name="connsiteY5" fmla="*/ 1385181 h 1573330"/>
                  <a:gd name="connsiteX6" fmla="*/ 29721 w 383900"/>
                  <a:gd name="connsiteY6" fmla="*/ 1377807 h 1573330"/>
                  <a:gd name="connsiteX7" fmla="*/ 34637 w 383900"/>
                  <a:gd name="connsiteY7" fmla="*/ 1358142 h 1573330"/>
                  <a:gd name="connsiteX8" fmla="*/ 42011 w 383900"/>
                  <a:gd name="connsiteY8" fmla="*/ 1348310 h 1573330"/>
                  <a:gd name="connsiteX9" fmla="*/ 49386 w 383900"/>
                  <a:gd name="connsiteY9" fmla="*/ 1328646 h 1573330"/>
                  <a:gd name="connsiteX10" fmla="*/ 54302 w 383900"/>
                  <a:gd name="connsiteY10" fmla="*/ 1313897 h 1573330"/>
                  <a:gd name="connsiteX11" fmla="*/ 59218 w 383900"/>
                  <a:gd name="connsiteY11" fmla="*/ 1304065 h 1573330"/>
                  <a:gd name="connsiteX12" fmla="*/ 64134 w 383900"/>
                  <a:gd name="connsiteY12" fmla="*/ 1289317 h 1573330"/>
                  <a:gd name="connsiteX13" fmla="*/ 69050 w 383900"/>
                  <a:gd name="connsiteY13" fmla="*/ 1281942 h 1573330"/>
                  <a:gd name="connsiteX14" fmla="*/ 71508 w 383900"/>
                  <a:gd name="connsiteY14" fmla="*/ 1274568 h 1573330"/>
                  <a:gd name="connsiteX15" fmla="*/ 76424 w 383900"/>
                  <a:gd name="connsiteY15" fmla="*/ 1264736 h 1573330"/>
                  <a:gd name="connsiteX16" fmla="*/ 78882 w 383900"/>
                  <a:gd name="connsiteY16" fmla="*/ 1257362 h 1573330"/>
                  <a:gd name="connsiteX17" fmla="*/ 83799 w 383900"/>
                  <a:gd name="connsiteY17" fmla="*/ 1252446 h 1573330"/>
                  <a:gd name="connsiteX18" fmla="*/ 88715 w 383900"/>
                  <a:gd name="connsiteY18" fmla="*/ 1245071 h 1573330"/>
                  <a:gd name="connsiteX19" fmla="*/ 91173 w 383900"/>
                  <a:gd name="connsiteY19" fmla="*/ 1237697 h 1573330"/>
                  <a:gd name="connsiteX20" fmla="*/ 96089 w 383900"/>
                  <a:gd name="connsiteY20" fmla="*/ 1230323 h 1573330"/>
                  <a:gd name="connsiteX21" fmla="*/ 98547 w 383900"/>
                  <a:gd name="connsiteY21" fmla="*/ 1222949 h 1573330"/>
                  <a:gd name="connsiteX22" fmla="*/ 108379 w 383900"/>
                  <a:gd name="connsiteY22" fmla="*/ 1208200 h 1573330"/>
                  <a:gd name="connsiteX23" fmla="*/ 113295 w 383900"/>
                  <a:gd name="connsiteY23" fmla="*/ 1200826 h 1573330"/>
                  <a:gd name="connsiteX24" fmla="*/ 120669 w 383900"/>
                  <a:gd name="connsiteY24" fmla="*/ 1183620 h 1573330"/>
                  <a:gd name="connsiteX25" fmla="*/ 130502 w 383900"/>
                  <a:gd name="connsiteY25" fmla="*/ 1161497 h 1573330"/>
                  <a:gd name="connsiteX26" fmla="*/ 135418 w 383900"/>
                  <a:gd name="connsiteY26" fmla="*/ 1144291 h 1573330"/>
                  <a:gd name="connsiteX27" fmla="*/ 145250 w 383900"/>
                  <a:gd name="connsiteY27" fmla="*/ 1127084 h 1573330"/>
                  <a:gd name="connsiteX28" fmla="*/ 152624 w 383900"/>
                  <a:gd name="connsiteY28" fmla="*/ 1097587 h 1573330"/>
                  <a:gd name="connsiteX29" fmla="*/ 155082 w 383900"/>
                  <a:gd name="connsiteY29" fmla="*/ 1090213 h 1573330"/>
                  <a:gd name="connsiteX30" fmla="*/ 162457 w 383900"/>
                  <a:gd name="connsiteY30" fmla="*/ 1045968 h 1573330"/>
                  <a:gd name="connsiteX31" fmla="*/ 164915 w 383900"/>
                  <a:gd name="connsiteY31" fmla="*/ 1038594 h 1573330"/>
                  <a:gd name="connsiteX32" fmla="*/ 172289 w 383900"/>
                  <a:gd name="connsiteY32" fmla="*/ 1001723 h 1573330"/>
                  <a:gd name="connsiteX33" fmla="*/ 177205 w 383900"/>
                  <a:gd name="connsiteY33" fmla="*/ 964852 h 1573330"/>
                  <a:gd name="connsiteX34" fmla="*/ 182121 w 383900"/>
                  <a:gd name="connsiteY34" fmla="*/ 950104 h 1573330"/>
                  <a:gd name="connsiteX35" fmla="*/ 184579 w 383900"/>
                  <a:gd name="connsiteY35" fmla="*/ 930439 h 1573330"/>
                  <a:gd name="connsiteX36" fmla="*/ 187037 w 383900"/>
                  <a:gd name="connsiteY36" fmla="*/ 908317 h 1573330"/>
                  <a:gd name="connsiteX37" fmla="*/ 189495 w 383900"/>
                  <a:gd name="connsiteY37" fmla="*/ 893568 h 1573330"/>
                  <a:gd name="connsiteX38" fmla="*/ 191953 w 383900"/>
                  <a:gd name="connsiteY38" fmla="*/ 866529 h 1573330"/>
                  <a:gd name="connsiteX39" fmla="*/ 196869 w 383900"/>
                  <a:gd name="connsiteY39" fmla="*/ 846865 h 1573330"/>
                  <a:gd name="connsiteX40" fmla="*/ 199328 w 383900"/>
                  <a:gd name="connsiteY40" fmla="*/ 817368 h 1573330"/>
                  <a:gd name="connsiteX41" fmla="*/ 201786 w 383900"/>
                  <a:gd name="connsiteY41" fmla="*/ 809994 h 1573330"/>
                  <a:gd name="connsiteX42" fmla="*/ 204244 w 383900"/>
                  <a:gd name="connsiteY42" fmla="*/ 790329 h 1573330"/>
                  <a:gd name="connsiteX43" fmla="*/ 209160 w 383900"/>
                  <a:gd name="connsiteY43" fmla="*/ 763291 h 1573330"/>
                  <a:gd name="connsiteX44" fmla="*/ 211618 w 383900"/>
                  <a:gd name="connsiteY44" fmla="*/ 736252 h 1573330"/>
                  <a:gd name="connsiteX45" fmla="*/ 216534 w 383900"/>
                  <a:gd name="connsiteY45" fmla="*/ 721504 h 1573330"/>
                  <a:gd name="connsiteX46" fmla="*/ 218992 w 383900"/>
                  <a:gd name="connsiteY46" fmla="*/ 689549 h 1573330"/>
                  <a:gd name="connsiteX47" fmla="*/ 221450 w 383900"/>
                  <a:gd name="connsiteY47" fmla="*/ 682175 h 1573330"/>
                  <a:gd name="connsiteX48" fmla="*/ 228824 w 383900"/>
                  <a:gd name="connsiteY48" fmla="*/ 640387 h 1573330"/>
                  <a:gd name="connsiteX49" fmla="*/ 231282 w 383900"/>
                  <a:gd name="connsiteY49" fmla="*/ 625639 h 1573330"/>
                  <a:gd name="connsiteX50" fmla="*/ 241115 w 383900"/>
                  <a:gd name="connsiteY50" fmla="*/ 601058 h 1573330"/>
                  <a:gd name="connsiteX51" fmla="*/ 248489 w 383900"/>
                  <a:gd name="connsiteY51" fmla="*/ 571562 h 1573330"/>
                  <a:gd name="connsiteX52" fmla="*/ 253405 w 383900"/>
                  <a:gd name="connsiteY52" fmla="*/ 564187 h 1573330"/>
                  <a:gd name="connsiteX53" fmla="*/ 260779 w 383900"/>
                  <a:gd name="connsiteY53" fmla="*/ 544523 h 1573330"/>
                  <a:gd name="connsiteX54" fmla="*/ 265695 w 383900"/>
                  <a:gd name="connsiteY54" fmla="*/ 532233 h 1573330"/>
                  <a:gd name="connsiteX55" fmla="*/ 275528 w 383900"/>
                  <a:gd name="connsiteY55" fmla="*/ 517484 h 1573330"/>
                  <a:gd name="connsiteX56" fmla="*/ 290276 w 383900"/>
                  <a:gd name="connsiteY56" fmla="*/ 485529 h 1573330"/>
                  <a:gd name="connsiteX57" fmla="*/ 295192 w 383900"/>
                  <a:gd name="connsiteY57" fmla="*/ 475697 h 1573330"/>
                  <a:gd name="connsiteX58" fmla="*/ 305024 w 383900"/>
                  <a:gd name="connsiteY58" fmla="*/ 448658 h 1573330"/>
                  <a:gd name="connsiteX59" fmla="*/ 307482 w 383900"/>
                  <a:gd name="connsiteY59" fmla="*/ 436368 h 1573330"/>
                  <a:gd name="connsiteX60" fmla="*/ 312399 w 383900"/>
                  <a:gd name="connsiteY60" fmla="*/ 424078 h 1573330"/>
                  <a:gd name="connsiteX61" fmla="*/ 317315 w 383900"/>
                  <a:gd name="connsiteY61" fmla="*/ 409329 h 1573330"/>
                  <a:gd name="connsiteX62" fmla="*/ 324689 w 383900"/>
                  <a:gd name="connsiteY62" fmla="*/ 379833 h 1573330"/>
                  <a:gd name="connsiteX63" fmla="*/ 332063 w 383900"/>
                  <a:gd name="connsiteY63" fmla="*/ 355252 h 1573330"/>
                  <a:gd name="connsiteX64" fmla="*/ 334521 w 383900"/>
                  <a:gd name="connsiteY64" fmla="*/ 330671 h 1573330"/>
                  <a:gd name="connsiteX65" fmla="*/ 339437 w 383900"/>
                  <a:gd name="connsiteY65" fmla="*/ 311007 h 1573330"/>
                  <a:gd name="connsiteX66" fmla="*/ 346811 w 383900"/>
                  <a:gd name="connsiteY66" fmla="*/ 279052 h 1573330"/>
                  <a:gd name="connsiteX67" fmla="*/ 349269 w 383900"/>
                  <a:gd name="connsiteY67" fmla="*/ 254471 h 1573330"/>
                  <a:gd name="connsiteX68" fmla="*/ 351728 w 383900"/>
                  <a:gd name="connsiteY68" fmla="*/ 244639 h 1573330"/>
                  <a:gd name="connsiteX69" fmla="*/ 354186 w 383900"/>
                  <a:gd name="connsiteY69" fmla="*/ 173355 h 1573330"/>
                  <a:gd name="connsiteX70" fmla="*/ 359102 w 383900"/>
                  <a:gd name="connsiteY70" fmla="*/ 151233 h 1573330"/>
                  <a:gd name="connsiteX71" fmla="*/ 361560 w 383900"/>
                  <a:gd name="connsiteY71" fmla="*/ 129110 h 1573330"/>
                  <a:gd name="connsiteX72" fmla="*/ 364018 w 383900"/>
                  <a:gd name="connsiteY72" fmla="*/ 121736 h 1573330"/>
                  <a:gd name="connsiteX73" fmla="*/ 368934 w 383900"/>
                  <a:gd name="connsiteY73" fmla="*/ 62742 h 1573330"/>
                  <a:gd name="connsiteX74" fmla="*/ 366476 w 383900"/>
                  <a:gd name="connsiteY74" fmla="*/ 3749 h 1573330"/>
                  <a:gd name="connsiteX75" fmla="*/ 361560 w 383900"/>
                  <a:gd name="connsiteY75" fmla="*/ 89781 h 1573330"/>
                  <a:gd name="connsiteX76" fmla="*/ 368934 w 383900"/>
                  <a:gd name="connsiteY76" fmla="*/ 161065 h 1573330"/>
                  <a:gd name="connsiteX77" fmla="*/ 371392 w 383900"/>
                  <a:gd name="connsiteY77" fmla="*/ 193020 h 1573330"/>
                  <a:gd name="connsiteX78" fmla="*/ 373850 w 383900"/>
                  <a:gd name="connsiteY78" fmla="*/ 200394 h 1573330"/>
                  <a:gd name="connsiteX79" fmla="*/ 378766 w 383900"/>
                  <a:gd name="connsiteY79" fmla="*/ 237265 h 1573330"/>
                  <a:gd name="connsiteX80" fmla="*/ 381224 w 383900"/>
                  <a:gd name="connsiteY80" fmla="*/ 244639 h 1573330"/>
                  <a:gd name="connsiteX81" fmla="*/ 381224 w 383900"/>
                  <a:gd name="connsiteY81" fmla="*/ 333129 h 1573330"/>
                  <a:gd name="connsiteX82" fmla="*/ 376308 w 383900"/>
                  <a:gd name="connsiteY82" fmla="*/ 384749 h 1573330"/>
                  <a:gd name="connsiteX83" fmla="*/ 373850 w 383900"/>
                  <a:gd name="connsiteY83" fmla="*/ 409329 h 1573330"/>
                  <a:gd name="connsiteX84" fmla="*/ 371392 w 383900"/>
                  <a:gd name="connsiteY84" fmla="*/ 419162 h 1573330"/>
                  <a:gd name="connsiteX85" fmla="*/ 366476 w 383900"/>
                  <a:gd name="connsiteY85" fmla="*/ 446200 h 1573330"/>
                  <a:gd name="connsiteX86" fmla="*/ 364018 w 383900"/>
                  <a:gd name="connsiteY86" fmla="*/ 453575 h 1573330"/>
                  <a:gd name="connsiteX87" fmla="*/ 356644 w 383900"/>
                  <a:gd name="connsiteY87" fmla="*/ 478155 h 1573330"/>
                  <a:gd name="connsiteX88" fmla="*/ 354186 w 383900"/>
                  <a:gd name="connsiteY88" fmla="*/ 485529 h 1573330"/>
                  <a:gd name="connsiteX89" fmla="*/ 349269 w 383900"/>
                  <a:gd name="connsiteY89" fmla="*/ 492904 h 1573330"/>
                  <a:gd name="connsiteX90" fmla="*/ 346811 w 383900"/>
                  <a:gd name="connsiteY90" fmla="*/ 507652 h 1573330"/>
                  <a:gd name="connsiteX91" fmla="*/ 344353 w 383900"/>
                  <a:gd name="connsiteY91" fmla="*/ 515026 h 1573330"/>
                  <a:gd name="connsiteX92" fmla="*/ 341895 w 383900"/>
                  <a:gd name="connsiteY92" fmla="*/ 524858 h 1573330"/>
                  <a:gd name="connsiteX93" fmla="*/ 339437 w 383900"/>
                  <a:gd name="connsiteY93" fmla="*/ 532233 h 1573330"/>
                  <a:gd name="connsiteX94" fmla="*/ 332063 w 383900"/>
                  <a:gd name="connsiteY94" fmla="*/ 556813 h 1573330"/>
                  <a:gd name="connsiteX95" fmla="*/ 327147 w 383900"/>
                  <a:gd name="connsiteY95" fmla="*/ 574020 h 1573330"/>
                  <a:gd name="connsiteX96" fmla="*/ 324689 w 383900"/>
                  <a:gd name="connsiteY96" fmla="*/ 581394 h 1573330"/>
                  <a:gd name="connsiteX97" fmla="*/ 314857 w 383900"/>
                  <a:gd name="connsiteY97" fmla="*/ 596142 h 1573330"/>
                  <a:gd name="connsiteX98" fmla="*/ 309940 w 383900"/>
                  <a:gd name="connsiteY98" fmla="*/ 605975 h 1573330"/>
                  <a:gd name="connsiteX99" fmla="*/ 305024 w 383900"/>
                  <a:gd name="connsiteY99" fmla="*/ 613349 h 1573330"/>
                  <a:gd name="connsiteX100" fmla="*/ 302566 w 383900"/>
                  <a:gd name="connsiteY100" fmla="*/ 620723 h 1573330"/>
                  <a:gd name="connsiteX101" fmla="*/ 297650 w 383900"/>
                  <a:gd name="connsiteY101" fmla="*/ 630555 h 1573330"/>
                  <a:gd name="connsiteX102" fmla="*/ 295192 w 383900"/>
                  <a:gd name="connsiteY102" fmla="*/ 637929 h 1573330"/>
                  <a:gd name="connsiteX103" fmla="*/ 290276 w 383900"/>
                  <a:gd name="connsiteY103" fmla="*/ 642846 h 1573330"/>
                  <a:gd name="connsiteX104" fmla="*/ 287818 w 383900"/>
                  <a:gd name="connsiteY104" fmla="*/ 650220 h 1573330"/>
                  <a:gd name="connsiteX105" fmla="*/ 275528 w 383900"/>
                  <a:gd name="connsiteY105" fmla="*/ 667426 h 1573330"/>
                  <a:gd name="connsiteX106" fmla="*/ 273069 w 383900"/>
                  <a:gd name="connsiteY106" fmla="*/ 674800 h 1573330"/>
                  <a:gd name="connsiteX107" fmla="*/ 268153 w 383900"/>
                  <a:gd name="connsiteY107" fmla="*/ 682175 h 1573330"/>
                  <a:gd name="connsiteX108" fmla="*/ 265695 w 383900"/>
                  <a:gd name="connsiteY108" fmla="*/ 689549 h 1573330"/>
                  <a:gd name="connsiteX109" fmla="*/ 260779 w 383900"/>
                  <a:gd name="connsiteY109" fmla="*/ 696923 h 1573330"/>
                  <a:gd name="connsiteX110" fmla="*/ 253405 w 383900"/>
                  <a:gd name="connsiteY110" fmla="*/ 711671 h 1573330"/>
                  <a:gd name="connsiteX111" fmla="*/ 246031 w 383900"/>
                  <a:gd name="connsiteY111" fmla="*/ 726420 h 1573330"/>
                  <a:gd name="connsiteX112" fmla="*/ 238657 w 383900"/>
                  <a:gd name="connsiteY112" fmla="*/ 741168 h 1573330"/>
                  <a:gd name="connsiteX113" fmla="*/ 233740 w 383900"/>
                  <a:gd name="connsiteY113" fmla="*/ 758375 h 1573330"/>
                  <a:gd name="connsiteX114" fmla="*/ 228824 w 383900"/>
                  <a:gd name="connsiteY114" fmla="*/ 765749 h 1573330"/>
                  <a:gd name="connsiteX115" fmla="*/ 226366 w 383900"/>
                  <a:gd name="connsiteY115" fmla="*/ 773123 h 1573330"/>
                  <a:gd name="connsiteX116" fmla="*/ 221450 w 383900"/>
                  <a:gd name="connsiteY116" fmla="*/ 780497 h 1573330"/>
                  <a:gd name="connsiteX117" fmla="*/ 216534 w 383900"/>
                  <a:gd name="connsiteY117" fmla="*/ 795246 h 1573330"/>
                  <a:gd name="connsiteX118" fmla="*/ 211618 w 383900"/>
                  <a:gd name="connsiteY118" fmla="*/ 809994 h 1573330"/>
                  <a:gd name="connsiteX119" fmla="*/ 209160 w 383900"/>
                  <a:gd name="connsiteY119" fmla="*/ 817368 h 1573330"/>
                  <a:gd name="connsiteX120" fmla="*/ 201786 w 383900"/>
                  <a:gd name="connsiteY120" fmla="*/ 837033 h 1573330"/>
                  <a:gd name="connsiteX121" fmla="*/ 196869 w 383900"/>
                  <a:gd name="connsiteY121" fmla="*/ 854239 h 1573330"/>
                  <a:gd name="connsiteX122" fmla="*/ 194411 w 383900"/>
                  <a:gd name="connsiteY122" fmla="*/ 866529 h 1573330"/>
                  <a:gd name="connsiteX123" fmla="*/ 189495 w 383900"/>
                  <a:gd name="connsiteY123" fmla="*/ 876362 h 1573330"/>
                  <a:gd name="connsiteX124" fmla="*/ 187037 w 383900"/>
                  <a:gd name="connsiteY124" fmla="*/ 888652 h 1573330"/>
                  <a:gd name="connsiteX125" fmla="*/ 182121 w 383900"/>
                  <a:gd name="connsiteY125" fmla="*/ 908317 h 1573330"/>
                  <a:gd name="connsiteX126" fmla="*/ 179663 w 383900"/>
                  <a:gd name="connsiteY126" fmla="*/ 955020 h 1573330"/>
                  <a:gd name="connsiteX127" fmla="*/ 177205 w 383900"/>
                  <a:gd name="connsiteY127" fmla="*/ 1053342 h 1573330"/>
                  <a:gd name="connsiteX128" fmla="*/ 174747 w 383900"/>
                  <a:gd name="connsiteY128" fmla="*/ 1068091 h 1573330"/>
                  <a:gd name="connsiteX129" fmla="*/ 169831 w 383900"/>
                  <a:gd name="connsiteY129" fmla="*/ 1102504 h 1573330"/>
                  <a:gd name="connsiteX130" fmla="*/ 167373 w 383900"/>
                  <a:gd name="connsiteY130" fmla="*/ 1132000 h 1573330"/>
                  <a:gd name="connsiteX131" fmla="*/ 164915 w 383900"/>
                  <a:gd name="connsiteY131" fmla="*/ 1141833 h 1573330"/>
                  <a:gd name="connsiteX132" fmla="*/ 159999 w 383900"/>
                  <a:gd name="connsiteY132" fmla="*/ 1186078 h 1573330"/>
                  <a:gd name="connsiteX133" fmla="*/ 157540 w 383900"/>
                  <a:gd name="connsiteY133" fmla="*/ 1195910 h 1573330"/>
                  <a:gd name="connsiteX134" fmla="*/ 150166 w 383900"/>
                  <a:gd name="connsiteY134" fmla="*/ 1249987 h 1573330"/>
                  <a:gd name="connsiteX135" fmla="*/ 147708 w 383900"/>
                  <a:gd name="connsiteY135" fmla="*/ 1264736 h 1573330"/>
                  <a:gd name="connsiteX136" fmla="*/ 145250 w 383900"/>
                  <a:gd name="connsiteY136" fmla="*/ 1274568 h 1573330"/>
                  <a:gd name="connsiteX137" fmla="*/ 142792 w 383900"/>
                  <a:gd name="connsiteY137" fmla="*/ 1286858 h 1573330"/>
                  <a:gd name="connsiteX138" fmla="*/ 140334 w 383900"/>
                  <a:gd name="connsiteY138" fmla="*/ 1294233 h 1573330"/>
                  <a:gd name="connsiteX139" fmla="*/ 137876 w 383900"/>
                  <a:gd name="connsiteY139" fmla="*/ 1306523 h 1573330"/>
                  <a:gd name="connsiteX140" fmla="*/ 132960 w 383900"/>
                  <a:gd name="connsiteY140" fmla="*/ 1321271 h 1573330"/>
                  <a:gd name="connsiteX141" fmla="*/ 128044 w 383900"/>
                  <a:gd name="connsiteY141" fmla="*/ 1338478 h 1573330"/>
                  <a:gd name="connsiteX142" fmla="*/ 120669 w 383900"/>
                  <a:gd name="connsiteY142" fmla="*/ 1345852 h 1573330"/>
                  <a:gd name="connsiteX143" fmla="*/ 115753 w 383900"/>
                  <a:gd name="connsiteY143" fmla="*/ 1358142 h 1573330"/>
                  <a:gd name="connsiteX144" fmla="*/ 113295 w 383900"/>
                  <a:gd name="connsiteY144" fmla="*/ 1372891 h 1573330"/>
                  <a:gd name="connsiteX145" fmla="*/ 108379 w 383900"/>
                  <a:gd name="connsiteY145" fmla="*/ 1387639 h 1573330"/>
                  <a:gd name="connsiteX146" fmla="*/ 105921 w 383900"/>
                  <a:gd name="connsiteY146" fmla="*/ 1395013 h 1573330"/>
                  <a:gd name="connsiteX147" fmla="*/ 103463 w 383900"/>
                  <a:gd name="connsiteY147" fmla="*/ 1402387 h 1573330"/>
                  <a:gd name="connsiteX148" fmla="*/ 98547 w 383900"/>
                  <a:gd name="connsiteY148" fmla="*/ 1407304 h 1573330"/>
                  <a:gd name="connsiteX149" fmla="*/ 88715 w 383900"/>
                  <a:gd name="connsiteY149" fmla="*/ 1424510 h 1573330"/>
                  <a:gd name="connsiteX150" fmla="*/ 76424 w 383900"/>
                  <a:gd name="connsiteY150" fmla="*/ 1441717 h 1573330"/>
                  <a:gd name="connsiteX151" fmla="*/ 69050 w 383900"/>
                  <a:gd name="connsiteY151" fmla="*/ 1458923 h 1573330"/>
                  <a:gd name="connsiteX152" fmla="*/ 59218 w 383900"/>
                  <a:gd name="connsiteY152" fmla="*/ 1473671 h 1573330"/>
                  <a:gd name="connsiteX153" fmla="*/ 54302 w 383900"/>
                  <a:gd name="connsiteY153" fmla="*/ 1481046 h 1573330"/>
                  <a:gd name="connsiteX154" fmla="*/ 51844 w 383900"/>
                  <a:gd name="connsiteY154" fmla="*/ 1488420 h 1573330"/>
                  <a:gd name="connsiteX155" fmla="*/ 42011 w 383900"/>
                  <a:gd name="connsiteY155" fmla="*/ 1500710 h 1573330"/>
                  <a:gd name="connsiteX156" fmla="*/ 39553 w 383900"/>
                  <a:gd name="connsiteY156" fmla="*/ 1508084 h 1573330"/>
                  <a:gd name="connsiteX157" fmla="*/ 29721 w 383900"/>
                  <a:gd name="connsiteY157" fmla="*/ 1520375 h 1573330"/>
                  <a:gd name="connsiteX158" fmla="*/ 22347 w 383900"/>
                  <a:gd name="connsiteY158" fmla="*/ 1537581 h 1573330"/>
                  <a:gd name="connsiteX159" fmla="*/ 14973 w 383900"/>
                  <a:gd name="connsiteY159" fmla="*/ 1552329 h 1573330"/>
                  <a:gd name="connsiteX160" fmla="*/ 224 w 383900"/>
                  <a:gd name="connsiteY160" fmla="*/ 1567078 h 157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83900" h="1573330">
                    <a:moveTo>
                      <a:pt x="224" y="1567078"/>
                    </a:moveTo>
                    <a:cubicBezTo>
                      <a:pt x="-1005" y="1552330"/>
                      <a:pt x="3013" y="1491357"/>
                      <a:pt x="7599" y="1463839"/>
                    </a:cubicBezTo>
                    <a:cubicBezTo>
                      <a:pt x="14364" y="1423249"/>
                      <a:pt x="6463" y="1465925"/>
                      <a:pt x="12515" y="1441717"/>
                    </a:cubicBezTo>
                    <a:cubicBezTo>
                      <a:pt x="13528" y="1437664"/>
                      <a:pt x="14034" y="1433497"/>
                      <a:pt x="14973" y="1429426"/>
                    </a:cubicBezTo>
                    <a:cubicBezTo>
                      <a:pt x="16492" y="1422843"/>
                      <a:pt x="18250" y="1416317"/>
                      <a:pt x="19889" y="1409762"/>
                    </a:cubicBezTo>
                    <a:cubicBezTo>
                      <a:pt x="23605" y="1394899"/>
                      <a:pt x="21277" y="1403139"/>
                      <a:pt x="27263" y="1385181"/>
                    </a:cubicBezTo>
                    <a:cubicBezTo>
                      <a:pt x="28082" y="1382723"/>
                      <a:pt x="29213" y="1380348"/>
                      <a:pt x="29721" y="1377807"/>
                    </a:cubicBezTo>
                    <a:cubicBezTo>
                      <a:pt x="30343" y="1374696"/>
                      <a:pt x="32312" y="1362211"/>
                      <a:pt x="34637" y="1358142"/>
                    </a:cubicBezTo>
                    <a:cubicBezTo>
                      <a:pt x="36669" y="1354585"/>
                      <a:pt x="39553" y="1351587"/>
                      <a:pt x="42011" y="1348310"/>
                    </a:cubicBezTo>
                    <a:cubicBezTo>
                      <a:pt x="47839" y="1319169"/>
                      <a:pt x="40178" y="1349363"/>
                      <a:pt x="49386" y="1328646"/>
                    </a:cubicBezTo>
                    <a:cubicBezTo>
                      <a:pt x="51491" y="1323910"/>
                      <a:pt x="51984" y="1318532"/>
                      <a:pt x="54302" y="1313897"/>
                    </a:cubicBezTo>
                    <a:cubicBezTo>
                      <a:pt x="55941" y="1310620"/>
                      <a:pt x="57857" y="1307467"/>
                      <a:pt x="59218" y="1304065"/>
                    </a:cubicBezTo>
                    <a:cubicBezTo>
                      <a:pt x="61143" y="1299254"/>
                      <a:pt x="61260" y="1293629"/>
                      <a:pt x="64134" y="1289317"/>
                    </a:cubicBezTo>
                    <a:cubicBezTo>
                      <a:pt x="65773" y="1286859"/>
                      <a:pt x="67729" y="1284585"/>
                      <a:pt x="69050" y="1281942"/>
                    </a:cubicBezTo>
                    <a:cubicBezTo>
                      <a:pt x="70209" y="1279625"/>
                      <a:pt x="70487" y="1276949"/>
                      <a:pt x="71508" y="1274568"/>
                    </a:cubicBezTo>
                    <a:cubicBezTo>
                      <a:pt x="72951" y="1271200"/>
                      <a:pt x="74981" y="1268104"/>
                      <a:pt x="76424" y="1264736"/>
                    </a:cubicBezTo>
                    <a:cubicBezTo>
                      <a:pt x="77445" y="1262355"/>
                      <a:pt x="77549" y="1259584"/>
                      <a:pt x="78882" y="1257362"/>
                    </a:cubicBezTo>
                    <a:cubicBezTo>
                      <a:pt x="80075" y="1255375"/>
                      <a:pt x="82351" y="1254256"/>
                      <a:pt x="83799" y="1252446"/>
                    </a:cubicBezTo>
                    <a:cubicBezTo>
                      <a:pt x="85645" y="1250139"/>
                      <a:pt x="87394" y="1247714"/>
                      <a:pt x="88715" y="1245071"/>
                    </a:cubicBezTo>
                    <a:cubicBezTo>
                      <a:pt x="89874" y="1242754"/>
                      <a:pt x="90014" y="1240014"/>
                      <a:pt x="91173" y="1237697"/>
                    </a:cubicBezTo>
                    <a:cubicBezTo>
                      <a:pt x="92494" y="1235055"/>
                      <a:pt x="94768" y="1232965"/>
                      <a:pt x="96089" y="1230323"/>
                    </a:cubicBezTo>
                    <a:cubicBezTo>
                      <a:pt x="97248" y="1228006"/>
                      <a:pt x="97289" y="1225214"/>
                      <a:pt x="98547" y="1222949"/>
                    </a:cubicBezTo>
                    <a:cubicBezTo>
                      <a:pt x="101416" y="1217784"/>
                      <a:pt x="105102" y="1213116"/>
                      <a:pt x="108379" y="1208200"/>
                    </a:cubicBezTo>
                    <a:lnTo>
                      <a:pt x="113295" y="1200826"/>
                    </a:lnTo>
                    <a:cubicBezTo>
                      <a:pt x="119796" y="1174821"/>
                      <a:pt x="110970" y="1205442"/>
                      <a:pt x="120669" y="1183620"/>
                    </a:cubicBezTo>
                    <a:cubicBezTo>
                      <a:pt x="132370" y="1157293"/>
                      <a:pt x="119377" y="1178185"/>
                      <a:pt x="130502" y="1161497"/>
                    </a:cubicBezTo>
                    <a:cubicBezTo>
                      <a:pt x="131750" y="1156507"/>
                      <a:pt x="133302" y="1149228"/>
                      <a:pt x="135418" y="1144291"/>
                    </a:cubicBezTo>
                    <a:cubicBezTo>
                      <a:pt x="139161" y="1135557"/>
                      <a:pt x="140312" y="1134491"/>
                      <a:pt x="145250" y="1127084"/>
                    </a:cubicBezTo>
                    <a:cubicBezTo>
                      <a:pt x="148560" y="1107225"/>
                      <a:pt x="146132" y="1117063"/>
                      <a:pt x="152624" y="1097587"/>
                    </a:cubicBezTo>
                    <a:lnTo>
                      <a:pt x="155082" y="1090213"/>
                    </a:lnTo>
                    <a:cubicBezTo>
                      <a:pt x="156613" y="1077967"/>
                      <a:pt x="158728" y="1057154"/>
                      <a:pt x="162457" y="1045968"/>
                    </a:cubicBezTo>
                    <a:cubicBezTo>
                      <a:pt x="163276" y="1043510"/>
                      <a:pt x="164407" y="1041135"/>
                      <a:pt x="164915" y="1038594"/>
                    </a:cubicBezTo>
                    <a:cubicBezTo>
                      <a:pt x="172928" y="998528"/>
                      <a:pt x="165985" y="1020636"/>
                      <a:pt x="172289" y="1001723"/>
                    </a:cubicBezTo>
                    <a:cubicBezTo>
                      <a:pt x="172653" y="998812"/>
                      <a:pt x="176280" y="968862"/>
                      <a:pt x="177205" y="964852"/>
                    </a:cubicBezTo>
                    <a:cubicBezTo>
                      <a:pt x="178370" y="959803"/>
                      <a:pt x="182121" y="950104"/>
                      <a:pt x="182121" y="950104"/>
                    </a:cubicBezTo>
                    <a:cubicBezTo>
                      <a:pt x="182940" y="943549"/>
                      <a:pt x="183807" y="937000"/>
                      <a:pt x="184579" y="930439"/>
                    </a:cubicBezTo>
                    <a:cubicBezTo>
                      <a:pt x="185446" y="923070"/>
                      <a:pt x="186056" y="915671"/>
                      <a:pt x="187037" y="908317"/>
                    </a:cubicBezTo>
                    <a:cubicBezTo>
                      <a:pt x="187696" y="903377"/>
                      <a:pt x="188913" y="898518"/>
                      <a:pt x="189495" y="893568"/>
                    </a:cubicBezTo>
                    <a:cubicBezTo>
                      <a:pt x="190552" y="884580"/>
                      <a:pt x="190542" y="875468"/>
                      <a:pt x="191953" y="866529"/>
                    </a:cubicBezTo>
                    <a:cubicBezTo>
                      <a:pt x="193007" y="859855"/>
                      <a:pt x="196869" y="846865"/>
                      <a:pt x="196869" y="846865"/>
                    </a:cubicBezTo>
                    <a:cubicBezTo>
                      <a:pt x="197689" y="837033"/>
                      <a:pt x="198024" y="827148"/>
                      <a:pt x="199328" y="817368"/>
                    </a:cubicBezTo>
                    <a:cubicBezTo>
                      <a:pt x="199670" y="814800"/>
                      <a:pt x="201323" y="812543"/>
                      <a:pt x="201786" y="809994"/>
                    </a:cubicBezTo>
                    <a:cubicBezTo>
                      <a:pt x="202968" y="803495"/>
                      <a:pt x="203310" y="796869"/>
                      <a:pt x="204244" y="790329"/>
                    </a:cubicBezTo>
                    <a:cubicBezTo>
                      <a:pt x="205816" y="779323"/>
                      <a:pt x="207043" y="773877"/>
                      <a:pt x="209160" y="763291"/>
                    </a:cubicBezTo>
                    <a:cubicBezTo>
                      <a:pt x="209979" y="754278"/>
                      <a:pt x="210045" y="745164"/>
                      <a:pt x="211618" y="736252"/>
                    </a:cubicBezTo>
                    <a:cubicBezTo>
                      <a:pt x="212519" y="731149"/>
                      <a:pt x="216534" y="721504"/>
                      <a:pt x="216534" y="721504"/>
                    </a:cubicBezTo>
                    <a:cubicBezTo>
                      <a:pt x="217353" y="710852"/>
                      <a:pt x="217667" y="700150"/>
                      <a:pt x="218992" y="689549"/>
                    </a:cubicBezTo>
                    <a:cubicBezTo>
                      <a:pt x="219313" y="686978"/>
                      <a:pt x="221108" y="684743"/>
                      <a:pt x="221450" y="682175"/>
                    </a:cubicBezTo>
                    <a:cubicBezTo>
                      <a:pt x="226817" y="641925"/>
                      <a:pt x="219107" y="664681"/>
                      <a:pt x="228824" y="640387"/>
                    </a:cubicBezTo>
                    <a:cubicBezTo>
                      <a:pt x="229643" y="635471"/>
                      <a:pt x="230073" y="630474"/>
                      <a:pt x="231282" y="625639"/>
                    </a:cubicBezTo>
                    <a:cubicBezTo>
                      <a:pt x="234319" y="613494"/>
                      <a:pt x="236031" y="611227"/>
                      <a:pt x="241115" y="601058"/>
                    </a:cubicBezTo>
                    <a:cubicBezTo>
                      <a:pt x="242344" y="593685"/>
                      <a:pt x="244161" y="578055"/>
                      <a:pt x="248489" y="571562"/>
                    </a:cubicBezTo>
                    <a:lnTo>
                      <a:pt x="253405" y="564187"/>
                    </a:lnTo>
                    <a:cubicBezTo>
                      <a:pt x="257598" y="547414"/>
                      <a:pt x="253434" y="561049"/>
                      <a:pt x="260779" y="544523"/>
                    </a:cubicBezTo>
                    <a:cubicBezTo>
                      <a:pt x="262571" y="540491"/>
                      <a:pt x="263582" y="536106"/>
                      <a:pt x="265695" y="532233"/>
                    </a:cubicBezTo>
                    <a:cubicBezTo>
                      <a:pt x="268524" y="527046"/>
                      <a:pt x="275528" y="517484"/>
                      <a:pt x="275528" y="517484"/>
                    </a:cubicBezTo>
                    <a:cubicBezTo>
                      <a:pt x="280883" y="501420"/>
                      <a:pt x="276828" y="512427"/>
                      <a:pt x="290276" y="485529"/>
                    </a:cubicBezTo>
                    <a:lnTo>
                      <a:pt x="295192" y="475697"/>
                    </a:lnTo>
                    <a:cubicBezTo>
                      <a:pt x="301070" y="446309"/>
                      <a:pt x="292701" y="482548"/>
                      <a:pt x="305024" y="448658"/>
                    </a:cubicBezTo>
                    <a:cubicBezTo>
                      <a:pt x="306452" y="444732"/>
                      <a:pt x="306281" y="440370"/>
                      <a:pt x="307482" y="436368"/>
                    </a:cubicBezTo>
                    <a:cubicBezTo>
                      <a:pt x="308750" y="432142"/>
                      <a:pt x="310891" y="428225"/>
                      <a:pt x="312399" y="424078"/>
                    </a:cubicBezTo>
                    <a:cubicBezTo>
                      <a:pt x="314170" y="419208"/>
                      <a:pt x="315928" y="414322"/>
                      <a:pt x="317315" y="409329"/>
                    </a:cubicBezTo>
                    <a:cubicBezTo>
                      <a:pt x="320027" y="399564"/>
                      <a:pt x="320925" y="389243"/>
                      <a:pt x="324689" y="379833"/>
                    </a:cubicBezTo>
                    <a:cubicBezTo>
                      <a:pt x="331156" y="363663"/>
                      <a:pt x="328740" y="371869"/>
                      <a:pt x="332063" y="355252"/>
                    </a:cubicBezTo>
                    <a:cubicBezTo>
                      <a:pt x="332882" y="347058"/>
                      <a:pt x="333167" y="338793"/>
                      <a:pt x="334521" y="330671"/>
                    </a:cubicBezTo>
                    <a:cubicBezTo>
                      <a:pt x="335632" y="324007"/>
                      <a:pt x="337971" y="317603"/>
                      <a:pt x="339437" y="311007"/>
                    </a:cubicBezTo>
                    <a:cubicBezTo>
                      <a:pt x="345086" y="285586"/>
                      <a:pt x="342521" y="296213"/>
                      <a:pt x="346811" y="279052"/>
                    </a:cubicBezTo>
                    <a:cubicBezTo>
                      <a:pt x="347630" y="270858"/>
                      <a:pt x="348104" y="262623"/>
                      <a:pt x="349269" y="254471"/>
                    </a:cubicBezTo>
                    <a:cubicBezTo>
                      <a:pt x="349747" y="251127"/>
                      <a:pt x="351524" y="248011"/>
                      <a:pt x="351728" y="244639"/>
                    </a:cubicBezTo>
                    <a:cubicBezTo>
                      <a:pt x="353167" y="220907"/>
                      <a:pt x="352790" y="197089"/>
                      <a:pt x="354186" y="173355"/>
                    </a:cubicBezTo>
                    <a:cubicBezTo>
                      <a:pt x="354426" y="169274"/>
                      <a:pt x="357960" y="155801"/>
                      <a:pt x="359102" y="151233"/>
                    </a:cubicBezTo>
                    <a:cubicBezTo>
                      <a:pt x="359921" y="143859"/>
                      <a:pt x="360340" y="136429"/>
                      <a:pt x="361560" y="129110"/>
                    </a:cubicBezTo>
                    <a:cubicBezTo>
                      <a:pt x="361986" y="126554"/>
                      <a:pt x="363592" y="124292"/>
                      <a:pt x="364018" y="121736"/>
                    </a:cubicBezTo>
                    <a:cubicBezTo>
                      <a:pt x="366563" y="106463"/>
                      <a:pt x="368095" y="75321"/>
                      <a:pt x="368934" y="62742"/>
                    </a:cubicBezTo>
                    <a:cubicBezTo>
                      <a:pt x="368115" y="43078"/>
                      <a:pt x="371654" y="-15239"/>
                      <a:pt x="366476" y="3749"/>
                    </a:cubicBezTo>
                    <a:cubicBezTo>
                      <a:pt x="358918" y="31461"/>
                      <a:pt x="361560" y="89781"/>
                      <a:pt x="361560" y="89781"/>
                    </a:cubicBezTo>
                    <a:cubicBezTo>
                      <a:pt x="366675" y="156274"/>
                      <a:pt x="359719" y="133421"/>
                      <a:pt x="368934" y="161065"/>
                    </a:cubicBezTo>
                    <a:cubicBezTo>
                      <a:pt x="369753" y="171717"/>
                      <a:pt x="370067" y="182419"/>
                      <a:pt x="371392" y="193020"/>
                    </a:cubicBezTo>
                    <a:cubicBezTo>
                      <a:pt x="371713" y="195591"/>
                      <a:pt x="373387" y="197845"/>
                      <a:pt x="373850" y="200394"/>
                    </a:cubicBezTo>
                    <a:cubicBezTo>
                      <a:pt x="377439" y="220133"/>
                      <a:pt x="375012" y="218496"/>
                      <a:pt x="378766" y="237265"/>
                    </a:cubicBezTo>
                    <a:cubicBezTo>
                      <a:pt x="379274" y="239806"/>
                      <a:pt x="380405" y="242181"/>
                      <a:pt x="381224" y="244639"/>
                    </a:cubicBezTo>
                    <a:cubicBezTo>
                      <a:pt x="385162" y="291891"/>
                      <a:pt x="384402" y="267985"/>
                      <a:pt x="381224" y="333129"/>
                    </a:cubicBezTo>
                    <a:cubicBezTo>
                      <a:pt x="379131" y="376036"/>
                      <a:pt x="382014" y="361926"/>
                      <a:pt x="376308" y="384749"/>
                    </a:cubicBezTo>
                    <a:cubicBezTo>
                      <a:pt x="375489" y="392942"/>
                      <a:pt x="375014" y="401178"/>
                      <a:pt x="373850" y="409329"/>
                    </a:cubicBezTo>
                    <a:cubicBezTo>
                      <a:pt x="373372" y="412674"/>
                      <a:pt x="372055" y="415849"/>
                      <a:pt x="371392" y="419162"/>
                    </a:cubicBezTo>
                    <a:cubicBezTo>
                      <a:pt x="369200" y="430121"/>
                      <a:pt x="369112" y="435654"/>
                      <a:pt x="366476" y="446200"/>
                    </a:cubicBezTo>
                    <a:cubicBezTo>
                      <a:pt x="365848" y="448714"/>
                      <a:pt x="364730" y="451083"/>
                      <a:pt x="364018" y="453575"/>
                    </a:cubicBezTo>
                    <a:cubicBezTo>
                      <a:pt x="356591" y="479570"/>
                      <a:pt x="368322" y="443121"/>
                      <a:pt x="356644" y="478155"/>
                    </a:cubicBezTo>
                    <a:cubicBezTo>
                      <a:pt x="355825" y="480613"/>
                      <a:pt x="355623" y="483373"/>
                      <a:pt x="354186" y="485529"/>
                    </a:cubicBezTo>
                    <a:lnTo>
                      <a:pt x="349269" y="492904"/>
                    </a:lnTo>
                    <a:cubicBezTo>
                      <a:pt x="348450" y="497820"/>
                      <a:pt x="347892" y="502787"/>
                      <a:pt x="346811" y="507652"/>
                    </a:cubicBezTo>
                    <a:cubicBezTo>
                      <a:pt x="346249" y="510181"/>
                      <a:pt x="345065" y="512535"/>
                      <a:pt x="344353" y="515026"/>
                    </a:cubicBezTo>
                    <a:cubicBezTo>
                      <a:pt x="343425" y="518274"/>
                      <a:pt x="342823" y="521610"/>
                      <a:pt x="341895" y="524858"/>
                    </a:cubicBezTo>
                    <a:cubicBezTo>
                      <a:pt x="341183" y="527350"/>
                      <a:pt x="340149" y="529741"/>
                      <a:pt x="339437" y="532233"/>
                    </a:cubicBezTo>
                    <a:cubicBezTo>
                      <a:pt x="332010" y="558228"/>
                      <a:pt x="343741" y="521779"/>
                      <a:pt x="332063" y="556813"/>
                    </a:cubicBezTo>
                    <a:cubicBezTo>
                      <a:pt x="326170" y="574493"/>
                      <a:pt x="333320" y="552414"/>
                      <a:pt x="327147" y="574020"/>
                    </a:cubicBezTo>
                    <a:cubicBezTo>
                      <a:pt x="326435" y="576511"/>
                      <a:pt x="325947" y="579129"/>
                      <a:pt x="324689" y="581394"/>
                    </a:cubicBezTo>
                    <a:cubicBezTo>
                      <a:pt x="321820" y="586559"/>
                      <a:pt x="317499" y="590858"/>
                      <a:pt x="314857" y="596142"/>
                    </a:cubicBezTo>
                    <a:cubicBezTo>
                      <a:pt x="313218" y="599420"/>
                      <a:pt x="311758" y="602793"/>
                      <a:pt x="309940" y="605975"/>
                    </a:cubicBezTo>
                    <a:cubicBezTo>
                      <a:pt x="308474" y="608540"/>
                      <a:pt x="306345" y="610707"/>
                      <a:pt x="305024" y="613349"/>
                    </a:cubicBezTo>
                    <a:cubicBezTo>
                      <a:pt x="303865" y="615666"/>
                      <a:pt x="303587" y="618342"/>
                      <a:pt x="302566" y="620723"/>
                    </a:cubicBezTo>
                    <a:cubicBezTo>
                      <a:pt x="301123" y="624091"/>
                      <a:pt x="299093" y="627187"/>
                      <a:pt x="297650" y="630555"/>
                    </a:cubicBezTo>
                    <a:cubicBezTo>
                      <a:pt x="296629" y="632936"/>
                      <a:pt x="296525" y="635707"/>
                      <a:pt x="295192" y="637929"/>
                    </a:cubicBezTo>
                    <a:cubicBezTo>
                      <a:pt x="294000" y="639916"/>
                      <a:pt x="291915" y="641207"/>
                      <a:pt x="290276" y="642846"/>
                    </a:cubicBezTo>
                    <a:cubicBezTo>
                      <a:pt x="289457" y="645304"/>
                      <a:pt x="289103" y="647970"/>
                      <a:pt x="287818" y="650220"/>
                    </a:cubicBezTo>
                    <a:cubicBezTo>
                      <a:pt x="283359" y="658024"/>
                      <a:pt x="279336" y="659810"/>
                      <a:pt x="275528" y="667426"/>
                    </a:cubicBezTo>
                    <a:cubicBezTo>
                      <a:pt x="274369" y="669743"/>
                      <a:pt x="274228" y="672483"/>
                      <a:pt x="273069" y="674800"/>
                    </a:cubicBezTo>
                    <a:cubicBezTo>
                      <a:pt x="271748" y="677442"/>
                      <a:pt x="269474" y="679532"/>
                      <a:pt x="268153" y="682175"/>
                    </a:cubicBezTo>
                    <a:cubicBezTo>
                      <a:pt x="266994" y="684492"/>
                      <a:pt x="266854" y="687232"/>
                      <a:pt x="265695" y="689549"/>
                    </a:cubicBezTo>
                    <a:cubicBezTo>
                      <a:pt x="264374" y="692191"/>
                      <a:pt x="262100" y="694281"/>
                      <a:pt x="260779" y="696923"/>
                    </a:cubicBezTo>
                    <a:cubicBezTo>
                      <a:pt x="250602" y="717276"/>
                      <a:pt x="267494" y="690538"/>
                      <a:pt x="253405" y="711671"/>
                    </a:cubicBezTo>
                    <a:cubicBezTo>
                      <a:pt x="247228" y="730206"/>
                      <a:pt x="255560" y="707362"/>
                      <a:pt x="246031" y="726420"/>
                    </a:cubicBezTo>
                    <a:cubicBezTo>
                      <a:pt x="235854" y="746773"/>
                      <a:pt x="252746" y="720035"/>
                      <a:pt x="238657" y="741168"/>
                    </a:cubicBezTo>
                    <a:cubicBezTo>
                      <a:pt x="237868" y="744324"/>
                      <a:pt x="235505" y="754845"/>
                      <a:pt x="233740" y="758375"/>
                    </a:cubicBezTo>
                    <a:cubicBezTo>
                      <a:pt x="232419" y="761017"/>
                      <a:pt x="230145" y="763107"/>
                      <a:pt x="228824" y="765749"/>
                    </a:cubicBezTo>
                    <a:cubicBezTo>
                      <a:pt x="227665" y="768066"/>
                      <a:pt x="227525" y="770806"/>
                      <a:pt x="226366" y="773123"/>
                    </a:cubicBezTo>
                    <a:cubicBezTo>
                      <a:pt x="225045" y="775765"/>
                      <a:pt x="222650" y="777797"/>
                      <a:pt x="221450" y="780497"/>
                    </a:cubicBezTo>
                    <a:cubicBezTo>
                      <a:pt x="219345" y="785233"/>
                      <a:pt x="218173" y="790330"/>
                      <a:pt x="216534" y="795246"/>
                    </a:cubicBezTo>
                    <a:lnTo>
                      <a:pt x="211618" y="809994"/>
                    </a:lnTo>
                    <a:cubicBezTo>
                      <a:pt x="210799" y="812452"/>
                      <a:pt x="210122" y="814962"/>
                      <a:pt x="209160" y="817368"/>
                    </a:cubicBezTo>
                    <a:cubicBezTo>
                      <a:pt x="205901" y="825515"/>
                      <a:pt x="204101" y="829318"/>
                      <a:pt x="201786" y="837033"/>
                    </a:cubicBezTo>
                    <a:cubicBezTo>
                      <a:pt x="200072" y="842746"/>
                      <a:pt x="198316" y="848452"/>
                      <a:pt x="196869" y="854239"/>
                    </a:cubicBezTo>
                    <a:cubicBezTo>
                      <a:pt x="195856" y="858292"/>
                      <a:pt x="195732" y="862566"/>
                      <a:pt x="194411" y="866529"/>
                    </a:cubicBezTo>
                    <a:cubicBezTo>
                      <a:pt x="193252" y="870005"/>
                      <a:pt x="191134" y="873084"/>
                      <a:pt x="189495" y="876362"/>
                    </a:cubicBezTo>
                    <a:cubicBezTo>
                      <a:pt x="188676" y="880459"/>
                      <a:pt x="187976" y="884581"/>
                      <a:pt x="187037" y="888652"/>
                    </a:cubicBezTo>
                    <a:cubicBezTo>
                      <a:pt x="185518" y="895236"/>
                      <a:pt x="182121" y="908317"/>
                      <a:pt x="182121" y="908317"/>
                    </a:cubicBezTo>
                    <a:cubicBezTo>
                      <a:pt x="181302" y="923885"/>
                      <a:pt x="180191" y="939440"/>
                      <a:pt x="179663" y="955020"/>
                    </a:cubicBezTo>
                    <a:cubicBezTo>
                      <a:pt x="178552" y="987785"/>
                      <a:pt x="178629" y="1020589"/>
                      <a:pt x="177205" y="1053342"/>
                    </a:cubicBezTo>
                    <a:cubicBezTo>
                      <a:pt x="176989" y="1058321"/>
                      <a:pt x="175406" y="1063151"/>
                      <a:pt x="174747" y="1068091"/>
                    </a:cubicBezTo>
                    <a:cubicBezTo>
                      <a:pt x="170076" y="1103124"/>
                      <a:pt x="174730" y="1078005"/>
                      <a:pt x="169831" y="1102504"/>
                    </a:cubicBezTo>
                    <a:cubicBezTo>
                      <a:pt x="169012" y="1112336"/>
                      <a:pt x="168597" y="1122210"/>
                      <a:pt x="167373" y="1132000"/>
                    </a:cubicBezTo>
                    <a:cubicBezTo>
                      <a:pt x="166954" y="1135352"/>
                      <a:pt x="165393" y="1138488"/>
                      <a:pt x="164915" y="1141833"/>
                    </a:cubicBezTo>
                    <a:cubicBezTo>
                      <a:pt x="161135" y="1168294"/>
                      <a:pt x="164012" y="1162007"/>
                      <a:pt x="159999" y="1186078"/>
                    </a:cubicBezTo>
                    <a:cubicBezTo>
                      <a:pt x="159444" y="1189410"/>
                      <a:pt x="158360" y="1192633"/>
                      <a:pt x="157540" y="1195910"/>
                    </a:cubicBezTo>
                    <a:cubicBezTo>
                      <a:pt x="155312" y="1213736"/>
                      <a:pt x="153092" y="1232428"/>
                      <a:pt x="150166" y="1249987"/>
                    </a:cubicBezTo>
                    <a:cubicBezTo>
                      <a:pt x="149347" y="1254903"/>
                      <a:pt x="148685" y="1259849"/>
                      <a:pt x="147708" y="1264736"/>
                    </a:cubicBezTo>
                    <a:cubicBezTo>
                      <a:pt x="147046" y="1268049"/>
                      <a:pt x="145983" y="1271270"/>
                      <a:pt x="145250" y="1274568"/>
                    </a:cubicBezTo>
                    <a:cubicBezTo>
                      <a:pt x="144344" y="1278646"/>
                      <a:pt x="143805" y="1282805"/>
                      <a:pt x="142792" y="1286858"/>
                    </a:cubicBezTo>
                    <a:cubicBezTo>
                      <a:pt x="142164" y="1289372"/>
                      <a:pt x="140962" y="1291719"/>
                      <a:pt x="140334" y="1294233"/>
                    </a:cubicBezTo>
                    <a:cubicBezTo>
                      <a:pt x="139321" y="1298286"/>
                      <a:pt x="138975" y="1302492"/>
                      <a:pt x="137876" y="1306523"/>
                    </a:cubicBezTo>
                    <a:cubicBezTo>
                      <a:pt x="136513" y="1311522"/>
                      <a:pt x="134217" y="1316244"/>
                      <a:pt x="132960" y="1321271"/>
                    </a:cubicBezTo>
                    <a:cubicBezTo>
                      <a:pt x="132632" y="1322582"/>
                      <a:pt x="129455" y="1336362"/>
                      <a:pt x="128044" y="1338478"/>
                    </a:cubicBezTo>
                    <a:cubicBezTo>
                      <a:pt x="126116" y="1341370"/>
                      <a:pt x="123127" y="1343394"/>
                      <a:pt x="120669" y="1345852"/>
                    </a:cubicBezTo>
                    <a:cubicBezTo>
                      <a:pt x="119030" y="1349949"/>
                      <a:pt x="116914" y="1353885"/>
                      <a:pt x="115753" y="1358142"/>
                    </a:cubicBezTo>
                    <a:cubicBezTo>
                      <a:pt x="114442" y="1362951"/>
                      <a:pt x="114504" y="1368056"/>
                      <a:pt x="113295" y="1372891"/>
                    </a:cubicBezTo>
                    <a:cubicBezTo>
                      <a:pt x="112038" y="1377918"/>
                      <a:pt x="110018" y="1382723"/>
                      <a:pt x="108379" y="1387639"/>
                    </a:cubicBezTo>
                    <a:lnTo>
                      <a:pt x="105921" y="1395013"/>
                    </a:lnTo>
                    <a:cubicBezTo>
                      <a:pt x="105102" y="1397471"/>
                      <a:pt x="105295" y="1400555"/>
                      <a:pt x="103463" y="1402387"/>
                    </a:cubicBezTo>
                    <a:lnTo>
                      <a:pt x="98547" y="1407304"/>
                    </a:lnTo>
                    <a:cubicBezTo>
                      <a:pt x="93786" y="1426347"/>
                      <a:pt x="99980" y="1408739"/>
                      <a:pt x="88715" y="1424510"/>
                    </a:cubicBezTo>
                    <a:cubicBezTo>
                      <a:pt x="72538" y="1447158"/>
                      <a:pt x="95599" y="1422542"/>
                      <a:pt x="76424" y="1441717"/>
                    </a:cubicBezTo>
                    <a:cubicBezTo>
                      <a:pt x="73881" y="1449346"/>
                      <a:pt x="73606" y="1451330"/>
                      <a:pt x="69050" y="1458923"/>
                    </a:cubicBezTo>
                    <a:cubicBezTo>
                      <a:pt x="66010" y="1463989"/>
                      <a:pt x="62495" y="1468755"/>
                      <a:pt x="59218" y="1473671"/>
                    </a:cubicBezTo>
                    <a:cubicBezTo>
                      <a:pt x="57579" y="1476129"/>
                      <a:pt x="55236" y="1478243"/>
                      <a:pt x="54302" y="1481046"/>
                    </a:cubicBezTo>
                    <a:cubicBezTo>
                      <a:pt x="53483" y="1483504"/>
                      <a:pt x="53003" y="1486103"/>
                      <a:pt x="51844" y="1488420"/>
                    </a:cubicBezTo>
                    <a:cubicBezTo>
                      <a:pt x="48743" y="1494623"/>
                      <a:pt x="46585" y="1496137"/>
                      <a:pt x="42011" y="1500710"/>
                    </a:cubicBezTo>
                    <a:cubicBezTo>
                      <a:pt x="41192" y="1503168"/>
                      <a:pt x="40712" y="1505767"/>
                      <a:pt x="39553" y="1508084"/>
                    </a:cubicBezTo>
                    <a:cubicBezTo>
                      <a:pt x="36453" y="1514284"/>
                      <a:pt x="34292" y="1515803"/>
                      <a:pt x="29721" y="1520375"/>
                    </a:cubicBezTo>
                    <a:cubicBezTo>
                      <a:pt x="24605" y="1540837"/>
                      <a:pt x="30834" y="1520606"/>
                      <a:pt x="22347" y="1537581"/>
                    </a:cubicBezTo>
                    <a:cubicBezTo>
                      <a:pt x="12170" y="1557934"/>
                      <a:pt x="29062" y="1531196"/>
                      <a:pt x="14973" y="1552329"/>
                    </a:cubicBezTo>
                    <a:cubicBezTo>
                      <a:pt x="9798" y="1567855"/>
                      <a:pt x="1453" y="1581826"/>
                      <a:pt x="224" y="156707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6749090" y="3640055"/>
                <a:ext cx="193231" cy="1053871"/>
              </a:xfrm>
              <a:custGeom>
                <a:avLst/>
                <a:gdLst>
                  <a:gd name="connsiteX0" fmla="*/ 277762 w 278323"/>
                  <a:gd name="connsiteY0" fmla="*/ 1478055 h 1517960"/>
                  <a:gd name="connsiteX1" fmla="*/ 275304 w 278323"/>
                  <a:gd name="connsiteY1" fmla="*/ 1455932 h 1517960"/>
                  <a:gd name="connsiteX2" fmla="*/ 270387 w 278323"/>
                  <a:gd name="connsiteY2" fmla="*/ 1355152 h 1517960"/>
                  <a:gd name="connsiteX3" fmla="*/ 267929 w 278323"/>
                  <a:gd name="connsiteY3" fmla="*/ 1340403 h 1517960"/>
                  <a:gd name="connsiteX4" fmla="*/ 265471 w 278323"/>
                  <a:gd name="connsiteY4" fmla="*/ 1318281 h 1517960"/>
                  <a:gd name="connsiteX5" fmla="*/ 260555 w 278323"/>
                  <a:gd name="connsiteY5" fmla="*/ 1298616 h 1517960"/>
                  <a:gd name="connsiteX6" fmla="*/ 255639 w 278323"/>
                  <a:gd name="connsiteY6" fmla="*/ 1266661 h 1517960"/>
                  <a:gd name="connsiteX7" fmla="*/ 248265 w 278323"/>
                  <a:gd name="connsiteY7" fmla="*/ 1254371 h 1517960"/>
                  <a:gd name="connsiteX8" fmla="*/ 243349 w 278323"/>
                  <a:gd name="connsiteY8" fmla="*/ 1234706 h 1517960"/>
                  <a:gd name="connsiteX9" fmla="*/ 238433 w 278323"/>
                  <a:gd name="connsiteY9" fmla="*/ 1227332 h 1517960"/>
                  <a:gd name="connsiteX10" fmla="*/ 233517 w 278323"/>
                  <a:gd name="connsiteY10" fmla="*/ 1212584 h 1517960"/>
                  <a:gd name="connsiteX11" fmla="*/ 231058 w 278323"/>
                  <a:gd name="connsiteY11" fmla="*/ 1205210 h 1517960"/>
                  <a:gd name="connsiteX12" fmla="*/ 228600 w 278323"/>
                  <a:gd name="connsiteY12" fmla="*/ 1195377 h 1517960"/>
                  <a:gd name="connsiteX13" fmla="*/ 216310 w 278323"/>
                  <a:gd name="connsiteY13" fmla="*/ 1173255 h 1517960"/>
                  <a:gd name="connsiteX14" fmla="*/ 213852 w 278323"/>
                  <a:gd name="connsiteY14" fmla="*/ 1165881 h 1517960"/>
                  <a:gd name="connsiteX15" fmla="*/ 208936 w 278323"/>
                  <a:gd name="connsiteY15" fmla="*/ 1160964 h 1517960"/>
                  <a:gd name="connsiteX16" fmla="*/ 204020 w 278323"/>
                  <a:gd name="connsiteY16" fmla="*/ 1151132 h 1517960"/>
                  <a:gd name="connsiteX17" fmla="*/ 194187 w 278323"/>
                  <a:gd name="connsiteY17" fmla="*/ 1136384 h 1517960"/>
                  <a:gd name="connsiteX18" fmla="*/ 184355 w 278323"/>
                  <a:gd name="connsiteY18" fmla="*/ 1121635 h 1517960"/>
                  <a:gd name="connsiteX19" fmla="*/ 179439 w 278323"/>
                  <a:gd name="connsiteY19" fmla="*/ 1111803 h 1517960"/>
                  <a:gd name="connsiteX20" fmla="*/ 172065 w 278323"/>
                  <a:gd name="connsiteY20" fmla="*/ 1104429 h 1517960"/>
                  <a:gd name="connsiteX21" fmla="*/ 162233 w 278323"/>
                  <a:gd name="connsiteY21" fmla="*/ 1089681 h 1517960"/>
                  <a:gd name="connsiteX22" fmla="*/ 157317 w 278323"/>
                  <a:gd name="connsiteY22" fmla="*/ 1082306 h 1517960"/>
                  <a:gd name="connsiteX23" fmla="*/ 152400 w 278323"/>
                  <a:gd name="connsiteY23" fmla="*/ 1074932 h 1517960"/>
                  <a:gd name="connsiteX24" fmla="*/ 140110 w 278323"/>
                  <a:gd name="connsiteY24" fmla="*/ 1052810 h 1517960"/>
                  <a:gd name="connsiteX25" fmla="*/ 130278 w 278323"/>
                  <a:gd name="connsiteY25" fmla="*/ 1033145 h 1517960"/>
                  <a:gd name="connsiteX26" fmla="*/ 120446 w 278323"/>
                  <a:gd name="connsiteY26" fmla="*/ 1015939 h 1517960"/>
                  <a:gd name="connsiteX27" fmla="*/ 113071 w 278323"/>
                  <a:gd name="connsiteY27" fmla="*/ 996274 h 1517960"/>
                  <a:gd name="connsiteX28" fmla="*/ 108155 w 278323"/>
                  <a:gd name="connsiteY28" fmla="*/ 981526 h 1517960"/>
                  <a:gd name="connsiteX29" fmla="*/ 103239 w 278323"/>
                  <a:gd name="connsiteY29" fmla="*/ 971694 h 1517960"/>
                  <a:gd name="connsiteX30" fmla="*/ 100781 w 278323"/>
                  <a:gd name="connsiteY30" fmla="*/ 964319 h 1517960"/>
                  <a:gd name="connsiteX31" fmla="*/ 93407 w 278323"/>
                  <a:gd name="connsiteY31" fmla="*/ 949571 h 1517960"/>
                  <a:gd name="connsiteX32" fmla="*/ 90949 w 278323"/>
                  <a:gd name="connsiteY32" fmla="*/ 929906 h 1517960"/>
                  <a:gd name="connsiteX33" fmla="*/ 81117 w 278323"/>
                  <a:gd name="connsiteY33" fmla="*/ 905326 h 1517960"/>
                  <a:gd name="connsiteX34" fmla="*/ 73742 w 278323"/>
                  <a:gd name="connsiteY34" fmla="*/ 880745 h 1517960"/>
                  <a:gd name="connsiteX35" fmla="*/ 68826 w 278323"/>
                  <a:gd name="connsiteY35" fmla="*/ 865997 h 1517960"/>
                  <a:gd name="connsiteX36" fmla="*/ 66368 w 278323"/>
                  <a:gd name="connsiteY36" fmla="*/ 858623 h 1517960"/>
                  <a:gd name="connsiteX37" fmla="*/ 63910 w 278323"/>
                  <a:gd name="connsiteY37" fmla="*/ 848790 h 1517960"/>
                  <a:gd name="connsiteX38" fmla="*/ 58994 w 278323"/>
                  <a:gd name="connsiteY38" fmla="*/ 836500 h 1517960"/>
                  <a:gd name="connsiteX39" fmla="*/ 54078 w 278323"/>
                  <a:gd name="connsiteY39" fmla="*/ 821752 h 1517960"/>
                  <a:gd name="connsiteX40" fmla="*/ 49162 w 278323"/>
                  <a:gd name="connsiteY40" fmla="*/ 787339 h 1517960"/>
                  <a:gd name="connsiteX41" fmla="*/ 44246 w 278323"/>
                  <a:gd name="connsiteY41" fmla="*/ 752926 h 1517960"/>
                  <a:gd name="connsiteX42" fmla="*/ 46704 w 278323"/>
                  <a:gd name="connsiteY42" fmla="*/ 647229 h 1517960"/>
                  <a:gd name="connsiteX43" fmla="*/ 49162 w 278323"/>
                  <a:gd name="connsiteY43" fmla="*/ 639855 h 1517960"/>
                  <a:gd name="connsiteX44" fmla="*/ 51620 w 278323"/>
                  <a:gd name="connsiteY44" fmla="*/ 625106 h 1517960"/>
                  <a:gd name="connsiteX45" fmla="*/ 54078 w 278323"/>
                  <a:gd name="connsiteY45" fmla="*/ 617732 h 1517960"/>
                  <a:gd name="connsiteX46" fmla="*/ 56536 w 278323"/>
                  <a:gd name="connsiteY46" fmla="*/ 605442 h 1517960"/>
                  <a:gd name="connsiteX47" fmla="*/ 61452 w 278323"/>
                  <a:gd name="connsiteY47" fmla="*/ 585777 h 1517960"/>
                  <a:gd name="connsiteX48" fmla="*/ 63910 w 278323"/>
                  <a:gd name="connsiteY48" fmla="*/ 575945 h 1517960"/>
                  <a:gd name="connsiteX49" fmla="*/ 66368 w 278323"/>
                  <a:gd name="connsiteY49" fmla="*/ 568571 h 1517960"/>
                  <a:gd name="connsiteX50" fmla="*/ 68826 w 278323"/>
                  <a:gd name="connsiteY50" fmla="*/ 558739 h 1517960"/>
                  <a:gd name="connsiteX51" fmla="*/ 73742 w 278323"/>
                  <a:gd name="connsiteY51" fmla="*/ 551364 h 1517960"/>
                  <a:gd name="connsiteX52" fmla="*/ 78658 w 278323"/>
                  <a:gd name="connsiteY52" fmla="*/ 536616 h 1517960"/>
                  <a:gd name="connsiteX53" fmla="*/ 81117 w 278323"/>
                  <a:gd name="connsiteY53" fmla="*/ 529242 h 1517960"/>
                  <a:gd name="connsiteX54" fmla="*/ 83575 w 278323"/>
                  <a:gd name="connsiteY54" fmla="*/ 521868 h 1517960"/>
                  <a:gd name="connsiteX55" fmla="*/ 93407 w 278323"/>
                  <a:gd name="connsiteY55" fmla="*/ 504661 h 1517960"/>
                  <a:gd name="connsiteX56" fmla="*/ 95865 w 278323"/>
                  <a:gd name="connsiteY56" fmla="*/ 494829 h 1517960"/>
                  <a:gd name="connsiteX57" fmla="*/ 100781 w 278323"/>
                  <a:gd name="connsiteY57" fmla="*/ 484997 h 1517960"/>
                  <a:gd name="connsiteX58" fmla="*/ 103239 w 278323"/>
                  <a:gd name="connsiteY58" fmla="*/ 477623 h 1517960"/>
                  <a:gd name="connsiteX59" fmla="*/ 108155 w 278323"/>
                  <a:gd name="connsiteY59" fmla="*/ 467790 h 1517960"/>
                  <a:gd name="connsiteX60" fmla="*/ 110613 w 278323"/>
                  <a:gd name="connsiteY60" fmla="*/ 460416 h 1517960"/>
                  <a:gd name="connsiteX61" fmla="*/ 115529 w 278323"/>
                  <a:gd name="connsiteY61" fmla="*/ 453042 h 1517960"/>
                  <a:gd name="connsiteX62" fmla="*/ 120446 w 278323"/>
                  <a:gd name="connsiteY62" fmla="*/ 435835 h 1517960"/>
                  <a:gd name="connsiteX63" fmla="*/ 122904 w 278323"/>
                  <a:gd name="connsiteY63" fmla="*/ 428461 h 1517960"/>
                  <a:gd name="connsiteX64" fmla="*/ 125362 w 278323"/>
                  <a:gd name="connsiteY64" fmla="*/ 418629 h 1517960"/>
                  <a:gd name="connsiteX65" fmla="*/ 130278 w 278323"/>
                  <a:gd name="connsiteY65" fmla="*/ 411255 h 1517960"/>
                  <a:gd name="connsiteX66" fmla="*/ 132736 w 278323"/>
                  <a:gd name="connsiteY66" fmla="*/ 403881 h 1517960"/>
                  <a:gd name="connsiteX67" fmla="*/ 137652 w 278323"/>
                  <a:gd name="connsiteY67" fmla="*/ 396506 h 1517960"/>
                  <a:gd name="connsiteX68" fmla="*/ 145026 w 278323"/>
                  <a:gd name="connsiteY68" fmla="*/ 371926 h 1517960"/>
                  <a:gd name="connsiteX69" fmla="*/ 152400 w 278323"/>
                  <a:gd name="connsiteY69" fmla="*/ 354719 h 1517960"/>
                  <a:gd name="connsiteX70" fmla="*/ 157317 w 278323"/>
                  <a:gd name="connsiteY70" fmla="*/ 327681 h 1517960"/>
                  <a:gd name="connsiteX71" fmla="*/ 159775 w 278323"/>
                  <a:gd name="connsiteY71" fmla="*/ 308016 h 1517960"/>
                  <a:gd name="connsiteX72" fmla="*/ 164691 w 278323"/>
                  <a:gd name="connsiteY72" fmla="*/ 280977 h 1517960"/>
                  <a:gd name="connsiteX73" fmla="*/ 169607 w 278323"/>
                  <a:gd name="connsiteY73" fmla="*/ 273603 h 1517960"/>
                  <a:gd name="connsiteX74" fmla="*/ 172065 w 278323"/>
                  <a:gd name="connsiteY74" fmla="*/ 229358 h 1517960"/>
                  <a:gd name="connsiteX75" fmla="*/ 174523 w 278323"/>
                  <a:gd name="connsiteY75" fmla="*/ 221984 h 1517960"/>
                  <a:gd name="connsiteX76" fmla="*/ 176981 w 278323"/>
                  <a:gd name="connsiteY76" fmla="*/ 209694 h 1517960"/>
                  <a:gd name="connsiteX77" fmla="*/ 179439 w 278323"/>
                  <a:gd name="connsiteY77" fmla="*/ 199861 h 1517960"/>
                  <a:gd name="connsiteX78" fmla="*/ 186813 w 278323"/>
                  <a:gd name="connsiteY78" fmla="*/ 177739 h 1517960"/>
                  <a:gd name="connsiteX79" fmla="*/ 189271 w 278323"/>
                  <a:gd name="connsiteY79" fmla="*/ 165448 h 1517960"/>
                  <a:gd name="connsiteX80" fmla="*/ 194187 w 278323"/>
                  <a:gd name="connsiteY80" fmla="*/ 150700 h 1517960"/>
                  <a:gd name="connsiteX81" fmla="*/ 199104 w 278323"/>
                  <a:gd name="connsiteY81" fmla="*/ 123661 h 1517960"/>
                  <a:gd name="connsiteX82" fmla="*/ 201562 w 278323"/>
                  <a:gd name="connsiteY82" fmla="*/ 113829 h 1517960"/>
                  <a:gd name="connsiteX83" fmla="*/ 206478 w 278323"/>
                  <a:gd name="connsiteY83" fmla="*/ 106455 h 1517960"/>
                  <a:gd name="connsiteX84" fmla="*/ 211394 w 278323"/>
                  <a:gd name="connsiteY84" fmla="*/ 91706 h 1517960"/>
                  <a:gd name="connsiteX85" fmla="*/ 213852 w 278323"/>
                  <a:gd name="connsiteY85" fmla="*/ 84332 h 1517960"/>
                  <a:gd name="connsiteX86" fmla="*/ 218768 w 278323"/>
                  <a:gd name="connsiteY86" fmla="*/ 67126 h 1517960"/>
                  <a:gd name="connsiteX87" fmla="*/ 223684 w 278323"/>
                  <a:gd name="connsiteY87" fmla="*/ 52377 h 1517960"/>
                  <a:gd name="connsiteX88" fmla="*/ 228600 w 278323"/>
                  <a:gd name="connsiteY88" fmla="*/ 25339 h 1517960"/>
                  <a:gd name="connsiteX89" fmla="*/ 233517 w 278323"/>
                  <a:gd name="connsiteY89" fmla="*/ 15506 h 1517960"/>
                  <a:gd name="connsiteX90" fmla="*/ 235975 w 278323"/>
                  <a:gd name="connsiteY90" fmla="*/ 758 h 1517960"/>
                  <a:gd name="connsiteX91" fmla="*/ 228600 w 278323"/>
                  <a:gd name="connsiteY91" fmla="*/ 22881 h 1517960"/>
                  <a:gd name="connsiteX92" fmla="*/ 223684 w 278323"/>
                  <a:gd name="connsiteY92" fmla="*/ 30255 h 1517960"/>
                  <a:gd name="connsiteX93" fmla="*/ 218768 w 278323"/>
                  <a:gd name="connsiteY93" fmla="*/ 45003 h 1517960"/>
                  <a:gd name="connsiteX94" fmla="*/ 213852 w 278323"/>
                  <a:gd name="connsiteY94" fmla="*/ 59752 h 1517960"/>
                  <a:gd name="connsiteX95" fmla="*/ 211394 w 278323"/>
                  <a:gd name="connsiteY95" fmla="*/ 67126 h 1517960"/>
                  <a:gd name="connsiteX96" fmla="*/ 208936 w 278323"/>
                  <a:gd name="connsiteY96" fmla="*/ 74500 h 1517960"/>
                  <a:gd name="connsiteX97" fmla="*/ 204020 w 278323"/>
                  <a:gd name="connsiteY97" fmla="*/ 81874 h 1517960"/>
                  <a:gd name="connsiteX98" fmla="*/ 201562 w 278323"/>
                  <a:gd name="connsiteY98" fmla="*/ 89248 h 1517960"/>
                  <a:gd name="connsiteX99" fmla="*/ 191729 w 278323"/>
                  <a:gd name="connsiteY99" fmla="*/ 101539 h 1517960"/>
                  <a:gd name="connsiteX100" fmla="*/ 186813 w 278323"/>
                  <a:gd name="connsiteY100" fmla="*/ 118745 h 1517960"/>
                  <a:gd name="connsiteX101" fmla="*/ 176981 w 278323"/>
                  <a:gd name="connsiteY101" fmla="*/ 133494 h 1517960"/>
                  <a:gd name="connsiteX102" fmla="*/ 169607 w 278323"/>
                  <a:gd name="connsiteY102" fmla="*/ 150700 h 1517960"/>
                  <a:gd name="connsiteX103" fmla="*/ 167149 w 278323"/>
                  <a:gd name="connsiteY103" fmla="*/ 158074 h 1517960"/>
                  <a:gd name="connsiteX104" fmla="*/ 157317 w 278323"/>
                  <a:gd name="connsiteY104" fmla="*/ 172823 h 1517960"/>
                  <a:gd name="connsiteX105" fmla="*/ 152400 w 278323"/>
                  <a:gd name="connsiteY105" fmla="*/ 180197 h 1517960"/>
                  <a:gd name="connsiteX106" fmla="*/ 145026 w 278323"/>
                  <a:gd name="connsiteY106" fmla="*/ 197403 h 1517960"/>
                  <a:gd name="connsiteX107" fmla="*/ 142568 w 278323"/>
                  <a:gd name="connsiteY107" fmla="*/ 204777 h 1517960"/>
                  <a:gd name="connsiteX108" fmla="*/ 137652 w 278323"/>
                  <a:gd name="connsiteY108" fmla="*/ 212152 h 1517960"/>
                  <a:gd name="connsiteX109" fmla="*/ 132736 w 278323"/>
                  <a:gd name="connsiteY109" fmla="*/ 221984 h 1517960"/>
                  <a:gd name="connsiteX110" fmla="*/ 122904 w 278323"/>
                  <a:gd name="connsiteY110" fmla="*/ 236732 h 1517960"/>
                  <a:gd name="connsiteX111" fmla="*/ 115529 w 278323"/>
                  <a:gd name="connsiteY111" fmla="*/ 261313 h 1517960"/>
                  <a:gd name="connsiteX112" fmla="*/ 110613 w 278323"/>
                  <a:gd name="connsiteY112" fmla="*/ 268687 h 1517960"/>
                  <a:gd name="connsiteX113" fmla="*/ 103239 w 278323"/>
                  <a:gd name="connsiteY113" fmla="*/ 283435 h 1517960"/>
                  <a:gd name="connsiteX114" fmla="*/ 90949 w 278323"/>
                  <a:gd name="connsiteY114" fmla="*/ 320306 h 1517960"/>
                  <a:gd name="connsiteX115" fmla="*/ 86033 w 278323"/>
                  <a:gd name="connsiteY115" fmla="*/ 335055 h 1517960"/>
                  <a:gd name="connsiteX116" fmla="*/ 78658 w 278323"/>
                  <a:gd name="connsiteY116" fmla="*/ 352261 h 1517960"/>
                  <a:gd name="connsiteX117" fmla="*/ 76200 w 278323"/>
                  <a:gd name="connsiteY117" fmla="*/ 364552 h 1517960"/>
                  <a:gd name="connsiteX118" fmla="*/ 73742 w 278323"/>
                  <a:gd name="connsiteY118" fmla="*/ 371926 h 1517960"/>
                  <a:gd name="connsiteX119" fmla="*/ 68826 w 278323"/>
                  <a:gd name="connsiteY119" fmla="*/ 394048 h 1517960"/>
                  <a:gd name="connsiteX120" fmla="*/ 66368 w 278323"/>
                  <a:gd name="connsiteY120" fmla="*/ 408797 h 1517960"/>
                  <a:gd name="connsiteX121" fmla="*/ 61452 w 278323"/>
                  <a:gd name="connsiteY121" fmla="*/ 433377 h 1517960"/>
                  <a:gd name="connsiteX122" fmla="*/ 54078 w 278323"/>
                  <a:gd name="connsiteY122" fmla="*/ 502203 h 1517960"/>
                  <a:gd name="connsiteX123" fmla="*/ 51620 w 278323"/>
                  <a:gd name="connsiteY123" fmla="*/ 563655 h 1517960"/>
                  <a:gd name="connsiteX124" fmla="*/ 46704 w 278323"/>
                  <a:gd name="connsiteY124" fmla="*/ 590694 h 1517960"/>
                  <a:gd name="connsiteX125" fmla="*/ 44246 w 278323"/>
                  <a:gd name="connsiteY125" fmla="*/ 602984 h 1517960"/>
                  <a:gd name="connsiteX126" fmla="*/ 41787 w 278323"/>
                  <a:gd name="connsiteY126" fmla="*/ 617732 h 1517960"/>
                  <a:gd name="connsiteX127" fmla="*/ 39329 w 278323"/>
                  <a:gd name="connsiteY127" fmla="*/ 625106 h 1517960"/>
                  <a:gd name="connsiteX128" fmla="*/ 36871 w 278323"/>
                  <a:gd name="connsiteY128" fmla="*/ 634939 h 1517960"/>
                  <a:gd name="connsiteX129" fmla="*/ 34413 w 278323"/>
                  <a:gd name="connsiteY129" fmla="*/ 642313 h 1517960"/>
                  <a:gd name="connsiteX130" fmla="*/ 27039 w 278323"/>
                  <a:gd name="connsiteY130" fmla="*/ 666894 h 1517960"/>
                  <a:gd name="connsiteX131" fmla="*/ 22123 w 278323"/>
                  <a:gd name="connsiteY131" fmla="*/ 681642 h 1517960"/>
                  <a:gd name="connsiteX132" fmla="*/ 19665 w 278323"/>
                  <a:gd name="connsiteY132" fmla="*/ 689016 h 1517960"/>
                  <a:gd name="connsiteX133" fmla="*/ 17207 w 278323"/>
                  <a:gd name="connsiteY133" fmla="*/ 698848 h 1517960"/>
                  <a:gd name="connsiteX134" fmla="*/ 12291 w 278323"/>
                  <a:gd name="connsiteY134" fmla="*/ 706223 h 1517960"/>
                  <a:gd name="connsiteX135" fmla="*/ 7375 w 278323"/>
                  <a:gd name="connsiteY135" fmla="*/ 725887 h 1517960"/>
                  <a:gd name="connsiteX136" fmla="*/ 4917 w 278323"/>
                  <a:gd name="connsiteY136" fmla="*/ 733261 h 1517960"/>
                  <a:gd name="connsiteX137" fmla="*/ 0 w 278323"/>
                  <a:gd name="connsiteY137" fmla="*/ 750468 h 1517960"/>
                  <a:gd name="connsiteX138" fmla="*/ 2458 w 278323"/>
                  <a:gd name="connsiteY138" fmla="*/ 821752 h 1517960"/>
                  <a:gd name="connsiteX139" fmla="*/ 7375 w 278323"/>
                  <a:gd name="connsiteY139" fmla="*/ 853706 h 1517960"/>
                  <a:gd name="connsiteX140" fmla="*/ 12291 w 278323"/>
                  <a:gd name="connsiteY140" fmla="*/ 863539 h 1517960"/>
                  <a:gd name="connsiteX141" fmla="*/ 17207 w 278323"/>
                  <a:gd name="connsiteY141" fmla="*/ 885661 h 1517960"/>
                  <a:gd name="connsiteX142" fmla="*/ 22123 w 278323"/>
                  <a:gd name="connsiteY142" fmla="*/ 895494 h 1517960"/>
                  <a:gd name="connsiteX143" fmla="*/ 27039 w 278323"/>
                  <a:gd name="connsiteY143" fmla="*/ 910242 h 1517960"/>
                  <a:gd name="connsiteX144" fmla="*/ 39329 w 278323"/>
                  <a:gd name="connsiteY144" fmla="*/ 937281 h 1517960"/>
                  <a:gd name="connsiteX145" fmla="*/ 46704 w 278323"/>
                  <a:gd name="connsiteY145" fmla="*/ 959403 h 1517960"/>
                  <a:gd name="connsiteX146" fmla="*/ 51620 w 278323"/>
                  <a:gd name="connsiteY146" fmla="*/ 969235 h 1517960"/>
                  <a:gd name="connsiteX147" fmla="*/ 58994 w 278323"/>
                  <a:gd name="connsiteY147" fmla="*/ 981526 h 1517960"/>
                  <a:gd name="connsiteX148" fmla="*/ 61452 w 278323"/>
                  <a:gd name="connsiteY148" fmla="*/ 988900 h 1517960"/>
                  <a:gd name="connsiteX149" fmla="*/ 76200 w 278323"/>
                  <a:gd name="connsiteY149" fmla="*/ 1015939 h 1517960"/>
                  <a:gd name="connsiteX150" fmla="*/ 88491 w 278323"/>
                  <a:gd name="connsiteY150" fmla="*/ 1040519 h 1517960"/>
                  <a:gd name="connsiteX151" fmla="*/ 93407 w 278323"/>
                  <a:gd name="connsiteY151" fmla="*/ 1047894 h 1517960"/>
                  <a:gd name="connsiteX152" fmla="*/ 98323 w 278323"/>
                  <a:gd name="connsiteY152" fmla="*/ 1060184 h 1517960"/>
                  <a:gd name="connsiteX153" fmla="*/ 110613 w 278323"/>
                  <a:gd name="connsiteY153" fmla="*/ 1077390 h 1517960"/>
                  <a:gd name="connsiteX154" fmla="*/ 117987 w 278323"/>
                  <a:gd name="connsiteY154" fmla="*/ 1097055 h 1517960"/>
                  <a:gd name="connsiteX155" fmla="*/ 120446 w 278323"/>
                  <a:gd name="connsiteY155" fmla="*/ 1104429 h 1517960"/>
                  <a:gd name="connsiteX156" fmla="*/ 130278 w 278323"/>
                  <a:gd name="connsiteY156" fmla="*/ 1114261 h 1517960"/>
                  <a:gd name="connsiteX157" fmla="*/ 137652 w 278323"/>
                  <a:gd name="connsiteY157" fmla="*/ 1131468 h 1517960"/>
                  <a:gd name="connsiteX158" fmla="*/ 145026 w 278323"/>
                  <a:gd name="connsiteY158" fmla="*/ 1141300 h 1517960"/>
                  <a:gd name="connsiteX159" fmla="*/ 149942 w 278323"/>
                  <a:gd name="connsiteY159" fmla="*/ 1151132 h 1517960"/>
                  <a:gd name="connsiteX160" fmla="*/ 159775 w 278323"/>
                  <a:gd name="connsiteY160" fmla="*/ 1168339 h 1517960"/>
                  <a:gd name="connsiteX161" fmla="*/ 162233 w 278323"/>
                  <a:gd name="connsiteY161" fmla="*/ 1175713 h 1517960"/>
                  <a:gd name="connsiteX162" fmla="*/ 169607 w 278323"/>
                  <a:gd name="connsiteY162" fmla="*/ 1195377 h 1517960"/>
                  <a:gd name="connsiteX163" fmla="*/ 172065 w 278323"/>
                  <a:gd name="connsiteY163" fmla="*/ 1205210 h 1517960"/>
                  <a:gd name="connsiteX164" fmla="*/ 181897 w 278323"/>
                  <a:gd name="connsiteY164" fmla="*/ 1227332 h 1517960"/>
                  <a:gd name="connsiteX165" fmla="*/ 186813 w 278323"/>
                  <a:gd name="connsiteY165" fmla="*/ 1242081 h 1517960"/>
                  <a:gd name="connsiteX166" fmla="*/ 196646 w 278323"/>
                  <a:gd name="connsiteY166" fmla="*/ 1264203 h 1517960"/>
                  <a:gd name="connsiteX167" fmla="*/ 201562 w 278323"/>
                  <a:gd name="connsiteY167" fmla="*/ 1276494 h 1517960"/>
                  <a:gd name="connsiteX168" fmla="*/ 206478 w 278323"/>
                  <a:gd name="connsiteY168" fmla="*/ 1291242 h 1517960"/>
                  <a:gd name="connsiteX169" fmla="*/ 208936 w 278323"/>
                  <a:gd name="connsiteY169" fmla="*/ 1308448 h 1517960"/>
                  <a:gd name="connsiteX170" fmla="*/ 208936 w 278323"/>
                  <a:gd name="connsiteY170" fmla="*/ 1500177 h 1517960"/>
                  <a:gd name="connsiteX171" fmla="*/ 211394 w 278323"/>
                  <a:gd name="connsiteY171" fmla="*/ 1507552 h 1517960"/>
                  <a:gd name="connsiteX172" fmla="*/ 226142 w 278323"/>
                  <a:gd name="connsiteY172" fmla="*/ 1512468 h 1517960"/>
                  <a:gd name="connsiteX173" fmla="*/ 263013 w 278323"/>
                  <a:gd name="connsiteY173" fmla="*/ 1517384 h 1517960"/>
                  <a:gd name="connsiteX174" fmla="*/ 277762 w 278323"/>
                  <a:gd name="connsiteY174" fmla="*/ 1478055 h 151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278323" h="1517960">
                    <a:moveTo>
                      <a:pt x="277762" y="1478055"/>
                    </a:moveTo>
                    <a:cubicBezTo>
                      <a:pt x="279810" y="1467813"/>
                      <a:pt x="275619" y="1463345"/>
                      <a:pt x="275304" y="1455932"/>
                    </a:cubicBezTo>
                    <a:cubicBezTo>
                      <a:pt x="270991" y="1354578"/>
                      <a:pt x="282848" y="1392518"/>
                      <a:pt x="270387" y="1355152"/>
                    </a:cubicBezTo>
                    <a:cubicBezTo>
                      <a:pt x="269568" y="1350236"/>
                      <a:pt x="268588" y="1345343"/>
                      <a:pt x="267929" y="1340403"/>
                    </a:cubicBezTo>
                    <a:cubicBezTo>
                      <a:pt x="266948" y="1333049"/>
                      <a:pt x="266760" y="1325587"/>
                      <a:pt x="265471" y="1318281"/>
                    </a:cubicBezTo>
                    <a:cubicBezTo>
                      <a:pt x="264297" y="1311627"/>
                      <a:pt x="260555" y="1298616"/>
                      <a:pt x="260555" y="1298616"/>
                    </a:cubicBezTo>
                    <a:cubicBezTo>
                      <a:pt x="260148" y="1294955"/>
                      <a:pt x="258792" y="1273756"/>
                      <a:pt x="255639" y="1266661"/>
                    </a:cubicBezTo>
                    <a:cubicBezTo>
                      <a:pt x="253699" y="1262295"/>
                      <a:pt x="250723" y="1258468"/>
                      <a:pt x="248265" y="1254371"/>
                    </a:cubicBezTo>
                    <a:cubicBezTo>
                      <a:pt x="247330" y="1249698"/>
                      <a:pt x="245868" y="1239744"/>
                      <a:pt x="243349" y="1234706"/>
                    </a:cubicBezTo>
                    <a:cubicBezTo>
                      <a:pt x="242028" y="1232064"/>
                      <a:pt x="239633" y="1230032"/>
                      <a:pt x="238433" y="1227332"/>
                    </a:cubicBezTo>
                    <a:cubicBezTo>
                      <a:pt x="236328" y="1222597"/>
                      <a:pt x="235156" y="1217500"/>
                      <a:pt x="233517" y="1212584"/>
                    </a:cubicBezTo>
                    <a:cubicBezTo>
                      <a:pt x="232698" y="1210126"/>
                      <a:pt x="231686" y="1207724"/>
                      <a:pt x="231058" y="1205210"/>
                    </a:cubicBezTo>
                    <a:cubicBezTo>
                      <a:pt x="230239" y="1201932"/>
                      <a:pt x="229855" y="1198514"/>
                      <a:pt x="228600" y="1195377"/>
                    </a:cubicBezTo>
                    <a:cubicBezTo>
                      <a:pt x="213784" y="1158336"/>
                      <a:pt x="227564" y="1195764"/>
                      <a:pt x="216310" y="1173255"/>
                    </a:cubicBezTo>
                    <a:cubicBezTo>
                      <a:pt x="215151" y="1170938"/>
                      <a:pt x="215185" y="1168103"/>
                      <a:pt x="213852" y="1165881"/>
                    </a:cubicBezTo>
                    <a:cubicBezTo>
                      <a:pt x="212660" y="1163894"/>
                      <a:pt x="210222" y="1162892"/>
                      <a:pt x="208936" y="1160964"/>
                    </a:cubicBezTo>
                    <a:cubicBezTo>
                      <a:pt x="206904" y="1157915"/>
                      <a:pt x="205905" y="1154274"/>
                      <a:pt x="204020" y="1151132"/>
                    </a:cubicBezTo>
                    <a:cubicBezTo>
                      <a:pt x="200980" y="1146066"/>
                      <a:pt x="194187" y="1136384"/>
                      <a:pt x="194187" y="1136384"/>
                    </a:cubicBezTo>
                    <a:cubicBezTo>
                      <a:pt x="188915" y="1120567"/>
                      <a:pt x="195862" y="1137746"/>
                      <a:pt x="184355" y="1121635"/>
                    </a:cubicBezTo>
                    <a:cubicBezTo>
                      <a:pt x="182225" y="1118653"/>
                      <a:pt x="181569" y="1114785"/>
                      <a:pt x="179439" y="1111803"/>
                    </a:cubicBezTo>
                    <a:cubicBezTo>
                      <a:pt x="177419" y="1108974"/>
                      <a:pt x="174199" y="1107173"/>
                      <a:pt x="172065" y="1104429"/>
                    </a:cubicBezTo>
                    <a:cubicBezTo>
                      <a:pt x="168438" y="1099765"/>
                      <a:pt x="165510" y="1094597"/>
                      <a:pt x="162233" y="1089681"/>
                    </a:cubicBezTo>
                    <a:lnTo>
                      <a:pt x="157317" y="1082306"/>
                    </a:lnTo>
                    <a:lnTo>
                      <a:pt x="152400" y="1074932"/>
                    </a:lnTo>
                    <a:cubicBezTo>
                      <a:pt x="145602" y="1054538"/>
                      <a:pt x="157016" y="1086623"/>
                      <a:pt x="140110" y="1052810"/>
                    </a:cubicBezTo>
                    <a:cubicBezTo>
                      <a:pt x="136833" y="1046255"/>
                      <a:pt x="134343" y="1039243"/>
                      <a:pt x="130278" y="1033145"/>
                    </a:cubicBezTo>
                    <a:cubicBezTo>
                      <a:pt x="123329" y="1022722"/>
                      <a:pt x="126683" y="1028413"/>
                      <a:pt x="120446" y="1015939"/>
                    </a:cubicBezTo>
                    <a:cubicBezTo>
                      <a:pt x="114616" y="986796"/>
                      <a:pt x="122279" y="1016991"/>
                      <a:pt x="113071" y="996274"/>
                    </a:cubicBezTo>
                    <a:cubicBezTo>
                      <a:pt x="110966" y="991539"/>
                      <a:pt x="110472" y="986161"/>
                      <a:pt x="108155" y="981526"/>
                    </a:cubicBezTo>
                    <a:cubicBezTo>
                      <a:pt x="106516" y="978249"/>
                      <a:pt x="104682" y="975062"/>
                      <a:pt x="103239" y="971694"/>
                    </a:cubicBezTo>
                    <a:cubicBezTo>
                      <a:pt x="102218" y="969312"/>
                      <a:pt x="101833" y="966687"/>
                      <a:pt x="100781" y="964319"/>
                    </a:cubicBezTo>
                    <a:cubicBezTo>
                      <a:pt x="98549" y="959296"/>
                      <a:pt x="95865" y="954487"/>
                      <a:pt x="93407" y="949571"/>
                    </a:cubicBezTo>
                    <a:cubicBezTo>
                      <a:pt x="92588" y="943016"/>
                      <a:pt x="92551" y="936315"/>
                      <a:pt x="90949" y="929906"/>
                    </a:cubicBezTo>
                    <a:cubicBezTo>
                      <a:pt x="82920" y="897787"/>
                      <a:pt x="88317" y="948513"/>
                      <a:pt x="81117" y="905326"/>
                    </a:cubicBezTo>
                    <a:cubicBezTo>
                      <a:pt x="76666" y="878630"/>
                      <a:pt x="81908" y="901161"/>
                      <a:pt x="73742" y="880745"/>
                    </a:cubicBezTo>
                    <a:cubicBezTo>
                      <a:pt x="71817" y="875934"/>
                      <a:pt x="70465" y="870913"/>
                      <a:pt x="68826" y="865997"/>
                    </a:cubicBezTo>
                    <a:cubicBezTo>
                      <a:pt x="68007" y="863539"/>
                      <a:pt x="66996" y="861137"/>
                      <a:pt x="66368" y="858623"/>
                    </a:cubicBezTo>
                    <a:cubicBezTo>
                      <a:pt x="65549" y="855345"/>
                      <a:pt x="64978" y="851995"/>
                      <a:pt x="63910" y="848790"/>
                    </a:cubicBezTo>
                    <a:cubicBezTo>
                      <a:pt x="62515" y="844604"/>
                      <a:pt x="60502" y="840647"/>
                      <a:pt x="58994" y="836500"/>
                    </a:cubicBezTo>
                    <a:cubicBezTo>
                      <a:pt x="57223" y="831630"/>
                      <a:pt x="55717" y="826668"/>
                      <a:pt x="54078" y="821752"/>
                    </a:cubicBezTo>
                    <a:cubicBezTo>
                      <a:pt x="49374" y="793524"/>
                      <a:pt x="53776" y="821178"/>
                      <a:pt x="49162" y="787339"/>
                    </a:cubicBezTo>
                    <a:cubicBezTo>
                      <a:pt x="47596" y="775858"/>
                      <a:pt x="44246" y="752926"/>
                      <a:pt x="44246" y="752926"/>
                    </a:cubicBezTo>
                    <a:cubicBezTo>
                      <a:pt x="45065" y="717694"/>
                      <a:pt x="45173" y="682438"/>
                      <a:pt x="46704" y="647229"/>
                    </a:cubicBezTo>
                    <a:cubicBezTo>
                      <a:pt x="46817" y="644640"/>
                      <a:pt x="48600" y="642384"/>
                      <a:pt x="49162" y="639855"/>
                    </a:cubicBezTo>
                    <a:cubicBezTo>
                      <a:pt x="50243" y="634990"/>
                      <a:pt x="50539" y="629971"/>
                      <a:pt x="51620" y="625106"/>
                    </a:cubicBezTo>
                    <a:cubicBezTo>
                      <a:pt x="52182" y="622577"/>
                      <a:pt x="53450" y="620246"/>
                      <a:pt x="54078" y="617732"/>
                    </a:cubicBezTo>
                    <a:cubicBezTo>
                      <a:pt x="55091" y="613679"/>
                      <a:pt x="55597" y="609513"/>
                      <a:pt x="56536" y="605442"/>
                    </a:cubicBezTo>
                    <a:cubicBezTo>
                      <a:pt x="58055" y="598858"/>
                      <a:pt x="59813" y="592332"/>
                      <a:pt x="61452" y="585777"/>
                    </a:cubicBezTo>
                    <a:cubicBezTo>
                      <a:pt x="62271" y="582500"/>
                      <a:pt x="62842" y="579150"/>
                      <a:pt x="63910" y="575945"/>
                    </a:cubicBezTo>
                    <a:cubicBezTo>
                      <a:pt x="64729" y="573487"/>
                      <a:pt x="65656" y="571062"/>
                      <a:pt x="66368" y="568571"/>
                    </a:cubicBezTo>
                    <a:cubicBezTo>
                      <a:pt x="67296" y="565323"/>
                      <a:pt x="67495" y="561844"/>
                      <a:pt x="68826" y="558739"/>
                    </a:cubicBezTo>
                    <a:cubicBezTo>
                      <a:pt x="69990" y="556023"/>
                      <a:pt x="72542" y="554064"/>
                      <a:pt x="73742" y="551364"/>
                    </a:cubicBezTo>
                    <a:cubicBezTo>
                      <a:pt x="75846" y="546629"/>
                      <a:pt x="77019" y="541532"/>
                      <a:pt x="78658" y="536616"/>
                    </a:cubicBezTo>
                    <a:lnTo>
                      <a:pt x="81117" y="529242"/>
                    </a:lnTo>
                    <a:cubicBezTo>
                      <a:pt x="81936" y="526784"/>
                      <a:pt x="82416" y="524185"/>
                      <a:pt x="83575" y="521868"/>
                    </a:cubicBezTo>
                    <a:cubicBezTo>
                      <a:pt x="89812" y="509393"/>
                      <a:pt x="86458" y="515084"/>
                      <a:pt x="93407" y="504661"/>
                    </a:cubicBezTo>
                    <a:cubicBezTo>
                      <a:pt x="94226" y="501384"/>
                      <a:pt x="94679" y="497992"/>
                      <a:pt x="95865" y="494829"/>
                    </a:cubicBezTo>
                    <a:cubicBezTo>
                      <a:pt x="97152" y="491398"/>
                      <a:pt x="99338" y="488365"/>
                      <a:pt x="100781" y="484997"/>
                    </a:cubicBezTo>
                    <a:cubicBezTo>
                      <a:pt x="101802" y="482616"/>
                      <a:pt x="102218" y="480004"/>
                      <a:pt x="103239" y="477623"/>
                    </a:cubicBezTo>
                    <a:cubicBezTo>
                      <a:pt x="104682" y="474255"/>
                      <a:pt x="106712" y="471158"/>
                      <a:pt x="108155" y="467790"/>
                    </a:cubicBezTo>
                    <a:cubicBezTo>
                      <a:pt x="109176" y="465409"/>
                      <a:pt x="109454" y="462733"/>
                      <a:pt x="110613" y="460416"/>
                    </a:cubicBezTo>
                    <a:cubicBezTo>
                      <a:pt x="111934" y="457774"/>
                      <a:pt x="114208" y="455684"/>
                      <a:pt x="115529" y="453042"/>
                    </a:cubicBezTo>
                    <a:cubicBezTo>
                      <a:pt x="117492" y="449116"/>
                      <a:pt x="119397" y="439506"/>
                      <a:pt x="120446" y="435835"/>
                    </a:cubicBezTo>
                    <a:cubicBezTo>
                      <a:pt x="121158" y="433344"/>
                      <a:pt x="122192" y="430952"/>
                      <a:pt x="122904" y="428461"/>
                    </a:cubicBezTo>
                    <a:cubicBezTo>
                      <a:pt x="123832" y="425213"/>
                      <a:pt x="124031" y="421734"/>
                      <a:pt x="125362" y="418629"/>
                    </a:cubicBezTo>
                    <a:cubicBezTo>
                      <a:pt x="126526" y="415914"/>
                      <a:pt x="128957" y="413897"/>
                      <a:pt x="130278" y="411255"/>
                    </a:cubicBezTo>
                    <a:cubicBezTo>
                      <a:pt x="131437" y="408938"/>
                      <a:pt x="131577" y="406198"/>
                      <a:pt x="132736" y="403881"/>
                    </a:cubicBezTo>
                    <a:cubicBezTo>
                      <a:pt x="134057" y="401238"/>
                      <a:pt x="136452" y="399206"/>
                      <a:pt x="137652" y="396506"/>
                    </a:cubicBezTo>
                    <a:cubicBezTo>
                      <a:pt x="142325" y="385990"/>
                      <a:pt x="142166" y="381937"/>
                      <a:pt x="145026" y="371926"/>
                    </a:cubicBezTo>
                    <a:cubicBezTo>
                      <a:pt x="147437" y="363487"/>
                      <a:pt x="148031" y="363458"/>
                      <a:pt x="152400" y="354719"/>
                    </a:cubicBezTo>
                    <a:cubicBezTo>
                      <a:pt x="154514" y="344147"/>
                      <a:pt x="155747" y="338670"/>
                      <a:pt x="157317" y="327681"/>
                    </a:cubicBezTo>
                    <a:cubicBezTo>
                      <a:pt x="158251" y="321141"/>
                      <a:pt x="158841" y="314556"/>
                      <a:pt x="159775" y="308016"/>
                    </a:cubicBezTo>
                    <a:cubicBezTo>
                      <a:pt x="159987" y="306530"/>
                      <a:pt x="163714" y="283582"/>
                      <a:pt x="164691" y="280977"/>
                    </a:cubicBezTo>
                    <a:cubicBezTo>
                      <a:pt x="165728" y="278211"/>
                      <a:pt x="167968" y="276061"/>
                      <a:pt x="169607" y="273603"/>
                    </a:cubicBezTo>
                    <a:cubicBezTo>
                      <a:pt x="170426" y="258855"/>
                      <a:pt x="170665" y="244063"/>
                      <a:pt x="172065" y="229358"/>
                    </a:cubicBezTo>
                    <a:cubicBezTo>
                      <a:pt x="172311" y="226779"/>
                      <a:pt x="173895" y="224498"/>
                      <a:pt x="174523" y="221984"/>
                    </a:cubicBezTo>
                    <a:cubicBezTo>
                      <a:pt x="175536" y="217931"/>
                      <a:pt x="176075" y="213772"/>
                      <a:pt x="176981" y="209694"/>
                    </a:cubicBezTo>
                    <a:cubicBezTo>
                      <a:pt x="177714" y="206396"/>
                      <a:pt x="178706" y="203159"/>
                      <a:pt x="179439" y="199861"/>
                    </a:cubicBezTo>
                    <a:cubicBezTo>
                      <a:pt x="183251" y="182708"/>
                      <a:pt x="179472" y="192422"/>
                      <a:pt x="186813" y="177739"/>
                    </a:cubicBezTo>
                    <a:cubicBezTo>
                      <a:pt x="187632" y="173642"/>
                      <a:pt x="188172" y="169479"/>
                      <a:pt x="189271" y="165448"/>
                    </a:cubicBezTo>
                    <a:cubicBezTo>
                      <a:pt x="190634" y="160449"/>
                      <a:pt x="194187" y="150700"/>
                      <a:pt x="194187" y="150700"/>
                    </a:cubicBezTo>
                    <a:cubicBezTo>
                      <a:pt x="198256" y="118156"/>
                      <a:pt x="194051" y="141345"/>
                      <a:pt x="199104" y="123661"/>
                    </a:cubicBezTo>
                    <a:cubicBezTo>
                      <a:pt x="200032" y="120413"/>
                      <a:pt x="200231" y="116934"/>
                      <a:pt x="201562" y="113829"/>
                    </a:cubicBezTo>
                    <a:cubicBezTo>
                      <a:pt x="202726" y="111114"/>
                      <a:pt x="205278" y="109155"/>
                      <a:pt x="206478" y="106455"/>
                    </a:cubicBezTo>
                    <a:cubicBezTo>
                      <a:pt x="208583" y="101719"/>
                      <a:pt x="209755" y="96622"/>
                      <a:pt x="211394" y="91706"/>
                    </a:cubicBezTo>
                    <a:lnTo>
                      <a:pt x="213852" y="84332"/>
                    </a:lnTo>
                    <a:cubicBezTo>
                      <a:pt x="222110" y="59559"/>
                      <a:pt x="209513" y="97979"/>
                      <a:pt x="218768" y="67126"/>
                    </a:cubicBezTo>
                    <a:cubicBezTo>
                      <a:pt x="220257" y="62162"/>
                      <a:pt x="223684" y="52377"/>
                      <a:pt x="223684" y="52377"/>
                    </a:cubicBezTo>
                    <a:cubicBezTo>
                      <a:pt x="224581" y="46098"/>
                      <a:pt x="225926" y="32470"/>
                      <a:pt x="228600" y="25339"/>
                    </a:cubicBezTo>
                    <a:cubicBezTo>
                      <a:pt x="229887" y="21908"/>
                      <a:pt x="231878" y="18784"/>
                      <a:pt x="233517" y="15506"/>
                    </a:cubicBezTo>
                    <a:cubicBezTo>
                      <a:pt x="234336" y="10590"/>
                      <a:pt x="238740" y="-3389"/>
                      <a:pt x="235975" y="758"/>
                    </a:cubicBezTo>
                    <a:cubicBezTo>
                      <a:pt x="231663" y="7226"/>
                      <a:pt x="232912" y="16413"/>
                      <a:pt x="228600" y="22881"/>
                    </a:cubicBezTo>
                    <a:cubicBezTo>
                      <a:pt x="226961" y="25339"/>
                      <a:pt x="224884" y="27555"/>
                      <a:pt x="223684" y="30255"/>
                    </a:cubicBezTo>
                    <a:cubicBezTo>
                      <a:pt x="221579" y="34990"/>
                      <a:pt x="220407" y="40087"/>
                      <a:pt x="218768" y="45003"/>
                    </a:cubicBezTo>
                    <a:lnTo>
                      <a:pt x="213852" y="59752"/>
                    </a:lnTo>
                    <a:lnTo>
                      <a:pt x="211394" y="67126"/>
                    </a:lnTo>
                    <a:cubicBezTo>
                      <a:pt x="210575" y="69584"/>
                      <a:pt x="210373" y="72344"/>
                      <a:pt x="208936" y="74500"/>
                    </a:cubicBezTo>
                    <a:cubicBezTo>
                      <a:pt x="207297" y="76958"/>
                      <a:pt x="205341" y="79232"/>
                      <a:pt x="204020" y="81874"/>
                    </a:cubicBezTo>
                    <a:cubicBezTo>
                      <a:pt x="202861" y="84191"/>
                      <a:pt x="202721" y="86931"/>
                      <a:pt x="201562" y="89248"/>
                    </a:cubicBezTo>
                    <a:cubicBezTo>
                      <a:pt x="198460" y="95453"/>
                      <a:pt x="196304" y="96965"/>
                      <a:pt x="191729" y="101539"/>
                    </a:cubicBezTo>
                    <a:cubicBezTo>
                      <a:pt x="191150" y="103854"/>
                      <a:pt x="188416" y="115860"/>
                      <a:pt x="186813" y="118745"/>
                    </a:cubicBezTo>
                    <a:cubicBezTo>
                      <a:pt x="183944" y="123910"/>
                      <a:pt x="178849" y="127889"/>
                      <a:pt x="176981" y="133494"/>
                    </a:cubicBezTo>
                    <a:cubicBezTo>
                      <a:pt x="171217" y="150787"/>
                      <a:pt x="178719" y="129439"/>
                      <a:pt x="169607" y="150700"/>
                    </a:cubicBezTo>
                    <a:cubicBezTo>
                      <a:pt x="168586" y="153081"/>
                      <a:pt x="168407" y="155809"/>
                      <a:pt x="167149" y="158074"/>
                    </a:cubicBezTo>
                    <a:cubicBezTo>
                      <a:pt x="164280" y="163239"/>
                      <a:pt x="160595" y="167907"/>
                      <a:pt x="157317" y="172823"/>
                    </a:cubicBezTo>
                    <a:lnTo>
                      <a:pt x="152400" y="180197"/>
                    </a:lnTo>
                    <a:cubicBezTo>
                      <a:pt x="146636" y="197490"/>
                      <a:pt x="154138" y="176142"/>
                      <a:pt x="145026" y="197403"/>
                    </a:cubicBezTo>
                    <a:cubicBezTo>
                      <a:pt x="144005" y="199784"/>
                      <a:pt x="143727" y="202460"/>
                      <a:pt x="142568" y="204777"/>
                    </a:cubicBezTo>
                    <a:cubicBezTo>
                      <a:pt x="141247" y="207420"/>
                      <a:pt x="139118" y="209587"/>
                      <a:pt x="137652" y="212152"/>
                    </a:cubicBezTo>
                    <a:cubicBezTo>
                      <a:pt x="135834" y="215333"/>
                      <a:pt x="134621" y="218842"/>
                      <a:pt x="132736" y="221984"/>
                    </a:cubicBezTo>
                    <a:cubicBezTo>
                      <a:pt x="129696" y="227050"/>
                      <a:pt x="122904" y="236732"/>
                      <a:pt x="122904" y="236732"/>
                    </a:cubicBezTo>
                    <a:cubicBezTo>
                      <a:pt x="121529" y="242230"/>
                      <a:pt x="117924" y="257720"/>
                      <a:pt x="115529" y="261313"/>
                    </a:cubicBezTo>
                    <a:cubicBezTo>
                      <a:pt x="113890" y="263771"/>
                      <a:pt x="111934" y="266045"/>
                      <a:pt x="110613" y="268687"/>
                    </a:cubicBezTo>
                    <a:cubicBezTo>
                      <a:pt x="100436" y="289040"/>
                      <a:pt x="117328" y="262302"/>
                      <a:pt x="103239" y="283435"/>
                    </a:cubicBezTo>
                    <a:lnTo>
                      <a:pt x="90949" y="320306"/>
                    </a:lnTo>
                    <a:cubicBezTo>
                      <a:pt x="90948" y="320308"/>
                      <a:pt x="86034" y="335052"/>
                      <a:pt x="86033" y="335055"/>
                    </a:cubicBezTo>
                    <a:cubicBezTo>
                      <a:pt x="82519" y="342083"/>
                      <a:pt x="80465" y="345032"/>
                      <a:pt x="78658" y="352261"/>
                    </a:cubicBezTo>
                    <a:cubicBezTo>
                      <a:pt x="77645" y="356314"/>
                      <a:pt x="77213" y="360499"/>
                      <a:pt x="76200" y="364552"/>
                    </a:cubicBezTo>
                    <a:cubicBezTo>
                      <a:pt x="75572" y="367066"/>
                      <a:pt x="74304" y="369397"/>
                      <a:pt x="73742" y="371926"/>
                    </a:cubicBezTo>
                    <a:cubicBezTo>
                      <a:pt x="67974" y="397882"/>
                      <a:pt x="74359" y="377448"/>
                      <a:pt x="68826" y="394048"/>
                    </a:cubicBezTo>
                    <a:cubicBezTo>
                      <a:pt x="68007" y="398964"/>
                      <a:pt x="67449" y="403932"/>
                      <a:pt x="66368" y="408797"/>
                    </a:cubicBezTo>
                    <a:cubicBezTo>
                      <a:pt x="61484" y="430775"/>
                      <a:pt x="65604" y="393241"/>
                      <a:pt x="61452" y="433377"/>
                    </a:cubicBezTo>
                    <a:cubicBezTo>
                      <a:pt x="54133" y="504129"/>
                      <a:pt x="60049" y="466377"/>
                      <a:pt x="54078" y="502203"/>
                    </a:cubicBezTo>
                    <a:cubicBezTo>
                      <a:pt x="53259" y="522687"/>
                      <a:pt x="52899" y="543195"/>
                      <a:pt x="51620" y="563655"/>
                    </a:cubicBezTo>
                    <a:cubicBezTo>
                      <a:pt x="50694" y="578472"/>
                      <a:pt x="49395" y="578584"/>
                      <a:pt x="46704" y="590694"/>
                    </a:cubicBezTo>
                    <a:cubicBezTo>
                      <a:pt x="45798" y="594772"/>
                      <a:pt x="44993" y="598874"/>
                      <a:pt x="44246" y="602984"/>
                    </a:cubicBezTo>
                    <a:cubicBezTo>
                      <a:pt x="43354" y="607887"/>
                      <a:pt x="42868" y="612867"/>
                      <a:pt x="41787" y="617732"/>
                    </a:cubicBezTo>
                    <a:cubicBezTo>
                      <a:pt x="41225" y="620261"/>
                      <a:pt x="40041" y="622615"/>
                      <a:pt x="39329" y="625106"/>
                    </a:cubicBezTo>
                    <a:cubicBezTo>
                      <a:pt x="38401" y="628355"/>
                      <a:pt x="37799" y="631690"/>
                      <a:pt x="36871" y="634939"/>
                    </a:cubicBezTo>
                    <a:cubicBezTo>
                      <a:pt x="36159" y="637430"/>
                      <a:pt x="35125" y="639822"/>
                      <a:pt x="34413" y="642313"/>
                    </a:cubicBezTo>
                    <a:cubicBezTo>
                      <a:pt x="26983" y="668319"/>
                      <a:pt x="38723" y="631841"/>
                      <a:pt x="27039" y="666894"/>
                    </a:cubicBezTo>
                    <a:lnTo>
                      <a:pt x="22123" y="681642"/>
                    </a:lnTo>
                    <a:cubicBezTo>
                      <a:pt x="21304" y="684100"/>
                      <a:pt x="20293" y="686502"/>
                      <a:pt x="19665" y="689016"/>
                    </a:cubicBezTo>
                    <a:cubicBezTo>
                      <a:pt x="18846" y="692293"/>
                      <a:pt x="18538" y="695743"/>
                      <a:pt x="17207" y="698848"/>
                    </a:cubicBezTo>
                    <a:cubicBezTo>
                      <a:pt x="16043" y="701564"/>
                      <a:pt x="13930" y="703765"/>
                      <a:pt x="12291" y="706223"/>
                    </a:cubicBezTo>
                    <a:cubicBezTo>
                      <a:pt x="10652" y="712778"/>
                      <a:pt x="9512" y="719477"/>
                      <a:pt x="7375" y="725887"/>
                    </a:cubicBezTo>
                    <a:cubicBezTo>
                      <a:pt x="6556" y="728345"/>
                      <a:pt x="5629" y="730770"/>
                      <a:pt x="4917" y="733261"/>
                    </a:cubicBezTo>
                    <a:cubicBezTo>
                      <a:pt x="-1257" y="754867"/>
                      <a:pt x="5893" y="732788"/>
                      <a:pt x="0" y="750468"/>
                    </a:cubicBezTo>
                    <a:cubicBezTo>
                      <a:pt x="819" y="774229"/>
                      <a:pt x="1174" y="798011"/>
                      <a:pt x="2458" y="821752"/>
                    </a:cubicBezTo>
                    <a:cubicBezTo>
                      <a:pt x="2652" y="825342"/>
                      <a:pt x="5382" y="847726"/>
                      <a:pt x="7375" y="853706"/>
                    </a:cubicBezTo>
                    <a:cubicBezTo>
                      <a:pt x="8534" y="857182"/>
                      <a:pt x="10652" y="860261"/>
                      <a:pt x="12291" y="863539"/>
                    </a:cubicBezTo>
                    <a:cubicBezTo>
                      <a:pt x="12959" y="866877"/>
                      <a:pt x="15719" y="881693"/>
                      <a:pt x="17207" y="885661"/>
                    </a:cubicBezTo>
                    <a:cubicBezTo>
                      <a:pt x="18494" y="889092"/>
                      <a:pt x="20762" y="892092"/>
                      <a:pt x="22123" y="895494"/>
                    </a:cubicBezTo>
                    <a:cubicBezTo>
                      <a:pt x="24047" y="900305"/>
                      <a:pt x="24722" y="905607"/>
                      <a:pt x="27039" y="910242"/>
                    </a:cubicBezTo>
                    <a:cubicBezTo>
                      <a:pt x="32158" y="920481"/>
                      <a:pt x="34918" y="925518"/>
                      <a:pt x="39329" y="937281"/>
                    </a:cubicBezTo>
                    <a:cubicBezTo>
                      <a:pt x="42058" y="944559"/>
                      <a:pt x="43228" y="952451"/>
                      <a:pt x="46704" y="959403"/>
                    </a:cubicBezTo>
                    <a:cubicBezTo>
                      <a:pt x="48343" y="962680"/>
                      <a:pt x="49841" y="966032"/>
                      <a:pt x="51620" y="969235"/>
                    </a:cubicBezTo>
                    <a:cubicBezTo>
                      <a:pt x="53940" y="973412"/>
                      <a:pt x="56857" y="977253"/>
                      <a:pt x="58994" y="981526"/>
                    </a:cubicBezTo>
                    <a:cubicBezTo>
                      <a:pt x="60153" y="983843"/>
                      <a:pt x="60400" y="986532"/>
                      <a:pt x="61452" y="988900"/>
                    </a:cubicBezTo>
                    <a:cubicBezTo>
                      <a:pt x="71136" y="1010690"/>
                      <a:pt x="65847" y="996528"/>
                      <a:pt x="76200" y="1015939"/>
                    </a:cubicBezTo>
                    <a:cubicBezTo>
                      <a:pt x="80511" y="1024022"/>
                      <a:pt x="83410" y="1032897"/>
                      <a:pt x="88491" y="1040519"/>
                    </a:cubicBezTo>
                    <a:cubicBezTo>
                      <a:pt x="90130" y="1042977"/>
                      <a:pt x="92086" y="1045251"/>
                      <a:pt x="93407" y="1047894"/>
                    </a:cubicBezTo>
                    <a:cubicBezTo>
                      <a:pt x="95380" y="1051840"/>
                      <a:pt x="96100" y="1056373"/>
                      <a:pt x="98323" y="1060184"/>
                    </a:cubicBezTo>
                    <a:cubicBezTo>
                      <a:pt x="101874" y="1066272"/>
                      <a:pt x="106516" y="1071655"/>
                      <a:pt x="110613" y="1077390"/>
                    </a:cubicBezTo>
                    <a:cubicBezTo>
                      <a:pt x="116187" y="1094111"/>
                      <a:pt x="109179" y="1073570"/>
                      <a:pt x="117987" y="1097055"/>
                    </a:cubicBezTo>
                    <a:cubicBezTo>
                      <a:pt x="118897" y="1099481"/>
                      <a:pt x="118940" y="1102321"/>
                      <a:pt x="120446" y="1104429"/>
                    </a:cubicBezTo>
                    <a:cubicBezTo>
                      <a:pt x="123140" y="1108200"/>
                      <a:pt x="127001" y="1110984"/>
                      <a:pt x="130278" y="1114261"/>
                    </a:cubicBezTo>
                    <a:cubicBezTo>
                      <a:pt x="132667" y="1121429"/>
                      <a:pt x="133314" y="1124526"/>
                      <a:pt x="137652" y="1131468"/>
                    </a:cubicBezTo>
                    <a:cubicBezTo>
                      <a:pt x="139823" y="1134942"/>
                      <a:pt x="142855" y="1137826"/>
                      <a:pt x="145026" y="1141300"/>
                    </a:cubicBezTo>
                    <a:cubicBezTo>
                      <a:pt x="146968" y="1144407"/>
                      <a:pt x="148124" y="1147951"/>
                      <a:pt x="149942" y="1151132"/>
                    </a:cubicBezTo>
                    <a:cubicBezTo>
                      <a:pt x="156995" y="1163475"/>
                      <a:pt x="153407" y="1153482"/>
                      <a:pt x="159775" y="1168339"/>
                    </a:cubicBezTo>
                    <a:cubicBezTo>
                      <a:pt x="160796" y="1170720"/>
                      <a:pt x="161323" y="1173287"/>
                      <a:pt x="162233" y="1175713"/>
                    </a:cubicBezTo>
                    <a:cubicBezTo>
                      <a:pt x="165349" y="1184022"/>
                      <a:pt x="167376" y="1187568"/>
                      <a:pt x="169607" y="1195377"/>
                    </a:cubicBezTo>
                    <a:cubicBezTo>
                      <a:pt x="170535" y="1198626"/>
                      <a:pt x="170997" y="1202005"/>
                      <a:pt x="172065" y="1205210"/>
                    </a:cubicBezTo>
                    <a:cubicBezTo>
                      <a:pt x="180361" y="1230098"/>
                      <a:pt x="173331" y="1205917"/>
                      <a:pt x="181897" y="1227332"/>
                    </a:cubicBezTo>
                    <a:cubicBezTo>
                      <a:pt x="183822" y="1232144"/>
                      <a:pt x="184888" y="1237269"/>
                      <a:pt x="186813" y="1242081"/>
                    </a:cubicBezTo>
                    <a:cubicBezTo>
                      <a:pt x="201392" y="1278528"/>
                      <a:pt x="182861" y="1233188"/>
                      <a:pt x="196646" y="1264203"/>
                    </a:cubicBezTo>
                    <a:cubicBezTo>
                      <a:pt x="198438" y="1268235"/>
                      <a:pt x="200054" y="1272347"/>
                      <a:pt x="201562" y="1276494"/>
                    </a:cubicBezTo>
                    <a:cubicBezTo>
                      <a:pt x="203333" y="1281364"/>
                      <a:pt x="206478" y="1291242"/>
                      <a:pt x="206478" y="1291242"/>
                    </a:cubicBezTo>
                    <a:cubicBezTo>
                      <a:pt x="207297" y="1296977"/>
                      <a:pt x="208729" y="1302658"/>
                      <a:pt x="208936" y="1308448"/>
                    </a:cubicBezTo>
                    <a:cubicBezTo>
                      <a:pt x="212963" y="1421219"/>
                      <a:pt x="212136" y="1407378"/>
                      <a:pt x="208936" y="1500177"/>
                    </a:cubicBezTo>
                    <a:cubicBezTo>
                      <a:pt x="209755" y="1502635"/>
                      <a:pt x="209285" y="1506046"/>
                      <a:pt x="211394" y="1507552"/>
                    </a:cubicBezTo>
                    <a:cubicBezTo>
                      <a:pt x="215611" y="1510564"/>
                      <a:pt x="221000" y="1511825"/>
                      <a:pt x="226142" y="1512468"/>
                    </a:cubicBezTo>
                    <a:cubicBezTo>
                      <a:pt x="251556" y="1515645"/>
                      <a:pt x="239267" y="1513992"/>
                      <a:pt x="263013" y="1517384"/>
                    </a:cubicBezTo>
                    <a:cubicBezTo>
                      <a:pt x="279317" y="1522818"/>
                      <a:pt x="275714" y="1488297"/>
                      <a:pt x="277762" y="147805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6221764" y="3662314"/>
                <a:ext cx="624600" cy="1069536"/>
              </a:xfrm>
              <a:custGeom>
                <a:avLst/>
                <a:gdLst>
                  <a:gd name="connsiteX0" fmla="*/ 857865 w 899652"/>
                  <a:gd name="connsiteY0" fmla="*/ 1517279 h 1540522"/>
                  <a:gd name="connsiteX1" fmla="*/ 857865 w 899652"/>
                  <a:gd name="connsiteY1" fmla="*/ 1168234 h 1540522"/>
                  <a:gd name="connsiteX2" fmla="*/ 855407 w 899652"/>
                  <a:gd name="connsiteY2" fmla="*/ 1158401 h 1540522"/>
                  <a:gd name="connsiteX3" fmla="*/ 852949 w 899652"/>
                  <a:gd name="connsiteY3" fmla="*/ 1126446 h 1540522"/>
                  <a:gd name="connsiteX4" fmla="*/ 850491 w 899652"/>
                  <a:gd name="connsiteY4" fmla="*/ 1114156 h 1540522"/>
                  <a:gd name="connsiteX5" fmla="*/ 845575 w 899652"/>
                  <a:gd name="connsiteY5" fmla="*/ 1096950 h 1540522"/>
                  <a:gd name="connsiteX6" fmla="*/ 840659 w 899652"/>
                  <a:gd name="connsiteY6" fmla="*/ 1084659 h 1540522"/>
                  <a:gd name="connsiteX7" fmla="*/ 835742 w 899652"/>
                  <a:gd name="connsiteY7" fmla="*/ 1062537 h 1540522"/>
                  <a:gd name="connsiteX8" fmla="*/ 830826 w 899652"/>
                  <a:gd name="connsiteY8" fmla="*/ 1052704 h 1540522"/>
                  <a:gd name="connsiteX9" fmla="*/ 828368 w 899652"/>
                  <a:gd name="connsiteY9" fmla="*/ 1040414 h 1540522"/>
                  <a:gd name="connsiteX10" fmla="*/ 823452 w 899652"/>
                  <a:gd name="connsiteY10" fmla="*/ 1033040 h 1540522"/>
                  <a:gd name="connsiteX11" fmla="*/ 818536 w 899652"/>
                  <a:gd name="connsiteY11" fmla="*/ 1018292 h 1540522"/>
                  <a:gd name="connsiteX12" fmla="*/ 813620 w 899652"/>
                  <a:gd name="connsiteY12" fmla="*/ 1008459 h 1540522"/>
                  <a:gd name="connsiteX13" fmla="*/ 811162 w 899652"/>
                  <a:gd name="connsiteY13" fmla="*/ 998627 h 1540522"/>
                  <a:gd name="connsiteX14" fmla="*/ 801329 w 899652"/>
                  <a:gd name="connsiteY14" fmla="*/ 978963 h 1540522"/>
                  <a:gd name="connsiteX15" fmla="*/ 798871 w 899652"/>
                  <a:gd name="connsiteY15" fmla="*/ 971588 h 1540522"/>
                  <a:gd name="connsiteX16" fmla="*/ 789039 w 899652"/>
                  <a:gd name="connsiteY16" fmla="*/ 956840 h 1540522"/>
                  <a:gd name="connsiteX17" fmla="*/ 784123 w 899652"/>
                  <a:gd name="connsiteY17" fmla="*/ 934717 h 1540522"/>
                  <a:gd name="connsiteX18" fmla="*/ 776749 w 899652"/>
                  <a:gd name="connsiteY18" fmla="*/ 922427 h 1540522"/>
                  <a:gd name="connsiteX19" fmla="*/ 766917 w 899652"/>
                  <a:gd name="connsiteY19" fmla="*/ 907679 h 1540522"/>
                  <a:gd name="connsiteX20" fmla="*/ 759542 w 899652"/>
                  <a:gd name="connsiteY20" fmla="*/ 890472 h 1540522"/>
                  <a:gd name="connsiteX21" fmla="*/ 757084 w 899652"/>
                  <a:gd name="connsiteY21" fmla="*/ 883098 h 1540522"/>
                  <a:gd name="connsiteX22" fmla="*/ 752168 w 899652"/>
                  <a:gd name="connsiteY22" fmla="*/ 875724 h 1540522"/>
                  <a:gd name="connsiteX23" fmla="*/ 744794 w 899652"/>
                  <a:gd name="connsiteY23" fmla="*/ 858517 h 1540522"/>
                  <a:gd name="connsiteX24" fmla="*/ 737420 w 899652"/>
                  <a:gd name="connsiteY24" fmla="*/ 848685 h 1540522"/>
                  <a:gd name="connsiteX25" fmla="*/ 727588 w 899652"/>
                  <a:gd name="connsiteY25" fmla="*/ 826563 h 1540522"/>
                  <a:gd name="connsiteX26" fmla="*/ 722671 w 899652"/>
                  <a:gd name="connsiteY26" fmla="*/ 821646 h 1540522"/>
                  <a:gd name="connsiteX27" fmla="*/ 715297 w 899652"/>
                  <a:gd name="connsiteY27" fmla="*/ 801982 h 1540522"/>
                  <a:gd name="connsiteX28" fmla="*/ 710381 w 899652"/>
                  <a:gd name="connsiteY28" fmla="*/ 789692 h 1540522"/>
                  <a:gd name="connsiteX29" fmla="*/ 693175 w 899652"/>
                  <a:gd name="connsiteY29" fmla="*/ 755279 h 1540522"/>
                  <a:gd name="connsiteX30" fmla="*/ 688259 w 899652"/>
                  <a:gd name="connsiteY30" fmla="*/ 745446 h 1540522"/>
                  <a:gd name="connsiteX31" fmla="*/ 680884 w 899652"/>
                  <a:gd name="connsiteY31" fmla="*/ 723324 h 1540522"/>
                  <a:gd name="connsiteX32" fmla="*/ 675968 w 899652"/>
                  <a:gd name="connsiteY32" fmla="*/ 713492 h 1540522"/>
                  <a:gd name="connsiteX33" fmla="*/ 671052 w 899652"/>
                  <a:gd name="connsiteY33" fmla="*/ 698743 h 1540522"/>
                  <a:gd name="connsiteX34" fmla="*/ 666136 w 899652"/>
                  <a:gd name="connsiteY34" fmla="*/ 688911 h 1540522"/>
                  <a:gd name="connsiteX35" fmla="*/ 663678 w 899652"/>
                  <a:gd name="connsiteY35" fmla="*/ 681537 h 1540522"/>
                  <a:gd name="connsiteX36" fmla="*/ 658762 w 899652"/>
                  <a:gd name="connsiteY36" fmla="*/ 674163 h 1540522"/>
                  <a:gd name="connsiteX37" fmla="*/ 653846 w 899652"/>
                  <a:gd name="connsiteY37" fmla="*/ 661872 h 1540522"/>
                  <a:gd name="connsiteX38" fmla="*/ 651388 w 899652"/>
                  <a:gd name="connsiteY38" fmla="*/ 654498 h 1540522"/>
                  <a:gd name="connsiteX39" fmla="*/ 646471 w 899652"/>
                  <a:gd name="connsiteY39" fmla="*/ 647124 h 1540522"/>
                  <a:gd name="connsiteX40" fmla="*/ 644013 w 899652"/>
                  <a:gd name="connsiteY40" fmla="*/ 639750 h 1540522"/>
                  <a:gd name="connsiteX41" fmla="*/ 639097 w 899652"/>
                  <a:gd name="connsiteY41" fmla="*/ 632375 h 1540522"/>
                  <a:gd name="connsiteX42" fmla="*/ 634181 w 899652"/>
                  <a:gd name="connsiteY42" fmla="*/ 622543 h 1540522"/>
                  <a:gd name="connsiteX43" fmla="*/ 629265 w 899652"/>
                  <a:gd name="connsiteY43" fmla="*/ 615169 h 1540522"/>
                  <a:gd name="connsiteX44" fmla="*/ 614517 w 899652"/>
                  <a:gd name="connsiteY44" fmla="*/ 590588 h 1540522"/>
                  <a:gd name="connsiteX45" fmla="*/ 607142 w 899652"/>
                  <a:gd name="connsiteY45" fmla="*/ 580756 h 1540522"/>
                  <a:gd name="connsiteX46" fmla="*/ 599768 w 899652"/>
                  <a:gd name="connsiteY46" fmla="*/ 573382 h 1540522"/>
                  <a:gd name="connsiteX47" fmla="*/ 592394 w 899652"/>
                  <a:gd name="connsiteY47" fmla="*/ 558634 h 1540522"/>
                  <a:gd name="connsiteX48" fmla="*/ 585020 w 899652"/>
                  <a:gd name="connsiteY48" fmla="*/ 551259 h 1540522"/>
                  <a:gd name="connsiteX49" fmla="*/ 570271 w 899652"/>
                  <a:gd name="connsiteY49" fmla="*/ 534053 h 1540522"/>
                  <a:gd name="connsiteX50" fmla="*/ 555523 w 899652"/>
                  <a:gd name="connsiteY50" fmla="*/ 511930 h 1540522"/>
                  <a:gd name="connsiteX51" fmla="*/ 545691 w 899652"/>
                  <a:gd name="connsiteY51" fmla="*/ 504556 h 1540522"/>
                  <a:gd name="connsiteX52" fmla="*/ 535859 w 899652"/>
                  <a:gd name="connsiteY52" fmla="*/ 489808 h 1540522"/>
                  <a:gd name="connsiteX53" fmla="*/ 521110 w 899652"/>
                  <a:gd name="connsiteY53" fmla="*/ 475059 h 1540522"/>
                  <a:gd name="connsiteX54" fmla="*/ 511278 w 899652"/>
                  <a:gd name="connsiteY54" fmla="*/ 465227 h 1540522"/>
                  <a:gd name="connsiteX55" fmla="*/ 503904 w 899652"/>
                  <a:gd name="connsiteY55" fmla="*/ 457853 h 1540522"/>
                  <a:gd name="connsiteX56" fmla="*/ 489155 w 899652"/>
                  <a:gd name="connsiteY56" fmla="*/ 445563 h 1540522"/>
                  <a:gd name="connsiteX57" fmla="*/ 479323 w 899652"/>
                  <a:gd name="connsiteY57" fmla="*/ 435730 h 1540522"/>
                  <a:gd name="connsiteX58" fmla="*/ 471949 w 899652"/>
                  <a:gd name="connsiteY58" fmla="*/ 425898 h 1540522"/>
                  <a:gd name="connsiteX59" fmla="*/ 459659 w 899652"/>
                  <a:gd name="connsiteY59" fmla="*/ 418524 h 1540522"/>
                  <a:gd name="connsiteX60" fmla="*/ 447368 w 899652"/>
                  <a:gd name="connsiteY60" fmla="*/ 408692 h 1540522"/>
                  <a:gd name="connsiteX61" fmla="*/ 439994 w 899652"/>
                  <a:gd name="connsiteY61" fmla="*/ 401317 h 1540522"/>
                  <a:gd name="connsiteX62" fmla="*/ 427704 w 899652"/>
                  <a:gd name="connsiteY62" fmla="*/ 393943 h 1540522"/>
                  <a:gd name="connsiteX63" fmla="*/ 408039 w 899652"/>
                  <a:gd name="connsiteY63" fmla="*/ 384111 h 1540522"/>
                  <a:gd name="connsiteX64" fmla="*/ 390833 w 899652"/>
                  <a:gd name="connsiteY64" fmla="*/ 369363 h 1540522"/>
                  <a:gd name="connsiteX65" fmla="*/ 358878 w 899652"/>
                  <a:gd name="connsiteY65" fmla="*/ 342324 h 1540522"/>
                  <a:gd name="connsiteX66" fmla="*/ 336755 w 899652"/>
                  <a:gd name="connsiteY66" fmla="*/ 327575 h 1540522"/>
                  <a:gd name="connsiteX67" fmla="*/ 329381 w 899652"/>
                  <a:gd name="connsiteY67" fmla="*/ 322659 h 1540522"/>
                  <a:gd name="connsiteX68" fmla="*/ 309717 w 899652"/>
                  <a:gd name="connsiteY68" fmla="*/ 307911 h 1540522"/>
                  <a:gd name="connsiteX69" fmla="*/ 290052 w 899652"/>
                  <a:gd name="connsiteY69" fmla="*/ 298079 h 1540522"/>
                  <a:gd name="connsiteX70" fmla="*/ 263013 w 899652"/>
                  <a:gd name="connsiteY70" fmla="*/ 275956 h 1540522"/>
                  <a:gd name="connsiteX71" fmla="*/ 255639 w 899652"/>
                  <a:gd name="connsiteY71" fmla="*/ 273498 h 1540522"/>
                  <a:gd name="connsiteX72" fmla="*/ 238433 w 899652"/>
                  <a:gd name="connsiteY72" fmla="*/ 261208 h 1540522"/>
                  <a:gd name="connsiteX73" fmla="*/ 228600 w 899652"/>
                  <a:gd name="connsiteY73" fmla="*/ 253834 h 1540522"/>
                  <a:gd name="connsiteX74" fmla="*/ 221226 w 899652"/>
                  <a:gd name="connsiteY74" fmla="*/ 248917 h 1540522"/>
                  <a:gd name="connsiteX75" fmla="*/ 213852 w 899652"/>
                  <a:gd name="connsiteY75" fmla="*/ 241543 h 1540522"/>
                  <a:gd name="connsiteX76" fmla="*/ 196646 w 899652"/>
                  <a:gd name="connsiteY76" fmla="*/ 231711 h 1540522"/>
                  <a:gd name="connsiteX77" fmla="*/ 184355 w 899652"/>
                  <a:gd name="connsiteY77" fmla="*/ 224337 h 1540522"/>
                  <a:gd name="connsiteX78" fmla="*/ 167149 w 899652"/>
                  <a:gd name="connsiteY78" fmla="*/ 209588 h 1540522"/>
                  <a:gd name="connsiteX79" fmla="*/ 157317 w 899652"/>
                  <a:gd name="connsiteY79" fmla="*/ 204672 h 1540522"/>
                  <a:gd name="connsiteX80" fmla="*/ 152400 w 899652"/>
                  <a:gd name="connsiteY80" fmla="*/ 197298 h 1540522"/>
                  <a:gd name="connsiteX81" fmla="*/ 125362 w 899652"/>
                  <a:gd name="connsiteY81" fmla="*/ 177634 h 1540522"/>
                  <a:gd name="connsiteX82" fmla="*/ 110613 w 899652"/>
                  <a:gd name="connsiteY82" fmla="*/ 162885 h 1540522"/>
                  <a:gd name="connsiteX83" fmla="*/ 105697 w 899652"/>
                  <a:gd name="connsiteY83" fmla="*/ 155511 h 1540522"/>
                  <a:gd name="connsiteX84" fmla="*/ 93407 w 899652"/>
                  <a:gd name="connsiteY84" fmla="*/ 140763 h 1540522"/>
                  <a:gd name="connsiteX85" fmla="*/ 86033 w 899652"/>
                  <a:gd name="connsiteY85" fmla="*/ 138304 h 1540522"/>
                  <a:gd name="connsiteX86" fmla="*/ 76200 w 899652"/>
                  <a:gd name="connsiteY86" fmla="*/ 123556 h 1540522"/>
                  <a:gd name="connsiteX87" fmla="*/ 71284 w 899652"/>
                  <a:gd name="connsiteY87" fmla="*/ 116182 h 1540522"/>
                  <a:gd name="connsiteX88" fmla="*/ 63910 w 899652"/>
                  <a:gd name="connsiteY88" fmla="*/ 106350 h 1540522"/>
                  <a:gd name="connsiteX89" fmla="*/ 54078 w 899652"/>
                  <a:gd name="connsiteY89" fmla="*/ 94059 h 1540522"/>
                  <a:gd name="connsiteX90" fmla="*/ 44246 w 899652"/>
                  <a:gd name="connsiteY90" fmla="*/ 79311 h 1540522"/>
                  <a:gd name="connsiteX91" fmla="*/ 36871 w 899652"/>
                  <a:gd name="connsiteY91" fmla="*/ 69479 h 1540522"/>
                  <a:gd name="connsiteX92" fmla="*/ 34413 w 899652"/>
                  <a:gd name="connsiteY92" fmla="*/ 59646 h 1540522"/>
                  <a:gd name="connsiteX93" fmla="*/ 27039 w 899652"/>
                  <a:gd name="connsiteY93" fmla="*/ 52272 h 1540522"/>
                  <a:gd name="connsiteX94" fmla="*/ 22123 w 899652"/>
                  <a:gd name="connsiteY94" fmla="*/ 44898 h 1540522"/>
                  <a:gd name="connsiteX95" fmla="*/ 14749 w 899652"/>
                  <a:gd name="connsiteY95" fmla="*/ 27692 h 1540522"/>
                  <a:gd name="connsiteX96" fmla="*/ 9833 w 899652"/>
                  <a:gd name="connsiteY96" fmla="*/ 22775 h 1540522"/>
                  <a:gd name="connsiteX97" fmla="*/ 4917 w 899652"/>
                  <a:gd name="connsiteY97" fmla="*/ 8027 h 1540522"/>
                  <a:gd name="connsiteX98" fmla="*/ 0 w 899652"/>
                  <a:gd name="connsiteY98" fmla="*/ 653 h 1540522"/>
                  <a:gd name="connsiteX99" fmla="*/ 4917 w 899652"/>
                  <a:gd name="connsiteY99" fmla="*/ 15401 h 1540522"/>
                  <a:gd name="connsiteX100" fmla="*/ 9833 w 899652"/>
                  <a:gd name="connsiteY100" fmla="*/ 30150 h 1540522"/>
                  <a:gd name="connsiteX101" fmla="*/ 12291 w 899652"/>
                  <a:gd name="connsiteY101" fmla="*/ 37524 h 1540522"/>
                  <a:gd name="connsiteX102" fmla="*/ 17207 w 899652"/>
                  <a:gd name="connsiteY102" fmla="*/ 44898 h 1540522"/>
                  <a:gd name="connsiteX103" fmla="*/ 19665 w 899652"/>
                  <a:gd name="connsiteY103" fmla="*/ 52272 h 1540522"/>
                  <a:gd name="connsiteX104" fmla="*/ 29497 w 899652"/>
                  <a:gd name="connsiteY104" fmla="*/ 64563 h 1540522"/>
                  <a:gd name="connsiteX105" fmla="*/ 34413 w 899652"/>
                  <a:gd name="connsiteY105" fmla="*/ 71937 h 1540522"/>
                  <a:gd name="connsiteX106" fmla="*/ 36871 w 899652"/>
                  <a:gd name="connsiteY106" fmla="*/ 79311 h 1540522"/>
                  <a:gd name="connsiteX107" fmla="*/ 49162 w 899652"/>
                  <a:gd name="connsiteY107" fmla="*/ 91601 h 1540522"/>
                  <a:gd name="connsiteX108" fmla="*/ 51620 w 899652"/>
                  <a:gd name="connsiteY108" fmla="*/ 98975 h 1540522"/>
                  <a:gd name="connsiteX109" fmla="*/ 58994 w 899652"/>
                  <a:gd name="connsiteY109" fmla="*/ 103892 h 1540522"/>
                  <a:gd name="connsiteX110" fmla="*/ 66368 w 899652"/>
                  <a:gd name="connsiteY110" fmla="*/ 111266 h 1540522"/>
                  <a:gd name="connsiteX111" fmla="*/ 71284 w 899652"/>
                  <a:gd name="connsiteY111" fmla="*/ 118640 h 1540522"/>
                  <a:gd name="connsiteX112" fmla="*/ 78659 w 899652"/>
                  <a:gd name="connsiteY112" fmla="*/ 126014 h 1540522"/>
                  <a:gd name="connsiteX113" fmla="*/ 83575 w 899652"/>
                  <a:gd name="connsiteY113" fmla="*/ 133388 h 1540522"/>
                  <a:gd name="connsiteX114" fmla="*/ 90949 w 899652"/>
                  <a:gd name="connsiteY114" fmla="*/ 138304 h 1540522"/>
                  <a:gd name="connsiteX115" fmla="*/ 95865 w 899652"/>
                  <a:gd name="connsiteY115" fmla="*/ 143221 h 1540522"/>
                  <a:gd name="connsiteX116" fmla="*/ 110613 w 899652"/>
                  <a:gd name="connsiteY116" fmla="*/ 150595 h 1540522"/>
                  <a:gd name="connsiteX117" fmla="*/ 125362 w 899652"/>
                  <a:gd name="connsiteY117" fmla="*/ 160427 h 1540522"/>
                  <a:gd name="connsiteX118" fmla="*/ 132736 w 899652"/>
                  <a:gd name="connsiteY118" fmla="*/ 167801 h 1540522"/>
                  <a:gd name="connsiteX119" fmla="*/ 147484 w 899652"/>
                  <a:gd name="connsiteY119" fmla="*/ 172717 h 1540522"/>
                  <a:gd name="connsiteX120" fmla="*/ 159775 w 899652"/>
                  <a:gd name="connsiteY120" fmla="*/ 180092 h 1540522"/>
                  <a:gd name="connsiteX121" fmla="*/ 167149 w 899652"/>
                  <a:gd name="connsiteY121" fmla="*/ 185008 h 1540522"/>
                  <a:gd name="connsiteX122" fmla="*/ 184355 w 899652"/>
                  <a:gd name="connsiteY122" fmla="*/ 192382 h 1540522"/>
                  <a:gd name="connsiteX123" fmla="*/ 201562 w 899652"/>
                  <a:gd name="connsiteY123" fmla="*/ 202214 h 1540522"/>
                  <a:gd name="connsiteX124" fmla="*/ 216310 w 899652"/>
                  <a:gd name="connsiteY124" fmla="*/ 212046 h 1540522"/>
                  <a:gd name="connsiteX125" fmla="*/ 221226 w 899652"/>
                  <a:gd name="connsiteY125" fmla="*/ 216963 h 1540522"/>
                  <a:gd name="connsiteX126" fmla="*/ 228600 w 899652"/>
                  <a:gd name="connsiteY126" fmla="*/ 219421 h 1540522"/>
                  <a:gd name="connsiteX127" fmla="*/ 235975 w 899652"/>
                  <a:gd name="connsiteY127" fmla="*/ 224337 h 1540522"/>
                  <a:gd name="connsiteX128" fmla="*/ 243349 w 899652"/>
                  <a:gd name="connsiteY128" fmla="*/ 226795 h 1540522"/>
                  <a:gd name="connsiteX129" fmla="*/ 258097 w 899652"/>
                  <a:gd name="connsiteY129" fmla="*/ 236627 h 1540522"/>
                  <a:gd name="connsiteX130" fmla="*/ 272846 w 899652"/>
                  <a:gd name="connsiteY130" fmla="*/ 248917 h 1540522"/>
                  <a:gd name="connsiteX131" fmla="*/ 280220 w 899652"/>
                  <a:gd name="connsiteY131" fmla="*/ 251375 h 1540522"/>
                  <a:gd name="connsiteX132" fmla="*/ 297426 w 899652"/>
                  <a:gd name="connsiteY132" fmla="*/ 263666 h 1540522"/>
                  <a:gd name="connsiteX133" fmla="*/ 314633 w 899652"/>
                  <a:gd name="connsiteY133" fmla="*/ 273498 h 1540522"/>
                  <a:gd name="connsiteX134" fmla="*/ 339213 w 899652"/>
                  <a:gd name="connsiteY134" fmla="*/ 290704 h 1540522"/>
                  <a:gd name="connsiteX135" fmla="*/ 346588 w 899652"/>
                  <a:gd name="connsiteY135" fmla="*/ 293163 h 1540522"/>
                  <a:gd name="connsiteX136" fmla="*/ 356420 w 899652"/>
                  <a:gd name="connsiteY136" fmla="*/ 300537 h 1540522"/>
                  <a:gd name="connsiteX137" fmla="*/ 376084 w 899652"/>
                  <a:gd name="connsiteY137" fmla="*/ 310369 h 1540522"/>
                  <a:gd name="connsiteX138" fmla="*/ 390833 w 899652"/>
                  <a:gd name="connsiteY138" fmla="*/ 325117 h 1540522"/>
                  <a:gd name="connsiteX139" fmla="*/ 403123 w 899652"/>
                  <a:gd name="connsiteY139" fmla="*/ 337408 h 1540522"/>
                  <a:gd name="connsiteX140" fmla="*/ 412955 w 899652"/>
                  <a:gd name="connsiteY140" fmla="*/ 342324 h 1540522"/>
                  <a:gd name="connsiteX141" fmla="*/ 425246 w 899652"/>
                  <a:gd name="connsiteY141" fmla="*/ 354614 h 1540522"/>
                  <a:gd name="connsiteX142" fmla="*/ 435078 w 899652"/>
                  <a:gd name="connsiteY142" fmla="*/ 361988 h 1540522"/>
                  <a:gd name="connsiteX143" fmla="*/ 439994 w 899652"/>
                  <a:gd name="connsiteY143" fmla="*/ 369363 h 1540522"/>
                  <a:gd name="connsiteX144" fmla="*/ 449826 w 899652"/>
                  <a:gd name="connsiteY144" fmla="*/ 376737 h 1540522"/>
                  <a:gd name="connsiteX145" fmla="*/ 474407 w 899652"/>
                  <a:gd name="connsiteY145" fmla="*/ 391485 h 1540522"/>
                  <a:gd name="connsiteX146" fmla="*/ 489155 w 899652"/>
                  <a:gd name="connsiteY146" fmla="*/ 403775 h 1540522"/>
                  <a:gd name="connsiteX147" fmla="*/ 494071 w 899652"/>
                  <a:gd name="connsiteY147" fmla="*/ 411150 h 1540522"/>
                  <a:gd name="connsiteX148" fmla="*/ 498988 w 899652"/>
                  <a:gd name="connsiteY148" fmla="*/ 416066 h 1540522"/>
                  <a:gd name="connsiteX149" fmla="*/ 506362 w 899652"/>
                  <a:gd name="connsiteY149" fmla="*/ 420982 h 1540522"/>
                  <a:gd name="connsiteX150" fmla="*/ 513736 w 899652"/>
                  <a:gd name="connsiteY150" fmla="*/ 428356 h 1540522"/>
                  <a:gd name="connsiteX151" fmla="*/ 521110 w 899652"/>
                  <a:gd name="connsiteY151" fmla="*/ 433272 h 1540522"/>
                  <a:gd name="connsiteX152" fmla="*/ 535859 w 899652"/>
                  <a:gd name="connsiteY152" fmla="*/ 448021 h 1540522"/>
                  <a:gd name="connsiteX153" fmla="*/ 540775 w 899652"/>
                  <a:gd name="connsiteY153" fmla="*/ 455395 h 1540522"/>
                  <a:gd name="connsiteX154" fmla="*/ 562897 w 899652"/>
                  <a:gd name="connsiteY154" fmla="*/ 475059 h 1540522"/>
                  <a:gd name="connsiteX155" fmla="*/ 570271 w 899652"/>
                  <a:gd name="connsiteY155" fmla="*/ 484892 h 1540522"/>
                  <a:gd name="connsiteX156" fmla="*/ 575188 w 899652"/>
                  <a:gd name="connsiteY156" fmla="*/ 489808 h 1540522"/>
                  <a:gd name="connsiteX157" fmla="*/ 585020 w 899652"/>
                  <a:gd name="connsiteY157" fmla="*/ 504556 h 1540522"/>
                  <a:gd name="connsiteX158" fmla="*/ 589936 w 899652"/>
                  <a:gd name="connsiteY158" fmla="*/ 511930 h 1540522"/>
                  <a:gd name="connsiteX159" fmla="*/ 602226 w 899652"/>
                  <a:gd name="connsiteY159" fmla="*/ 524221 h 1540522"/>
                  <a:gd name="connsiteX160" fmla="*/ 612059 w 899652"/>
                  <a:gd name="connsiteY160" fmla="*/ 538969 h 1540522"/>
                  <a:gd name="connsiteX161" fmla="*/ 619433 w 899652"/>
                  <a:gd name="connsiteY161" fmla="*/ 548801 h 1540522"/>
                  <a:gd name="connsiteX162" fmla="*/ 631723 w 899652"/>
                  <a:gd name="connsiteY162" fmla="*/ 570924 h 1540522"/>
                  <a:gd name="connsiteX163" fmla="*/ 636639 w 899652"/>
                  <a:gd name="connsiteY163" fmla="*/ 578298 h 1540522"/>
                  <a:gd name="connsiteX164" fmla="*/ 639097 w 899652"/>
                  <a:gd name="connsiteY164" fmla="*/ 585672 h 1540522"/>
                  <a:gd name="connsiteX165" fmla="*/ 648929 w 899652"/>
                  <a:gd name="connsiteY165" fmla="*/ 597963 h 1540522"/>
                  <a:gd name="connsiteX166" fmla="*/ 658762 w 899652"/>
                  <a:gd name="connsiteY166" fmla="*/ 615169 h 1540522"/>
                  <a:gd name="connsiteX167" fmla="*/ 663678 w 899652"/>
                  <a:gd name="connsiteY167" fmla="*/ 625001 h 1540522"/>
                  <a:gd name="connsiteX168" fmla="*/ 668594 w 899652"/>
                  <a:gd name="connsiteY168" fmla="*/ 632375 h 1540522"/>
                  <a:gd name="connsiteX169" fmla="*/ 675968 w 899652"/>
                  <a:gd name="connsiteY169" fmla="*/ 647124 h 1540522"/>
                  <a:gd name="connsiteX170" fmla="*/ 678426 w 899652"/>
                  <a:gd name="connsiteY170" fmla="*/ 654498 h 1540522"/>
                  <a:gd name="connsiteX171" fmla="*/ 683342 w 899652"/>
                  <a:gd name="connsiteY171" fmla="*/ 661872 h 1540522"/>
                  <a:gd name="connsiteX172" fmla="*/ 690717 w 899652"/>
                  <a:gd name="connsiteY172" fmla="*/ 674163 h 1540522"/>
                  <a:gd name="connsiteX173" fmla="*/ 700549 w 899652"/>
                  <a:gd name="connsiteY173" fmla="*/ 696285 h 1540522"/>
                  <a:gd name="connsiteX174" fmla="*/ 710381 w 899652"/>
                  <a:gd name="connsiteY174" fmla="*/ 713492 h 1540522"/>
                  <a:gd name="connsiteX175" fmla="*/ 717755 w 899652"/>
                  <a:gd name="connsiteY175" fmla="*/ 720866 h 1540522"/>
                  <a:gd name="connsiteX176" fmla="*/ 727588 w 899652"/>
                  <a:gd name="connsiteY176" fmla="*/ 735614 h 1540522"/>
                  <a:gd name="connsiteX177" fmla="*/ 734962 w 899652"/>
                  <a:gd name="connsiteY177" fmla="*/ 755279 h 1540522"/>
                  <a:gd name="connsiteX178" fmla="*/ 742336 w 899652"/>
                  <a:gd name="connsiteY178" fmla="*/ 762653 h 1540522"/>
                  <a:gd name="connsiteX179" fmla="*/ 747252 w 899652"/>
                  <a:gd name="connsiteY179" fmla="*/ 777401 h 1540522"/>
                  <a:gd name="connsiteX180" fmla="*/ 749710 w 899652"/>
                  <a:gd name="connsiteY180" fmla="*/ 784775 h 1540522"/>
                  <a:gd name="connsiteX181" fmla="*/ 759542 w 899652"/>
                  <a:gd name="connsiteY181" fmla="*/ 799524 h 1540522"/>
                  <a:gd name="connsiteX182" fmla="*/ 764459 w 899652"/>
                  <a:gd name="connsiteY182" fmla="*/ 819188 h 1540522"/>
                  <a:gd name="connsiteX183" fmla="*/ 766917 w 899652"/>
                  <a:gd name="connsiteY183" fmla="*/ 829021 h 1540522"/>
                  <a:gd name="connsiteX184" fmla="*/ 771833 w 899652"/>
                  <a:gd name="connsiteY184" fmla="*/ 836395 h 1540522"/>
                  <a:gd name="connsiteX185" fmla="*/ 774291 w 899652"/>
                  <a:gd name="connsiteY185" fmla="*/ 848685 h 1540522"/>
                  <a:gd name="connsiteX186" fmla="*/ 781665 w 899652"/>
                  <a:gd name="connsiteY186" fmla="*/ 870808 h 1540522"/>
                  <a:gd name="connsiteX187" fmla="*/ 784123 w 899652"/>
                  <a:gd name="connsiteY187" fmla="*/ 878182 h 1540522"/>
                  <a:gd name="connsiteX188" fmla="*/ 786581 w 899652"/>
                  <a:gd name="connsiteY188" fmla="*/ 888014 h 1540522"/>
                  <a:gd name="connsiteX189" fmla="*/ 793955 w 899652"/>
                  <a:gd name="connsiteY189" fmla="*/ 910137 h 1540522"/>
                  <a:gd name="connsiteX190" fmla="*/ 796413 w 899652"/>
                  <a:gd name="connsiteY190" fmla="*/ 917511 h 1540522"/>
                  <a:gd name="connsiteX191" fmla="*/ 798871 w 899652"/>
                  <a:gd name="connsiteY191" fmla="*/ 924885 h 1540522"/>
                  <a:gd name="connsiteX192" fmla="*/ 803788 w 899652"/>
                  <a:gd name="connsiteY192" fmla="*/ 942092 h 1540522"/>
                  <a:gd name="connsiteX193" fmla="*/ 806246 w 899652"/>
                  <a:gd name="connsiteY193" fmla="*/ 951924 h 1540522"/>
                  <a:gd name="connsiteX194" fmla="*/ 811162 w 899652"/>
                  <a:gd name="connsiteY194" fmla="*/ 966672 h 1540522"/>
                  <a:gd name="connsiteX195" fmla="*/ 813620 w 899652"/>
                  <a:gd name="connsiteY195" fmla="*/ 976504 h 1540522"/>
                  <a:gd name="connsiteX196" fmla="*/ 818536 w 899652"/>
                  <a:gd name="connsiteY196" fmla="*/ 991253 h 1540522"/>
                  <a:gd name="connsiteX197" fmla="*/ 820994 w 899652"/>
                  <a:gd name="connsiteY197" fmla="*/ 1010917 h 1540522"/>
                  <a:gd name="connsiteX198" fmla="*/ 825910 w 899652"/>
                  <a:gd name="connsiteY198" fmla="*/ 1025666 h 1540522"/>
                  <a:gd name="connsiteX199" fmla="*/ 828368 w 899652"/>
                  <a:gd name="connsiteY199" fmla="*/ 1033040 h 1540522"/>
                  <a:gd name="connsiteX200" fmla="*/ 830826 w 899652"/>
                  <a:gd name="connsiteY200" fmla="*/ 1047788 h 1540522"/>
                  <a:gd name="connsiteX201" fmla="*/ 833284 w 899652"/>
                  <a:gd name="connsiteY201" fmla="*/ 1067453 h 1540522"/>
                  <a:gd name="connsiteX202" fmla="*/ 838200 w 899652"/>
                  <a:gd name="connsiteY202" fmla="*/ 1084659 h 1540522"/>
                  <a:gd name="connsiteX203" fmla="*/ 840659 w 899652"/>
                  <a:gd name="connsiteY203" fmla="*/ 1099408 h 1540522"/>
                  <a:gd name="connsiteX204" fmla="*/ 845575 w 899652"/>
                  <a:gd name="connsiteY204" fmla="*/ 1114156 h 1540522"/>
                  <a:gd name="connsiteX205" fmla="*/ 852949 w 899652"/>
                  <a:gd name="connsiteY205" fmla="*/ 1146111 h 1540522"/>
                  <a:gd name="connsiteX206" fmla="*/ 857865 w 899652"/>
                  <a:gd name="connsiteY206" fmla="*/ 1163317 h 1540522"/>
                  <a:gd name="connsiteX207" fmla="*/ 860323 w 899652"/>
                  <a:gd name="connsiteY207" fmla="*/ 1178066 h 1540522"/>
                  <a:gd name="connsiteX208" fmla="*/ 865239 w 899652"/>
                  <a:gd name="connsiteY208" fmla="*/ 1195272 h 1540522"/>
                  <a:gd name="connsiteX209" fmla="*/ 870155 w 899652"/>
                  <a:gd name="connsiteY209" fmla="*/ 1222311 h 1540522"/>
                  <a:gd name="connsiteX210" fmla="*/ 875071 w 899652"/>
                  <a:gd name="connsiteY210" fmla="*/ 1232143 h 1540522"/>
                  <a:gd name="connsiteX211" fmla="*/ 877529 w 899652"/>
                  <a:gd name="connsiteY211" fmla="*/ 1249350 h 1540522"/>
                  <a:gd name="connsiteX212" fmla="*/ 879988 w 899652"/>
                  <a:gd name="connsiteY212" fmla="*/ 1259182 h 1540522"/>
                  <a:gd name="connsiteX213" fmla="*/ 882446 w 899652"/>
                  <a:gd name="connsiteY213" fmla="*/ 1276388 h 1540522"/>
                  <a:gd name="connsiteX214" fmla="*/ 884904 w 899652"/>
                  <a:gd name="connsiteY214" fmla="*/ 1291137 h 1540522"/>
                  <a:gd name="connsiteX215" fmla="*/ 889820 w 899652"/>
                  <a:gd name="connsiteY215" fmla="*/ 1337840 h 1540522"/>
                  <a:gd name="connsiteX216" fmla="*/ 892278 w 899652"/>
                  <a:gd name="connsiteY216" fmla="*/ 1394375 h 1540522"/>
                  <a:gd name="connsiteX217" fmla="*/ 899652 w 899652"/>
                  <a:gd name="connsiteY217" fmla="*/ 1470575 h 1540522"/>
                  <a:gd name="connsiteX218" fmla="*/ 897194 w 899652"/>
                  <a:gd name="connsiteY218" fmla="*/ 1507446 h 1540522"/>
                  <a:gd name="connsiteX219" fmla="*/ 857865 w 899652"/>
                  <a:gd name="connsiteY219" fmla="*/ 1517279 h 154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899652" h="1540522">
                    <a:moveTo>
                      <a:pt x="857865" y="1517279"/>
                    </a:moveTo>
                    <a:cubicBezTo>
                      <a:pt x="851310" y="1460744"/>
                      <a:pt x="862801" y="1289180"/>
                      <a:pt x="857865" y="1168234"/>
                    </a:cubicBezTo>
                    <a:cubicBezTo>
                      <a:pt x="857727" y="1164858"/>
                      <a:pt x="856226" y="1161679"/>
                      <a:pt x="855407" y="1158401"/>
                    </a:cubicBezTo>
                    <a:cubicBezTo>
                      <a:pt x="854588" y="1147749"/>
                      <a:pt x="854129" y="1137064"/>
                      <a:pt x="852949" y="1126446"/>
                    </a:cubicBezTo>
                    <a:cubicBezTo>
                      <a:pt x="852488" y="1122294"/>
                      <a:pt x="851397" y="1118234"/>
                      <a:pt x="850491" y="1114156"/>
                    </a:cubicBezTo>
                    <a:cubicBezTo>
                      <a:pt x="849082" y="1107816"/>
                      <a:pt x="847815" y="1102923"/>
                      <a:pt x="845575" y="1096950"/>
                    </a:cubicBezTo>
                    <a:cubicBezTo>
                      <a:pt x="844026" y="1092818"/>
                      <a:pt x="841927" y="1088885"/>
                      <a:pt x="840659" y="1084659"/>
                    </a:cubicBezTo>
                    <a:cubicBezTo>
                      <a:pt x="838326" y="1076885"/>
                      <a:pt x="838575" y="1070092"/>
                      <a:pt x="835742" y="1062537"/>
                    </a:cubicBezTo>
                    <a:cubicBezTo>
                      <a:pt x="834455" y="1059106"/>
                      <a:pt x="832465" y="1055982"/>
                      <a:pt x="830826" y="1052704"/>
                    </a:cubicBezTo>
                    <a:cubicBezTo>
                      <a:pt x="830007" y="1048607"/>
                      <a:pt x="829835" y="1044326"/>
                      <a:pt x="828368" y="1040414"/>
                    </a:cubicBezTo>
                    <a:cubicBezTo>
                      <a:pt x="827331" y="1037648"/>
                      <a:pt x="824652" y="1035740"/>
                      <a:pt x="823452" y="1033040"/>
                    </a:cubicBezTo>
                    <a:cubicBezTo>
                      <a:pt x="821347" y="1028305"/>
                      <a:pt x="820853" y="1022927"/>
                      <a:pt x="818536" y="1018292"/>
                    </a:cubicBezTo>
                    <a:cubicBezTo>
                      <a:pt x="816897" y="1015014"/>
                      <a:pt x="814907" y="1011890"/>
                      <a:pt x="813620" y="1008459"/>
                    </a:cubicBezTo>
                    <a:cubicBezTo>
                      <a:pt x="812434" y="1005296"/>
                      <a:pt x="812230" y="1001832"/>
                      <a:pt x="811162" y="998627"/>
                    </a:cubicBezTo>
                    <a:cubicBezTo>
                      <a:pt x="807153" y="986599"/>
                      <a:pt x="807352" y="987996"/>
                      <a:pt x="801329" y="978963"/>
                    </a:cubicBezTo>
                    <a:cubicBezTo>
                      <a:pt x="800510" y="976505"/>
                      <a:pt x="800129" y="973853"/>
                      <a:pt x="798871" y="971588"/>
                    </a:cubicBezTo>
                    <a:cubicBezTo>
                      <a:pt x="796002" y="966423"/>
                      <a:pt x="789039" y="956840"/>
                      <a:pt x="789039" y="956840"/>
                    </a:cubicBezTo>
                    <a:cubicBezTo>
                      <a:pt x="788650" y="954897"/>
                      <a:pt x="785385" y="937556"/>
                      <a:pt x="784123" y="934717"/>
                    </a:cubicBezTo>
                    <a:cubicBezTo>
                      <a:pt x="782183" y="930351"/>
                      <a:pt x="778886" y="926700"/>
                      <a:pt x="776749" y="922427"/>
                    </a:cubicBezTo>
                    <a:cubicBezTo>
                      <a:pt x="769634" y="908198"/>
                      <a:pt x="780896" y="921658"/>
                      <a:pt x="766917" y="907679"/>
                    </a:cubicBezTo>
                    <a:cubicBezTo>
                      <a:pt x="761167" y="878927"/>
                      <a:pt x="768988" y="906213"/>
                      <a:pt x="759542" y="890472"/>
                    </a:cubicBezTo>
                    <a:cubicBezTo>
                      <a:pt x="758209" y="888250"/>
                      <a:pt x="758243" y="885415"/>
                      <a:pt x="757084" y="883098"/>
                    </a:cubicBezTo>
                    <a:cubicBezTo>
                      <a:pt x="755763" y="880456"/>
                      <a:pt x="753489" y="878366"/>
                      <a:pt x="752168" y="875724"/>
                    </a:cubicBezTo>
                    <a:cubicBezTo>
                      <a:pt x="743805" y="858997"/>
                      <a:pt x="757582" y="878979"/>
                      <a:pt x="744794" y="858517"/>
                    </a:cubicBezTo>
                    <a:cubicBezTo>
                      <a:pt x="742623" y="855043"/>
                      <a:pt x="739410" y="852266"/>
                      <a:pt x="737420" y="848685"/>
                    </a:cubicBezTo>
                    <a:cubicBezTo>
                      <a:pt x="730325" y="835914"/>
                      <a:pt x="735157" y="837916"/>
                      <a:pt x="727588" y="826563"/>
                    </a:cubicBezTo>
                    <a:cubicBezTo>
                      <a:pt x="726302" y="824634"/>
                      <a:pt x="724310" y="823285"/>
                      <a:pt x="722671" y="821646"/>
                    </a:cubicBezTo>
                    <a:cubicBezTo>
                      <a:pt x="717929" y="797935"/>
                      <a:pt x="723736" y="818860"/>
                      <a:pt x="715297" y="801982"/>
                    </a:cubicBezTo>
                    <a:cubicBezTo>
                      <a:pt x="713324" y="798036"/>
                      <a:pt x="712230" y="793698"/>
                      <a:pt x="710381" y="789692"/>
                    </a:cubicBezTo>
                    <a:cubicBezTo>
                      <a:pt x="710373" y="789674"/>
                      <a:pt x="694616" y="758161"/>
                      <a:pt x="693175" y="755279"/>
                    </a:cubicBezTo>
                    <a:cubicBezTo>
                      <a:pt x="691536" y="752001"/>
                      <a:pt x="689418" y="748922"/>
                      <a:pt x="688259" y="745446"/>
                    </a:cubicBezTo>
                    <a:cubicBezTo>
                      <a:pt x="685801" y="738072"/>
                      <a:pt x="684360" y="730276"/>
                      <a:pt x="680884" y="723324"/>
                    </a:cubicBezTo>
                    <a:cubicBezTo>
                      <a:pt x="679245" y="720047"/>
                      <a:pt x="677329" y="716894"/>
                      <a:pt x="675968" y="713492"/>
                    </a:cubicBezTo>
                    <a:cubicBezTo>
                      <a:pt x="674043" y="708680"/>
                      <a:pt x="672977" y="703555"/>
                      <a:pt x="671052" y="698743"/>
                    </a:cubicBezTo>
                    <a:cubicBezTo>
                      <a:pt x="669691" y="695341"/>
                      <a:pt x="667579" y="692279"/>
                      <a:pt x="666136" y="688911"/>
                    </a:cubicBezTo>
                    <a:cubicBezTo>
                      <a:pt x="665115" y="686530"/>
                      <a:pt x="664837" y="683854"/>
                      <a:pt x="663678" y="681537"/>
                    </a:cubicBezTo>
                    <a:cubicBezTo>
                      <a:pt x="662357" y="678895"/>
                      <a:pt x="660083" y="676805"/>
                      <a:pt x="658762" y="674163"/>
                    </a:cubicBezTo>
                    <a:cubicBezTo>
                      <a:pt x="656789" y="670216"/>
                      <a:pt x="655395" y="666004"/>
                      <a:pt x="653846" y="661872"/>
                    </a:cubicBezTo>
                    <a:cubicBezTo>
                      <a:pt x="652936" y="659446"/>
                      <a:pt x="652547" y="656815"/>
                      <a:pt x="651388" y="654498"/>
                    </a:cubicBezTo>
                    <a:cubicBezTo>
                      <a:pt x="650067" y="651856"/>
                      <a:pt x="648110" y="649582"/>
                      <a:pt x="646471" y="647124"/>
                    </a:cubicBezTo>
                    <a:cubicBezTo>
                      <a:pt x="645652" y="644666"/>
                      <a:pt x="645172" y="642067"/>
                      <a:pt x="644013" y="639750"/>
                    </a:cubicBezTo>
                    <a:cubicBezTo>
                      <a:pt x="642692" y="637107"/>
                      <a:pt x="640563" y="634940"/>
                      <a:pt x="639097" y="632375"/>
                    </a:cubicBezTo>
                    <a:cubicBezTo>
                      <a:pt x="637279" y="629194"/>
                      <a:pt x="635999" y="625724"/>
                      <a:pt x="634181" y="622543"/>
                    </a:cubicBezTo>
                    <a:cubicBezTo>
                      <a:pt x="632715" y="619978"/>
                      <a:pt x="630731" y="617734"/>
                      <a:pt x="629265" y="615169"/>
                    </a:cubicBezTo>
                    <a:cubicBezTo>
                      <a:pt x="620120" y="599166"/>
                      <a:pt x="628939" y="609815"/>
                      <a:pt x="614517" y="590588"/>
                    </a:cubicBezTo>
                    <a:cubicBezTo>
                      <a:pt x="612059" y="587311"/>
                      <a:pt x="609808" y="583866"/>
                      <a:pt x="607142" y="580756"/>
                    </a:cubicBezTo>
                    <a:cubicBezTo>
                      <a:pt x="604880" y="578117"/>
                      <a:pt x="601696" y="576274"/>
                      <a:pt x="599768" y="573382"/>
                    </a:cubicBezTo>
                    <a:cubicBezTo>
                      <a:pt x="596719" y="568809"/>
                      <a:pt x="595443" y="563207"/>
                      <a:pt x="592394" y="558634"/>
                    </a:cubicBezTo>
                    <a:cubicBezTo>
                      <a:pt x="590466" y="555741"/>
                      <a:pt x="587041" y="554088"/>
                      <a:pt x="585020" y="551259"/>
                    </a:cubicBezTo>
                    <a:cubicBezTo>
                      <a:pt x="572045" y="533093"/>
                      <a:pt x="589998" y="548846"/>
                      <a:pt x="570271" y="534053"/>
                    </a:cubicBezTo>
                    <a:cubicBezTo>
                      <a:pt x="566762" y="528204"/>
                      <a:pt x="560642" y="517049"/>
                      <a:pt x="555523" y="511930"/>
                    </a:cubicBezTo>
                    <a:cubicBezTo>
                      <a:pt x="552626" y="509033"/>
                      <a:pt x="548413" y="507618"/>
                      <a:pt x="545691" y="504556"/>
                    </a:cubicBezTo>
                    <a:cubicBezTo>
                      <a:pt x="541766" y="500140"/>
                      <a:pt x="539641" y="494347"/>
                      <a:pt x="535859" y="489808"/>
                    </a:cubicBezTo>
                    <a:cubicBezTo>
                      <a:pt x="531408" y="484467"/>
                      <a:pt x="526026" y="479975"/>
                      <a:pt x="521110" y="475059"/>
                    </a:cubicBezTo>
                    <a:lnTo>
                      <a:pt x="511278" y="465227"/>
                    </a:lnTo>
                    <a:cubicBezTo>
                      <a:pt x="508820" y="462769"/>
                      <a:pt x="506575" y="460078"/>
                      <a:pt x="503904" y="457853"/>
                    </a:cubicBezTo>
                    <a:cubicBezTo>
                      <a:pt x="498988" y="453756"/>
                      <a:pt x="493912" y="449844"/>
                      <a:pt x="489155" y="445563"/>
                    </a:cubicBezTo>
                    <a:cubicBezTo>
                      <a:pt x="485710" y="442462"/>
                      <a:pt x="482375" y="439218"/>
                      <a:pt x="479323" y="435730"/>
                    </a:cubicBezTo>
                    <a:cubicBezTo>
                      <a:pt x="476625" y="432647"/>
                      <a:pt x="475032" y="428596"/>
                      <a:pt x="471949" y="425898"/>
                    </a:cubicBezTo>
                    <a:cubicBezTo>
                      <a:pt x="468354" y="422752"/>
                      <a:pt x="463573" y="421264"/>
                      <a:pt x="459659" y="418524"/>
                    </a:cubicBezTo>
                    <a:cubicBezTo>
                      <a:pt x="455361" y="415515"/>
                      <a:pt x="451316" y="412147"/>
                      <a:pt x="447368" y="408692"/>
                    </a:cubicBezTo>
                    <a:cubicBezTo>
                      <a:pt x="444752" y="406403"/>
                      <a:pt x="442775" y="403403"/>
                      <a:pt x="439994" y="401317"/>
                    </a:cubicBezTo>
                    <a:cubicBezTo>
                      <a:pt x="436172" y="398450"/>
                      <a:pt x="431910" y="396208"/>
                      <a:pt x="427704" y="393943"/>
                    </a:cubicBezTo>
                    <a:cubicBezTo>
                      <a:pt x="421251" y="390469"/>
                      <a:pt x="413221" y="389293"/>
                      <a:pt x="408039" y="384111"/>
                    </a:cubicBezTo>
                    <a:cubicBezTo>
                      <a:pt x="387065" y="363137"/>
                      <a:pt x="416060" y="391437"/>
                      <a:pt x="390833" y="369363"/>
                    </a:cubicBezTo>
                    <a:cubicBezTo>
                      <a:pt x="371358" y="352322"/>
                      <a:pt x="390779" y="363590"/>
                      <a:pt x="358878" y="342324"/>
                    </a:cubicBezTo>
                    <a:lnTo>
                      <a:pt x="336755" y="327575"/>
                    </a:lnTo>
                    <a:cubicBezTo>
                      <a:pt x="334297" y="325936"/>
                      <a:pt x="331744" y="324431"/>
                      <a:pt x="329381" y="322659"/>
                    </a:cubicBezTo>
                    <a:cubicBezTo>
                      <a:pt x="322826" y="317743"/>
                      <a:pt x="317045" y="311575"/>
                      <a:pt x="309717" y="307911"/>
                    </a:cubicBezTo>
                    <a:lnTo>
                      <a:pt x="290052" y="298079"/>
                    </a:lnTo>
                    <a:cubicBezTo>
                      <a:pt x="274981" y="283007"/>
                      <a:pt x="277966" y="282364"/>
                      <a:pt x="263013" y="275956"/>
                    </a:cubicBezTo>
                    <a:cubicBezTo>
                      <a:pt x="260632" y="274935"/>
                      <a:pt x="258097" y="274317"/>
                      <a:pt x="255639" y="273498"/>
                    </a:cubicBezTo>
                    <a:cubicBezTo>
                      <a:pt x="246618" y="259967"/>
                      <a:pt x="255941" y="270934"/>
                      <a:pt x="238433" y="261208"/>
                    </a:cubicBezTo>
                    <a:cubicBezTo>
                      <a:pt x="234852" y="259218"/>
                      <a:pt x="231934" y="256215"/>
                      <a:pt x="228600" y="253834"/>
                    </a:cubicBezTo>
                    <a:cubicBezTo>
                      <a:pt x="226196" y="252117"/>
                      <a:pt x="223496" y="250808"/>
                      <a:pt x="221226" y="248917"/>
                    </a:cubicBezTo>
                    <a:cubicBezTo>
                      <a:pt x="218556" y="246692"/>
                      <a:pt x="216681" y="243563"/>
                      <a:pt x="213852" y="241543"/>
                    </a:cubicBezTo>
                    <a:cubicBezTo>
                      <a:pt x="190284" y="224709"/>
                      <a:pt x="216013" y="247203"/>
                      <a:pt x="196646" y="231711"/>
                    </a:cubicBezTo>
                    <a:cubicBezTo>
                      <a:pt x="187006" y="223999"/>
                      <a:pt x="197160" y="228605"/>
                      <a:pt x="184355" y="224337"/>
                    </a:cubicBezTo>
                    <a:cubicBezTo>
                      <a:pt x="177653" y="217635"/>
                      <a:pt x="175555" y="214842"/>
                      <a:pt x="167149" y="209588"/>
                    </a:cubicBezTo>
                    <a:cubicBezTo>
                      <a:pt x="164042" y="207646"/>
                      <a:pt x="160594" y="206311"/>
                      <a:pt x="157317" y="204672"/>
                    </a:cubicBezTo>
                    <a:cubicBezTo>
                      <a:pt x="155678" y="202214"/>
                      <a:pt x="154596" y="199274"/>
                      <a:pt x="152400" y="197298"/>
                    </a:cubicBezTo>
                    <a:cubicBezTo>
                      <a:pt x="144532" y="190217"/>
                      <a:pt x="134448" y="183691"/>
                      <a:pt x="125362" y="177634"/>
                    </a:cubicBezTo>
                    <a:cubicBezTo>
                      <a:pt x="101271" y="145509"/>
                      <a:pt x="132174" y="184445"/>
                      <a:pt x="110613" y="162885"/>
                    </a:cubicBezTo>
                    <a:cubicBezTo>
                      <a:pt x="108524" y="160796"/>
                      <a:pt x="107511" y="157843"/>
                      <a:pt x="105697" y="155511"/>
                    </a:cubicBezTo>
                    <a:cubicBezTo>
                      <a:pt x="101768" y="150460"/>
                      <a:pt x="98223" y="144977"/>
                      <a:pt x="93407" y="140763"/>
                    </a:cubicBezTo>
                    <a:cubicBezTo>
                      <a:pt x="91457" y="139057"/>
                      <a:pt x="88491" y="139124"/>
                      <a:pt x="86033" y="138304"/>
                    </a:cubicBezTo>
                    <a:cubicBezTo>
                      <a:pt x="81713" y="125344"/>
                      <a:pt x="86430" y="135831"/>
                      <a:pt x="76200" y="123556"/>
                    </a:cubicBezTo>
                    <a:cubicBezTo>
                      <a:pt x="74309" y="121287"/>
                      <a:pt x="73001" y="118586"/>
                      <a:pt x="71284" y="116182"/>
                    </a:cubicBezTo>
                    <a:cubicBezTo>
                      <a:pt x="68903" y="112848"/>
                      <a:pt x="66368" y="109627"/>
                      <a:pt x="63910" y="106350"/>
                    </a:cubicBezTo>
                    <a:cubicBezTo>
                      <a:pt x="58375" y="89743"/>
                      <a:pt x="66051" y="107743"/>
                      <a:pt x="54078" y="94059"/>
                    </a:cubicBezTo>
                    <a:cubicBezTo>
                      <a:pt x="50187" y="89613"/>
                      <a:pt x="47791" y="84037"/>
                      <a:pt x="44246" y="79311"/>
                    </a:cubicBezTo>
                    <a:lnTo>
                      <a:pt x="36871" y="69479"/>
                    </a:lnTo>
                    <a:cubicBezTo>
                      <a:pt x="36052" y="66201"/>
                      <a:pt x="36089" y="62579"/>
                      <a:pt x="34413" y="59646"/>
                    </a:cubicBezTo>
                    <a:cubicBezTo>
                      <a:pt x="32688" y="56628"/>
                      <a:pt x="29264" y="54942"/>
                      <a:pt x="27039" y="52272"/>
                    </a:cubicBezTo>
                    <a:cubicBezTo>
                      <a:pt x="25148" y="50003"/>
                      <a:pt x="23444" y="47540"/>
                      <a:pt x="22123" y="44898"/>
                    </a:cubicBezTo>
                    <a:cubicBezTo>
                      <a:pt x="15567" y="31786"/>
                      <a:pt x="24981" y="43041"/>
                      <a:pt x="14749" y="27692"/>
                    </a:cubicBezTo>
                    <a:cubicBezTo>
                      <a:pt x="13463" y="25764"/>
                      <a:pt x="11472" y="24414"/>
                      <a:pt x="9833" y="22775"/>
                    </a:cubicBezTo>
                    <a:cubicBezTo>
                      <a:pt x="8194" y="17859"/>
                      <a:pt x="7792" y="12338"/>
                      <a:pt x="4917" y="8027"/>
                    </a:cubicBezTo>
                    <a:cubicBezTo>
                      <a:pt x="3278" y="5569"/>
                      <a:pt x="0" y="-2301"/>
                      <a:pt x="0" y="653"/>
                    </a:cubicBezTo>
                    <a:cubicBezTo>
                      <a:pt x="0" y="5835"/>
                      <a:pt x="3278" y="10485"/>
                      <a:pt x="4917" y="15401"/>
                    </a:cubicBezTo>
                    <a:lnTo>
                      <a:pt x="9833" y="30150"/>
                    </a:lnTo>
                    <a:cubicBezTo>
                      <a:pt x="10652" y="32608"/>
                      <a:pt x="10854" y="35368"/>
                      <a:pt x="12291" y="37524"/>
                    </a:cubicBezTo>
                    <a:cubicBezTo>
                      <a:pt x="13930" y="39982"/>
                      <a:pt x="15886" y="42256"/>
                      <a:pt x="17207" y="44898"/>
                    </a:cubicBezTo>
                    <a:cubicBezTo>
                      <a:pt x="18366" y="47215"/>
                      <a:pt x="18506" y="49955"/>
                      <a:pt x="19665" y="52272"/>
                    </a:cubicBezTo>
                    <a:cubicBezTo>
                      <a:pt x="24707" y="62356"/>
                      <a:pt x="23402" y="56944"/>
                      <a:pt x="29497" y="64563"/>
                    </a:cubicBezTo>
                    <a:cubicBezTo>
                      <a:pt x="31342" y="66870"/>
                      <a:pt x="33092" y="69295"/>
                      <a:pt x="34413" y="71937"/>
                    </a:cubicBezTo>
                    <a:cubicBezTo>
                      <a:pt x="35572" y="74254"/>
                      <a:pt x="35316" y="77238"/>
                      <a:pt x="36871" y="79311"/>
                    </a:cubicBezTo>
                    <a:cubicBezTo>
                      <a:pt x="40347" y="83946"/>
                      <a:pt x="49162" y="91601"/>
                      <a:pt x="49162" y="91601"/>
                    </a:cubicBezTo>
                    <a:cubicBezTo>
                      <a:pt x="49981" y="94059"/>
                      <a:pt x="50002" y="96952"/>
                      <a:pt x="51620" y="98975"/>
                    </a:cubicBezTo>
                    <a:cubicBezTo>
                      <a:pt x="53465" y="101282"/>
                      <a:pt x="56724" y="102001"/>
                      <a:pt x="58994" y="103892"/>
                    </a:cubicBezTo>
                    <a:cubicBezTo>
                      <a:pt x="61664" y="106117"/>
                      <a:pt x="64143" y="108596"/>
                      <a:pt x="66368" y="111266"/>
                    </a:cubicBezTo>
                    <a:cubicBezTo>
                      <a:pt x="68259" y="113535"/>
                      <a:pt x="69393" y="116371"/>
                      <a:pt x="71284" y="118640"/>
                    </a:cubicBezTo>
                    <a:cubicBezTo>
                      <a:pt x="73510" y="121311"/>
                      <a:pt x="76433" y="123343"/>
                      <a:pt x="78659" y="126014"/>
                    </a:cubicBezTo>
                    <a:cubicBezTo>
                      <a:pt x="80550" y="128283"/>
                      <a:pt x="81486" y="131299"/>
                      <a:pt x="83575" y="133388"/>
                    </a:cubicBezTo>
                    <a:cubicBezTo>
                      <a:pt x="85664" y="135477"/>
                      <a:pt x="88642" y="136458"/>
                      <a:pt x="90949" y="138304"/>
                    </a:cubicBezTo>
                    <a:cubicBezTo>
                      <a:pt x="92759" y="139752"/>
                      <a:pt x="93878" y="142028"/>
                      <a:pt x="95865" y="143221"/>
                    </a:cubicBezTo>
                    <a:cubicBezTo>
                      <a:pt x="111711" y="152730"/>
                      <a:pt x="94619" y="137268"/>
                      <a:pt x="110613" y="150595"/>
                    </a:cubicBezTo>
                    <a:cubicBezTo>
                      <a:pt x="122888" y="160824"/>
                      <a:pt x="112403" y="156107"/>
                      <a:pt x="125362" y="160427"/>
                    </a:cubicBezTo>
                    <a:cubicBezTo>
                      <a:pt x="127820" y="162885"/>
                      <a:pt x="129697" y="166113"/>
                      <a:pt x="132736" y="167801"/>
                    </a:cubicBezTo>
                    <a:cubicBezTo>
                      <a:pt x="137266" y="170318"/>
                      <a:pt x="147484" y="172717"/>
                      <a:pt x="147484" y="172717"/>
                    </a:cubicBezTo>
                    <a:cubicBezTo>
                      <a:pt x="157085" y="182320"/>
                      <a:pt x="147011" y="173711"/>
                      <a:pt x="159775" y="180092"/>
                    </a:cubicBezTo>
                    <a:cubicBezTo>
                      <a:pt x="162417" y="181413"/>
                      <a:pt x="164584" y="183542"/>
                      <a:pt x="167149" y="185008"/>
                    </a:cubicBezTo>
                    <a:cubicBezTo>
                      <a:pt x="175654" y="189868"/>
                      <a:pt x="176082" y="189624"/>
                      <a:pt x="184355" y="192382"/>
                    </a:cubicBezTo>
                    <a:cubicBezTo>
                      <a:pt x="200911" y="208938"/>
                      <a:pt x="181754" y="192310"/>
                      <a:pt x="201562" y="202214"/>
                    </a:cubicBezTo>
                    <a:cubicBezTo>
                      <a:pt x="206847" y="204856"/>
                      <a:pt x="211394" y="208769"/>
                      <a:pt x="216310" y="212046"/>
                    </a:cubicBezTo>
                    <a:cubicBezTo>
                      <a:pt x="218238" y="213332"/>
                      <a:pt x="219239" y="215770"/>
                      <a:pt x="221226" y="216963"/>
                    </a:cubicBezTo>
                    <a:cubicBezTo>
                      <a:pt x="223448" y="218296"/>
                      <a:pt x="226283" y="218262"/>
                      <a:pt x="228600" y="219421"/>
                    </a:cubicBezTo>
                    <a:cubicBezTo>
                      <a:pt x="231243" y="220742"/>
                      <a:pt x="233332" y="223016"/>
                      <a:pt x="235975" y="224337"/>
                    </a:cubicBezTo>
                    <a:cubicBezTo>
                      <a:pt x="238292" y="225496"/>
                      <a:pt x="241084" y="225537"/>
                      <a:pt x="243349" y="226795"/>
                    </a:cubicBezTo>
                    <a:cubicBezTo>
                      <a:pt x="248514" y="229664"/>
                      <a:pt x="253919" y="232449"/>
                      <a:pt x="258097" y="236627"/>
                    </a:cubicBezTo>
                    <a:cubicBezTo>
                      <a:pt x="263535" y="242065"/>
                      <a:pt x="266000" y="245494"/>
                      <a:pt x="272846" y="248917"/>
                    </a:cubicBezTo>
                    <a:cubicBezTo>
                      <a:pt x="275163" y="250076"/>
                      <a:pt x="277762" y="250556"/>
                      <a:pt x="280220" y="251375"/>
                    </a:cubicBezTo>
                    <a:cubicBezTo>
                      <a:pt x="284443" y="254543"/>
                      <a:pt x="292392" y="260789"/>
                      <a:pt x="297426" y="263666"/>
                    </a:cubicBezTo>
                    <a:cubicBezTo>
                      <a:pt x="311830" y="271897"/>
                      <a:pt x="302655" y="264942"/>
                      <a:pt x="314633" y="273498"/>
                    </a:cubicBezTo>
                    <a:cubicBezTo>
                      <a:pt x="319542" y="277004"/>
                      <a:pt x="334974" y="289291"/>
                      <a:pt x="339213" y="290704"/>
                    </a:cubicBezTo>
                    <a:lnTo>
                      <a:pt x="346588" y="293163"/>
                    </a:lnTo>
                    <a:cubicBezTo>
                      <a:pt x="349865" y="295621"/>
                      <a:pt x="352881" y="298473"/>
                      <a:pt x="356420" y="300537"/>
                    </a:cubicBezTo>
                    <a:cubicBezTo>
                      <a:pt x="362750" y="304230"/>
                      <a:pt x="376084" y="310369"/>
                      <a:pt x="376084" y="310369"/>
                    </a:cubicBezTo>
                    <a:cubicBezTo>
                      <a:pt x="392034" y="331633"/>
                      <a:pt x="375145" y="311389"/>
                      <a:pt x="390833" y="325117"/>
                    </a:cubicBezTo>
                    <a:cubicBezTo>
                      <a:pt x="395193" y="328932"/>
                      <a:pt x="397941" y="334817"/>
                      <a:pt x="403123" y="337408"/>
                    </a:cubicBezTo>
                    <a:cubicBezTo>
                      <a:pt x="406400" y="339047"/>
                      <a:pt x="410063" y="340074"/>
                      <a:pt x="412955" y="342324"/>
                    </a:cubicBezTo>
                    <a:cubicBezTo>
                      <a:pt x="417528" y="345881"/>
                      <a:pt x="420611" y="351138"/>
                      <a:pt x="425246" y="354614"/>
                    </a:cubicBezTo>
                    <a:lnTo>
                      <a:pt x="435078" y="361988"/>
                    </a:lnTo>
                    <a:cubicBezTo>
                      <a:pt x="436717" y="364446"/>
                      <a:pt x="437905" y="367274"/>
                      <a:pt x="439994" y="369363"/>
                    </a:cubicBezTo>
                    <a:cubicBezTo>
                      <a:pt x="442891" y="372260"/>
                      <a:pt x="446470" y="374388"/>
                      <a:pt x="449826" y="376737"/>
                    </a:cubicBezTo>
                    <a:cubicBezTo>
                      <a:pt x="464656" y="387117"/>
                      <a:pt x="461131" y="384847"/>
                      <a:pt x="474407" y="391485"/>
                    </a:cubicBezTo>
                    <a:cubicBezTo>
                      <a:pt x="486386" y="409453"/>
                      <a:pt x="470442" y="388179"/>
                      <a:pt x="489155" y="403775"/>
                    </a:cubicBezTo>
                    <a:cubicBezTo>
                      <a:pt x="491425" y="405666"/>
                      <a:pt x="492225" y="408843"/>
                      <a:pt x="494071" y="411150"/>
                    </a:cubicBezTo>
                    <a:cubicBezTo>
                      <a:pt x="495519" y="412960"/>
                      <a:pt x="497178" y="414618"/>
                      <a:pt x="498988" y="416066"/>
                    </a:cubicBezTo>
                    <a:cubicBezTo>
                      <a:pt x="501295" y="417911"/>
                      <a:pt x="504093" y="419091"/>
                      <a:pt x="506362" y="420982"/>
                    </a:cubicBezTo>
                    <a:cubicBezTo>
                      <a:pt x="509032" y="423207"/>
                      <a:pt x="511066" y="426131"/>
                      <a:pt x="513736" y="428356"/>
                    </a:cubicBezTo>
                    <a:cubicBezTo>
                      <a:pt x="516005" y="430247"/>
                      <a:pt x="518902" y="431309"/>
                      <a:pt x="521110" y="433272"/>
                    </a:cubicBezTo>
                    <a:cubicBezTo>
                      <a:pt x="526307" y="437891"/>
                      <a:pt x="532002" y="442236"/>
                      <a:pt x="535859" y="448021"/>
                    </a:cubicBezTo>
                    <a:cubicBezTo>
                      <a:pt x="537498" y="450479"/>
                      <a:pt x="538812" y="453187"/>
                      <a:pt x="540775" y="455395"/>
                    </a:cubicBezTo>
                    <a:cubicBezTo>
                      <a:pt x="553020" y="469171"/>
                      <a:pt x="551690" y="467587"/>
                      <a:pt x="562897" y="475059"/>
                    </a:cubicBezTo>
                    <a:cubicBezTo>
                      <a:pt x="565355" y="478337"/>
                      <a:pt x="567648" y="481745"/>
                      <a:pt x="570271" y="484892"/>
                    </a:cubicBezTo>
                    <a:cubicBezTo>
                      <a:pt x="571755" y="486672"/>
                      <a:pt x="573797" y="487954"/>
                      <a:pt x="575188" y="489808"/>
                    </a:cubicBezTo>
                    <a:cubicBezTo>
                      <a:pt x="578733" y="494535"/>
                      <a:pt x="581743" y="499640"/>
                      <a:pt x="585020" y="504556"/>
                    </a:cubicBezTo>
                    <a:cubicBezTo>
                      <a:pt x="586659" y="507014"/>
                      <a:pt x="587847" y="509841"/>
                      <a:pt x="589936" y="511930"/>
                    </a:cubicBezTo>
                    <a:cubicBezTo>
                      <a:pt x="594033" y="516027"/>
                      <a:pt x="599012" y="519400"/>
                      <a:pt x="602226" y="524221"/>
                    </a:cubicBezTo>
                    <a:cubicBezTo>
                      <a:pt x="605504" y="529137"/>
                      <a:pt x="608514" y="534242"/>
                      <a:pt x="612059" y="538969"/>
                    </a:cubicBezTo>
                    <a:cubicBezTo>
                      <a:pt x="614517" y="542246"/>
                      <a:pt x="617084" y="545445"/>
                      <a:pt x="619433" y="548801"/>
                    </a:cubicBezTo>
                    <a:cubicBezTo>
                      <a:pt x="646560" y="587556"/>
                      <a:pt x="620443" y="548363"/>
                      <a:pt x="631723" y="570924"/>
                    </a:cubicBezTo>
                    <a:cubicBezTo>
                      <a:pt x="633044" y="573566"/>
                      <a:pt x="635318" y="575656"/>
                      <a:pt x="636639" y="578298"/>
                    </a:cubicBezTo>
                    <a:cubicBezTo>
                      <a:pt x="637798" y="580615"/>
                      <a:pt x="637938" y="583355"/>
                      <a:pt x="639097" y="585672"/>
                    </a:cubicBezTo>
                    <a:cubicBezTo>
                      <a:pt x="642197" y="591872"/>
                      <a:pt x="644358" y="593391"/>
                      <a:pt x="648929" y="597963"/>
                    </a:cubicBezTo>
                    <a:cubicBezTo>
                      <a:pt x="653761" y="612452"/>
                      <a:pt x="648131" y="598160"/>
                      <a:pt x="658762" y="615169"/>
                    </a:cubicBezTo>
                    <a:cubicBezTo>
                      <a:pt x="660704" y="618276"/>
                      <a:pt x="661860" y="621820"/>
                      <a:pt x="663678" y="625001"/>
                    </a:cubicBezTo>
                    <a:cubicBezTo>
                      <a:pt x="665144" y="627566"/>
                      <a:pt x="666955" y="629917"/>
                      <a:pt x="668594" y="632375"/>
                    </a:cubicBezTo>
                    <a:cubicBezTo>
                      <a:pt x="674771" y="650910"/>
                      <a:pt x="666439" y="628066"/>
                      <a:pt x="675968" y="647124"/>
                    </a:cubicBezTo>
                    <a:cubicBezTo>
                      <a:pt x="677127" y="649441"/>
                      <a:pt x="677267" y="652181"/>
                      <a:pt x="678426" y="654498"/>
                    </a:cubicBezTo>
                    <a:cubicBezTo>
                      <a:pt x="679747" y="657140"/>
                      <a:pt x="682021" y="659230"/>
                      <a:pt x="683342" y="661872"/>
                    </a:cubicBezTo>
                    <a:cubicBezTo>
                      <a:pt x="689724" y="674636"/>
                      <a:pt x="681113" y="664559"/>
                      <a:pt x="690717" y="674163"/>
                    </a:cubicBezTo>
                    <a:cubicBezTo>
                      <a:pt x="699300" y="699913"/>
                      <a:pt x="691201" y="679925"/>
                      <a:pt x="700549" y="696285"/>
                    </a:cubicBezTo>
                    <a:cubicBezTo>
                      <a:pt x="704919" y="703932"/>
                      <a:pt x="704938" y="706961"/>
                      <a:pt x="710381" y="713492"/>
                    </a:cubicBezTo>
                    <a:cubicBezTo>
                      <a:pt x="712606" y="716163"/>
                      <a:pt x="715621" y="718122"/>
                      <a:pt x="717755" y="720866"/>
                    </a:cubicBezTo>
                    <a:cubicBezTo>
                      <a:pt x="721383" y="725530"/>
                      <a:pt x="727588" y="735614"/>
                      <a:pt x="727588" y="735614"/>
                    </a:cubicBezTo>
                    <a:cubicBezTo>
                      <a:pt x="729567" y="743531"/>
                      <a:pt x="730019" y="748358"/>
                      <a:pt x="734962" y="755279"/>
                    </a:cubicBezTo>
                    <a:cubicBezTo>
                      <a:pt x="736982" y="758108"/>
                      <a:pt x="739878" y="760195"/>
                      <a:pt x="742336" y="762653"/>
                    </a:cubicBezTo>
                    <a:lnTo>
                      <a:pt x="747252" y="777401"/>
                    </a:lnTo>
                    <a:cubicBezTo>
                      <a:pt x="748071" y="779859"/>
                      <a:pt x="748273" y="782619"/>
                      <a:pt x="749710" y="784775"/>
                    </a:cubicBezTo>
                    <a:lnTo>
                      <a:pt x="759542" y="799524"/>
                    </a:lnTo>
                    <a:cubicBezTo>
                      <a:pt x="764542" y="824525"/>
                      <a:pt x="759417" y="801543"/>
                      <a:pt x="764459" y="819188"/>
                    </a:cubicBezTo>
                    <a:cubicBezTo>
                      <a:pt x="765387" y="822436"/>
                      <a:pt x="765586" y="825916"/>
                      <a:pt x="766917" y="829021"/>
                    </a:cubicBezTo>
                    <a:cubicBezTo>
                      <a:pt x="768081" y="831736"/>
                      <a:pt x="770194" y="833937"/>
                      <a:pt x="771833" y="836395"/>
                    </a:cubicBezTo>
                    <a:cubicBezTo>
                      <a:pt x="772652" y="840492"/>
                      <a:pt x="773192" y="844654"/>
                      <a:pt x="774291" y="848685"/>
                    </a:cubicBezTo>
                    <a:lnTo>
                      <a:pt x="781665" y="870808"/>
                    </a:lnTo>
                    <a:cubicBezTo>
                      <a:pt x="782484" y="873266"/>
                      <a:pt x="783495" y="875668"/>
                      <a:pt x="784123" y="878182"/>
                    </a:cubicBezTo>
                    <a:cubicBezTo>
                      <a:pt x="784942" y="881459"/>
                      <a:pt x="785610" y="884778"/>
                      <a:pt x="786581" y="888014"/>
                    </a:cubicBezTo>
                    <a:cubicBezTo>
                      <a:pt x="786584" y="888026"/>
                      <a:pt x="792724" y="906444"/>
                      <a:pt x="793955" y="910137"/>
                    </a:cubicBezTo>
                    <a:lnTo>
                      <a:pt x="796413" y="917511"/>
                    </a:lnTo>
                    <a:cubicBezTo>
                      <a:pt x="797232" y="919969"/>
                      <a:pt x="798243" y="922371"/>
                      <a:pt x="798871" y="924885"/>
                    </a:cubicBezTo>
                    <a:cubicBezTo>
                      <a:pt x="806554" y="955618"/>
                      <a:pt x="796734" y="917408"/>
                      <a:pt x="803788" y="942092"/>
                    </a:cubicBezTo>
                    <a:cubicBezTo>
                      <a:pt x="804716" y="945340"/>
                      <a:pt x="805275" y="948688"/>
                      <a:pt x="806246" y="951924"/>
                    </a:cubicBezTo>
                    <a:cubicBezTo>
                      <a:pt x="807735" y="956887"/>
                      <a:pt x="809905" y="961645"/>
                      <a:pt x="811162" y="966672"/>
                    </a:cubicBezTo>
                    <a:cubicBezTo>
                      <a:pt x="811981" y="969949"/>
                      <a:pt x="812649" y="973268"/>
                      <a:pt x="813620" y="976504"/>
                    </a:cubicBezTo>
                    <a:cubicBezTo>
                      <a:pt x="815109" y="981468"/>
                      <a:pt x="818536" y="991253"/>
                      <a:pt x="818536" y="991253"/>
                    </a:cubicBezTo>
                    <a:cubicBezTo>
                      <a:pt x="819355" y="997808"/>
                      <a:pt x="819610" y="1004458"/>
                      <a:pt x="820994" y="1010917"/>
                    </a:cubicBezTo>
                    <a:cubicBezTo>
                      <a:pt x="822080" y="1015984"/>
                      <a:pt x="824271" y="1020750"/>
                      <a:pt x="825910" y="1025666"/>
                    </a:cubicBezTo>
                    <a:cubicBezTo>
                      <a:pt x="826729" y="1028124"/>
                      <a:pt x="827942" y="1030484"/>
                      <a:pt x="828368" y="1033040"/>
                    </a:cubicBezTo>
                    <a:cubicBezTo>
                      <a:pt x="829187" y="1037956"/>
                      <a:pt x="830121" y="1042854"/>
                      <a:pt x="830826" y="1047788"/>
                    </a:cubicBezTo>
                    <a:cubicBezTo>
                      <a:pt x="831760" y="1054328"/>
                      <a:pt x="832198" y="1060937"/>
                      <a:pt x="833284" y="1067453"/>
                    </a:cubicBezTo>
                    <a:cubicBezTo>
                      <a:pt x="836850" y="1088850"/>
                      <a:pt x="834306" y="1067138"/>
                      <a:pt x="838200" y="1084659"/>
                    </a:cubicBezTo>
                    <a:cubicBezTo>
                      <a:pt x="839281" y="1089524"/>
                      <a:pt x="839450" y="1094573"/>
                      <a:pt x="840659" y="1099408"/>
                    </a:cubicBezTo>
                    <a:cubicBezTo>
                      <a:pt x="841916" y="1104435"/>
                      <a:pt x="844559" y="1109075"/>
                      <a:pt x="845575" y="1114156"/>
                    </a:cubicBezTo>
                    <a:cubicBezTo>
                      <a:pt x="849358" y="1133070"/>
                      <a:pt x="847020" y="1122395"/>
                      <a:pt x="852949" y="1146111"/>
                    </a:cubicBezTo>
                    <a:cubicBezTo>
                      <a:pt x="856035" y="1158455"/>
                      <a:pt x="854339" y="1152739"/>
                      <a:pt x="857865" y="1163317"/>
                    </a:cubicBezTo>
                    <a:cubicBezTo>
                      <a:pt x="858684" y="1168233"/>
                      <a:pt x="859346" y="1173179"/>
                      <a:pt x="860323" y="1178066"/>
                    </a:cubicBezTo>
                    <a:cubicBezTo>
                      <a:pt x="861866" y="1185782"/>
                      <a:pt x="862896" y="1188244"/>
                      <a:pt x="865239" y="1195272"/>
                    </a:cubicBezTo>
                    <a:cubicBezTo>
                      <a:pt x="866136" y="1201553"/>
                      <a:pt x="867480" y="1215179"/>
                      <a:pt x="870155" y="1222311"/>
                    </a:cubicBezTo>
                    <a:cubicBezTo>
                      <a:pt x="871442" y="1225742"/>
                      <a:pt x="873432" y="1228866"/>
                      <a:pt x="875071" y="1232143"/>
                    </a:cubicBezTo>
                    <a:cubicBezTo>
                      <a:pt x="875890" y="1237879"/>
                      <a:pt x="876492" y="1243650"/>
                      <a:pt x="877529" y="1249350"/>
                    </a:cubicBezTo>
                    <a:cubicBezTo>
                      <a:pt x="878133" y="1252674"/>
                      <a:pt x="879384" y="1255858"/>
                      <a:pt x="879988" y="1259182"/>
                    </a:cubicBezTo>
                    <a:cubicBezTo>
                      <a:pt x="881025" y="1264882"/>
                      <a:pt x="881565" y="1270662"/>
                      <a:pt x="882446" y="1276388"/>
                    </a:cubicBezTo>
                    <a:cubicBezTo>
                      <a:pt x="883204" y="1281314"/>
                      <a:pt x="884199" y="1286203"/>
                      <a:pt x="884904" y="1291137"/>
                    </a:cubicBezTo>
                    <a:cubicBezTo>
                      <a:pt x="887590" y="1309937"/>
                      <a:pt x="887990" y="1317710"/>
                      <a:pt x="889820" y="1337840"/>
                    </a:cubicBezTo>
                    <a:cubicBezTo>
                      <a:pt x="890639" y="1356685"/>
                      <a:pt x="891023" y="1375554"/>
                      <a:pt x="892278" y="1394375"/>
                    </a:cubicBezTo>
                    <a:cubicBezTo>
                      <a:pt x="894141" y="1422318"/>
                      <a:pt x="896722" y="1444205"/>
                      <a:pt x="899652" y="1470575"/>
                    </a:cubicBezTo>
                    <a:cubicBezTo>
                      <a:pt x="898833" y="1482865"/>
                      <a:pt x="899335" y="1495316"/>
                      <a:pt x="897194" y="1507446"/>
                    </a:cubicBezTo>
                    <a:cubicBezTo>
                      <a:pt x="896791" y="1509728"/>
                      <a:pt x="864420" y="1573814"/>
                      <a:pt x="857865" y="1517279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6225178" y="3742975"/>
                <a:ext cx="672383" cy="960791"/>
              </a:xfrm>
              <a:custGeom>
                <a:avLst/>
                <a:gdLst>
                  <a:gd name="connsiteX0" fmla="*/ 916858 w 968477"/>
                  <a:gd name="connsiteY0" fmla="*/ 1378974 h 1383890"/>
                  <a:gd name="connsiteX1" fmla="*/ 909483 w 968477"/>
                  <a:gd name="connsiteY1" fmla="*/ 1332271 h 1383890"/>
                  <a:gd name="connsiteX2" fmla="*/ 904567 w 968477"/>
                  <a:gd name="connsiteY2" fmla="*/ 1319981 h 1383890"/>
                  <a:gd name="connsiteX3" fmla="*/ 897193 w 968477"/>
                  <a:gd name="connsiteY3" fmla="*/ 1302774 h 1383890"/>
                  <a:gd name="connsiteX4" fmla="*/ 892277 w 968477"/>
                  <a:gd name="connsiteY4" fmla="*/ 1295400 h 1383890"/>
                  <a:gd name="connsiteX5" fmla="*/ 889819 w 968477"/>
                  <a:gd name="connsiteY5" fmla="*/ 1288026 h 1383890"/>
                  <a:gd name="connsiteX6" fmla="*/ 879987 w 968477"/>
                  <a:gd name="connsiteY6" fmla="*/ 1278193 h 1383890"/>
                  <a:gd name="connsiteX7" fmla="*/ 875071 w 968477"/>
                  <a:gd name="connsiteY7" fmla="*/ 1270819 h 1383890"/>
                  <a:gd name="connsiteX8" fmla="*/ 862780 w 968477"/>
                  <a:gd name="connsiteY8" fmla="*/ 1258529 h 1383890"/>
                  <a:gd name="connsiteX9" fmla="*/ 855406 w 968477"/>
                  <a:gd name="connsiteY9" fmla="*/ 1251155 h 1383890"/>
                  <a:gd name="connsiteX10" fmla="*/ 838200 w 968477"/>
                  <a:gd name="connsiteY10" fmla="*/ 1231490 h 1383890"/>
                  <a:gd name="connsiteX11" fmla="*/ 828367 w 968477"/>
                  <a:gd name="connsiteY11" fmla="*/ 1226574 h 1383890"/>
                  <a:gd name="connsiteX12" fmla="*/ 803787 w 968477"/>
                  <a:gd name="connsiteY12" fmla="*/ 1206910 h 1383890"/>
                  <a:gd name="connsiteX13" fmla="*/ 786580 w 968477"/>
                  <a:gd name="connsiteY13" fmla="*/ 1194619 h 1383890"/>
                  <a:gd name="connsiteX14" fmla="*/ 776748 w 968477"/>
                  <a:gd name="connsiteY14" fmla="*/ 1187245 h 1383890"/>
                  <a:gd name="connsiteX15" fmla="*/ 754625 w 968477"/>
                  <a:gd name="connsiteY15" fmla="*/ 1172497 h 1383890"/>
                  <a:gd name="connsiteX16" fmla="*/ 747251 w 968477"/>
                  <a:gd name="connsiteY16" fmla="*/ 1167581 h 1383890"/>
                  <a:gd name="connsiteX17" fmla="*/ 739877 w 968477"/>
                  <a:gd name="connsiteY17" fmla="*/ 1162664 h 1383890"/>
                  <a:gd name="connsiteX18" fmla="*/ 730045 w 968477"/>
                  <a:gd name="connsiteY18" fmla="*/ 1157748 h 1383890"/>
                  <a:gd name="connsiteX19" fmla="*/ 722671 w 968477"/>
                  <a:gd name="connsiteY19" fmla="*/ 1152832 h 1383890"/>
                  <a:gd name="connsiteX20" fmla="*/ 717754 w 968477"/>
                  <a:gd name="connsiteY20" fmla="*/ 1147916 h 1383890"/>
                  <a:gd name="connsiteX21" fmla="*/ 710380 w 968477"/>
                  <a:gd name="connsiteY21" fmla="*/ 1145458 h 1383890"/>
                  <a:gd name="connsiteX22" fmla="*/ 703006 w 968477"/>
                  <a:gd name="connsiteY22" fmla="*/ 1140542 h 1383890"/>
                  <a:gd name="connsiteX23" fmla="*/ 695632 w 968477"/>
                  <a:gd name="connsiteY23" fmla="*/ 1138084 h 1383890"/>
                  <a:gd name="connsiteX24" fmla="*/ 680883 w 968477"/>
                  <a:gd name="connsiteY24" fmla="*/ 1130710 h 1383890"/>
                  <a:gd name="connsiteX25" fmla="*/ 675967 w 968477"/>
                  <a:gd name="connsiteY25" fmla="*/ 1125793 h 1383890"/>
                  <a:gd name="connsiteX26" fmla="*/ 661219 w 968477"/>
                  <a:gd name="connsiteY26" fmla="*/ 1115961 h 1383890"/>
                  <a:gd name="connsiteX27" fmla="*/ 648929 w 968477"/>
                  <a:gd name="connsiteY27" fmla="*/ 1103671 h 1383890"/>
                  <a:gd name="connsiteX28" fmla="*/ 636638 w 968477"/>
                  <a:gd name="connsiteY28" fmla="*/ 1091381 h 1383890"/>
                  <a:gd name="connsiteX29" fmla="*/ 631722 w 968477"/>
                  <a:gd name="connsiteY29" fmla="*/ 1086464 h 1383890"/>
                  <a:gd name="connsiteX30" fmla="*/ 616974 w 968477"/>
                  <a:gd name="connsiteY30" fmla="*/ 1076632 h 1383890"/>
                  <a:gd name="connsiteX31" fmla="*/ 607142 w 968477"/>
                  <a:gd name="connsiteY31" fmla="*/ 1071716 h 1383890"/>
                  <a:gd name="connsiteX32" fmla="*/ 602225 w 968477"/>
                  <a:gd name="connsiteY32" fmla="*/ 1066800 h 1383890"/>
                  <a:gd name="connsiteX33" fmla="*/ 587477 w 968477"/>
                  <a:gd name="connsiteY33" fmla="*/ 1059426 h 1383890"/>
                  <a:gd name="connsiteX34" fmla="*/ 575187 w 968477"/>
                  <a:gd name="connsiteY34" fmla="*/ 1047135 h 1383890"/>
                  <a:gd name="connsiteX35" fmla="*/ 567812 w 968477"/>
                  <a:gd name="connsiteY35" fmla="*/ 1039761 h 1383890"/>
                  <a:gd name="connsiteX36" fmla="*/ 557980 w 968477"/>
                  <a:gd name="connsiteY36" fmla="*/ 1034845 h 1383890"/>
                  <a:gd name="connsiteX37" fmla="*/ 550606 w 968477"/>
                  <a:gd name="connsiteY37" fmla="*/ 1027471 h 1383890"/>
                  <a:gd name="connsiteX38" fmla="*/ 543232 w 968477"/>
                  <a:gd name="connsiteY38" fmla="*/ 1022555 h 1383890"/>
                  <a:gd name="connsiteX39" fmla="*/ 535858 w 968477"/>
                  <a:gd name="connsiteY39" fmla="*/ 1015181 h 1383890"/>
                  <a:gd name="connsiteX40" fmla="*/ 528483 w 968477"/>
                  <a:gd name="connsiteY40" fmla="*/ 1010264 h 1383890"/>
                  <a:gd name="connsiteX41" fmla="*/ 521109 w 968477"/>
                  <a:gd name="connsiteY41" fmla="*/ 1002890 h 1383890"/>
                  <a:gd name="connsiteX42" fmla="*/ 511277 w 968477"/>
                  <a:gd name="connsiteY42" fmla="*/ 995516 h 1383890"/>
                  <a:gd name="connsiteX43" fmla="*/ 486696 w 968477"/>
                  <a:gd name="connsiteY43" fmla="*/ 968477 h 1383890"/>
                  <a:gd name="connsiteX44" fmla="*/ 471948 w 968477"/>
                  <a:gd name="connsiteY44" fmla="*/ 948813 h 1383890"/>
                  <a:gd name="connsiteX45" fmla="*/ 454742 w 968477"/>
                  <a:gd name="connsiteY45" fmla="*/ 931606 h 1383890"/>
                  <a:gd name="connsiteX46" fmla="*/ 444909 w 968477"/>
                  <a:gd name="connsiteY46" fmla="*/ 924232 h 1383890"/>
                  <a:gd name="connsiteX47" fmla="*/ 437535 w 968477"/>
                  <a:gd name="connsiteY47" fmla="*/ 916858 h 1383890"/>
                  <a:gd name="connsiteX48" fmla="*/ 417871 w 968477"/>
                  <a:gd name="connsiteY48" fmla="*/ 902110 h 1383890"/>
                  <a:gd name="connsiteX49" fmla="*/ 412954 w 968477"/>
                  <a:gd name="connsiteY49" fmla="*/ 897193 h 1383890"/>
                  <a:gd name="connsiteX50" fmla="*/ 403122 w 968477"/>
                  <a:gd name="connsiteY50" fmla="*/ 892277 h 1383890"/>
                  <a:gd name="connsiteX51" fmla="*/ 395748 w 968477"/>
                  <a:gd name="connsiteY51" fmla="*/ 884903 h 1383890"/>
                  <a:gd name="connsiteX52" fmla="*/ 378542 w 968477"/>
                  <a:gd name="connsiteY52" fmla="*/ 870155 h 1383890"/>
                  <a:gd name="connsiteX53" fmla="*/ 366251 w 968477"/>
                  <a:gd name="connsiteY53" fmla="*/ 857864 h 1383890"/>
                  <a:gd name="connsiteX54" fmla="*/ 351503 w 968477"/>
                  <a:gd name="connsiteY54" fmla="*/ 838200 h 1383890"/>
                  <a:gd name="connsiteX55" fmla="*/ 344129 w 968477"/>
                  <a:gd name="connsiteY55" fmla="*/ 830826 h 1383890"/>
                  <a:gd name="connsiteX56" fmla="*/ 329380 w 968477"/>
                  <a:gd name="connsiteY56" fmla="*/ 813619 h 1383890"/>
                  <a:gd name="connsiteX57" fmla="*/ 319548 w 968477"/>
                  <a:gd name="connsiteY57" fmla="*/ 796413 h 1383890"/>
                  <a:gd name="connsiteX58" fmla="*/ 309716 w 968477"/>
                  <a:gd name="connsiteY58" fmla="*/ 779206 h 1383890"/>
                  <a:gd name="connsiteX59" fmla="*/ 297425 w 968477"/>
                  <a:gd name="connsiteY59" fmla="*/ 764458 h 1383890"/>
                  <a:gd name="connsiteX60" fmla="*/ 277761 w 968477"/>
                  <a:gd name="connsiteY60" fmla="*/ 730045 h 1383890"/>
                  <a:gd name="connsiteX61" fmla="*/ 260554 w 968477"/>
                  <a:gd name="connsiteY61" fmla="*/ 703006 h 1383890"/>
                  <a:gd name="connsiteX62" fmla="*/ 253180 w 968477"/>
                  <a:gd name="connsiteY62" fmla="*/ 693174 h 1383890"/>
                  <a:gd name="connsiteX63" fmla="*/ 248264 w 968477"/>
                  <a:gd name="connsiteY63" fmla="*/ 678426 h 1383890"/>
                  <a:gd name="connsiteX64" fmla="*/ 235974 w 968477"/>
                  <a:gd name="connsiteY64" fmla="*/ 658761 h 1383890"/>
                  <a:gd name="connsiteX65" fmla="*/ 226142 w 968477"/>
                  <a:gd name="connsiteY65" fmla="*/ 644013 h 1383890"/>
                  <a:gd name="connsiteX66" fmla="*/ 221225 w 968477"/>
                  <a:gd name="connsiteY66" fmla="*/ 636639 h 1383890"/>
                  <a:gd name="connsiteX67" fmla="*/ 211393 w 968477"/>
                  <a:gd name="connsiteY67" fmla="*/ 619432 h 1383890"/>
                  <a:gd name="connsiteX68" fmla="*/ 206477 w 968477"/>
                  <a:gd name="connsiteY68" fmla="*/ 604684 h 1383890"/>
                  <a:gd name="connsiteX69" fmla="*/ 199103 w 968477"/>
                  <a:gd name="connsiteY69" fmla="*/ 592393 h 1383890"/>
                  <a:gd name="connsiteX70" fmla="*/ 196645 w 968477"/>
                  <a:gd name="connsiteY70" fmla="*/ 582561 h 1383890"/>
                  <a:gd name="connsiteX71" fmla="*/ 186812 w 968477"/>
                  <a:gd name="connsiteY71" fmla="*/ 570271 h 1383890"/>
                  <a:gd name="connsiteX72" fmla="*/ 179438 w 968477"/>
                  <a:gd name="connsiteY72" fmla="*/ 553064 h 1383890"/>
                  <a:gd name="connsiteX73" fmla="*/ 172064 w 968477"/>
                  <a:gd name="connsiteY73" fmla="*/ 528484 h 1383890"/>
                  <a:gd name="connsiteX74" fmla="*/ 167148 w 968477"/>
                  <a:gd name="connsiteY74" fmla="*/ 518652 h 1383890"/>
                  <a:gd name="connsiteX75" fmla="*/ 149942 w 968477"/>
                  <a:gd name="connsiteY75" fmla="*/ 494071 h 1383890"/>
                  <a:gd name="connsiteX76" fmla="*/ 147483 w 968477"/>
                  <a:gd name="connsiteY76" fmla="*/ 486697 h 1383890"/>
                  <a:gd name="connsiteX77" fmla="*/ 137651 w 968477"/>
                  <a:gd name="connsiteY77" fmla="*/ 462116 h 1383890"/>
                  <a:gd name="connsiteX78" fmla="*/ 135193 w 968477"/>
                  <a:gd name="connsiteY78" fmla="*/ 449826 h 1383890"/>
                  <a:gd name="connsiteX79" fmla="*/ 130277 w 968477"/>
                  <a:gd name="connsiteY79" fmla="*/ 442452 h 1383890"/>
                  <a:gd name="connsiteX80" fmla="*/ 125361 w 968477"/>
                  <a:gd name="connsiteY80" fmla="*/ 432619 h 1383890"/>
                  <a:gd name="connsiteX81" fmla="*/ 120445 w 968477"/>
                  <a:gd name="connsiteY81" fmla="*/ 425245 h 1383890"/>
                  <a:gd name="connsiteX82" fmla="*/ 115529 w 968477"/>
                  <a:gd name="connsiteY82" fmla="*/ 415413 h 1383890"/>
                  <a:gd name="connsiteX83" fmla="*/ 113071 w 968477"/>
                  <a:gd name="connsiteY83" fmla="*/ 408039 h 1383890"/>
                  <a:gd name="connsiteX84" fmla="*/ 108154 w 968477"/>
                  <a:gd name="connsiteY84" fmla="*/ 403122 h 1383890"/>
                  <a:gd name="connsiteX85" fmla="*/ 105696 w 968477"/>
                  <a:gd name="connsiteY85" fmla="*/ 390832 h 1383890"/>
                  <a:gd name="connsiteX86" fmla="*/ 100780 w 968477"/>
                  <a:gd name="connsiteY86" fmla="*/ 378542 h 1383890"/>
                  <a:gd name="connsiteX87" fmla="*/ 95864 w 968477"/>
                  <a:gd name="connsiteY87" fmla="*/ 363793 h 1383890"/>
                  <a:gd name="connsiteX88" fmla="*/ 90948 w 968477"/>
                  <a:gd name="connsiteY88" fmla="*/ 351503 h 1383890"/>
                  <a:gd name="connsiteX89" fmla="*/ 86032 w 968477"/>
                  <a:gd name="connsiteY89" fmla="*/ 336755 h 1383890"/>
                  <a:gd name="connsiteX90" fmla="*/ 78658 w 968477"/>
                  <a:gd name="connsiteY90" fmla="*/ 312174 h 1383890"/>
                  <a:gd name="connsiteX91" fmla="*/ 71283 w 968477"/>
                  <a:gd name="connsiteY91" fmla="*/ 302342 h 1383890"/>
                  <a:gd name="connsiteX92" fmla="*/ 66367 w 968477"/>
                  <a:gd name="connsiteY92" fmla="*/ 280219 h 1383890"/>
                  <a:gd name="connsiteX93" fmla="*/ 63909 w 968477"/>
                  <a:gd name="connsiteY93" fmla="*/ 270387 h 1383890"/>
                  <a:gd name="connsiteX94" fmla="*/ 61451 w 968477"/>
                  <a:gd name="connsiteY94" fmla="*/ 255639 h 1383890"/>
                  <a:gd name="connsiteX95" fmla="*/ 56535 w 968477"/>
                  <a:gd name="connsiteY95" fmla="*/ 238432 h 1383890"/>
                  <a:gd name="connsiteX96" fmla="*/ 51619 w 968477"/>
                  <a:gd name="connsiteY96" fmla="*/ 228600 h 1383890"/>
                  <a:gd name="connsiteX97" fmla="*/ 49161 w 968477"/>
                  <a:gd name="connsiteY97" fmla="*/ 213852 h 1383890"/>
                  <a:gd name="connsiteX98" fmla="*/ 44245 w 968477"/>
                  <a:gd name="connsiteY98" fmla="*/ 201561 h 1383890"/>
                  <a:gd name="connsiteX99" fmla="*/ 39329 w 968477"/>
                  <a:gd name="connsiteY99" fmla="*/ 176981 h 1383890"/>
                  <a:gd name="connsiteX100" fmla="*/ 36871 w 968477"/>
                  <a:gd name="connsiteY100" fmla="*/ 162232 h 1383890"/>
                  <a:gd name="connsiteX101" fmla="*/ 31954 w 968477"/>
                  <a:gd name="connsiteY101" fmla="*/ 147484 h 1383890"/>
                  <a:gd name="connsiteX102" fmla="*/ 24580 w 968477"/>
                  <a:gd name="connsiteY102" fmla="*/ 127819 h 1383890"/>
                  <a:gd name="connsiteX103" fmla="*/ 19664 w 968477"/>
                  <a:gd name="connsiteY103" fmla="*/ 95864 h 1383890"/>
                  <a:gd name="connsiteX104" fmla="*/ 17206 w 968477"/>
                  <a:gd name="connsiteY104" fmla="*/ 88490 h 1383890"/>
                  <a:gd name="connsiteX105" fmla="*/ 9832 w 968477"/>
                  <a:gd name="connsiteY105" fmla="*/ 44245 h 1383890"/>
                  <a:gd name="connsiteX106" fmla="*/ 7374 w 968477"/>
                  <a:gd name="connsiteY106" fmla="*/ 36871 h 1383890"/>
                  <a:gd name="connsiteX107" fmla="*/ 4916 w 968477"/>
                  <a:gd name="connsiteY107" fmla="*/ 17206 h 1383890"/>
                  <a:gd name="connsiteX108" fmla="*/ 0 w 968477"/>
                  <a:gd name="connsiteY108" fmla="*/ 0 h 1383890"/>
                  <a:gd name="connsiteX109" fmla="*/ 2458 w 968477"/>
                  <a:gd name="connsiteY109" fmla="*/ 22122 h 1383890"/>
                  <a:gd name="connsiteX110" fmla="*/ 4916 w 968477"/>
                  <a:gd name="connsiteY110" fmla="*/ 29497 h 1383890"/>
                  <a:gd name="connsiteX111" fmla="*/ 12290 w 968477"/>
                  <a:gd name="connsiteY111" fmla="*/ 54077 h 1383890"/>
                  <a:gd name="connsiteX112" fmla="*/ 14748 w 968477"/>
                  <a:gd name="connsiteY112" fmla="*/ 61452 h 1383890"/>
                  <a:gd name="connsiteX113" fmla="*/ 19664 w 968477"/>
                  <a:gd name="connsiteY113" fmla="*/ 71284 h 1383890"/>
                  <a:gd name="connsiteX114" fmla="*/ 24580 w 968477"/>
                  <a:gd name="connsiteY114" fmla="*/ 86032 h 1383890"/>
                  <a:gd name="connsiteX115" fmla="*/ 27038 w 968477"/>
                  <a:gd name="connsiteY115" fmla="*/ 93406 h 1383890"/>
                  <a:gd name="connsiteX116" fmla="*/ 34412 w 968477"/>
                  <a:gd name="connsiteY116" fmla="*/ 108155 h 1383890"/>
                  <a:gd name="connsiteX117" fmla="*/ 44245 w 968477"/>
                  <a:gd name="connsiteY117" fmla="*/ 125361 h 1383890"/>
                  <a:gd name="connsiteX118" fmla="*/ 46703 w 968477"/>
                  <a:gd name="connsiteY118" fmla="*/ 135193 h 1383890"/>
                  <a:gd name="connsiteX119" fmla="*/ 49161 w 968477"/>
                  <a:gd name="connsiteY119" fmla="*/ 142568 h 1383890"/>
                  <a:gd name="connsiteX120" fmla="*/ 54077 w 968477"/>
                  <a:gd name="connsiteY120" fmla="*/ 164690 h 1383890"/>
                  <a:gd name="connsiteX121" fmla="*/ 58993 w 968477"/>
                  <a:gd name="connsiteY121" fmla="*/ 172064 h 1383890"/>
                  <a:gd name="connsiteX122" fmla="*/ 63909 w 968477"/>
                  <a:gd name="connsiteY122" fmla="*/ 191729 h 1383890"/>
                  <a:gd name="connsiteX123" fmla="*/ 66367 w 968477"/>
                  <a:gd name="connsiteY123" fmla="*/ 199103 h 1383890"/>
                  <a:gd name="connsiteX124" fmla="*/ 68825 w 968477"/>
                  <a:gd name="connsiteY124" fmla="*/ 213852 h 1383890"/>
                  <a:gd name="connsiteX125" fmla="*/ 73742 w 968477"/>
                  <a:gd name="connsiteY125" fmla="*/ 228600 h 1383890"/>
                  <a:gd name="connsiteX126" fmla="*/ 76200 w 968477"/>
                  <a:gd name="connsiteY126" fmla="*/ 235974 h 1383890"/>
                  <a:gd name="connsiteX127" fmla="*/ 78658 w 968477"/>
                  <a:gd name="connsiteY127" fmla="*/ 245806 h 1383890"/>
                  <a:gd name="connsiteX128" fmla="*/ 86032 w 968477"/>
                  <a:gd name="connsiteY128" fmla="*/ 267929 h 1383890"/>
                  <a:gd name="connsiteX129" fmla="*/ 93406 w 968477"/>
                  <a:gd name="connsiteY129" fmla="*/ 285135 h 1383890"/>
                  <a:gd name="connsiteX130" fmla="*/ 100780 w 968477"/>
                  <a:gd name="connsiteY130" fmla="*/ 299884 h 1383890"/>
                  <a:gd name="connsiteX131" fmla="*/ 105696 w 968477"/>
                  <a:gd name="connsiteY131" fmla="*/ 317090 h 1383890"/>
                  <a:gd name="connsiteX132" fmla="*/ 115529 w 968477"/>
                  <a:gd name="connsiteY132" fmla="*/ 336755 h 1383890"/>
                  <a:gd name="connsiteX133" fmla="*/ 120445 w 968477"/>
                  <a:gd name="connsiteY133" fmla="*/ 346587 h 1383890"/>
                  <a:gd name="connsiteX134" fmla="*/ 122903 w 968477"/>
                  <a:gd name="connsiteY134" fmla="*/ 353961 h 1383890"/>
                  <a:gd name="connsiteX135" fmla="*/ 127819 w 968477"/>
                  <a:gd name="connsiteY135" fmla="*/ 361335 h 1383890"/>
                  <a:gd name="connsiteX136" fmla="*/ 135193 w 968477"/>
                  <a:gd name="connsiteY136" fmla="*/ 378542 h 1383890"/>
                  <a:gd name="connsiteX137" fmla="*/ 137651 w 968477"/>
                  <a:gd name="connsiteY137" fmla="*/ 388374 h 1383890"/>
                  <a:gd name="connsiteX138" fmla="*/ 142567 w 968477"/>
                  <a:gd name="connsiteY138" fmla="*/ 395748 h 1383890"/>
                  <a:gd name="connsiteX139" fmla="*/ 152400 w 968477"/>
                  <a:gd name="connsiteY139" fmla="*/ 412955 h 1383890"/>
                  <a:gd name="connsiteX140" fmla="*/ 154858 w 968477"/>
                  <a:gd name="connsiteY140" fmla="*/ 422787 h 1383890"/>
                  <a:gd name="connsiteX141" fmla="*/ 157316 w 968477"/>
                  <a:gd name="connsiteY141" fmla="*/ 435077 h 1383890"/>
                  <a:gd name="connsiteX142" fmla="*/ 159774 w 968477"/>
                  <a:gd name="connsiteY142" fmla="*/ 442452 h 1383890"/>
                  <a:gd name="connsiteX143" fmla="*/ 169606 w 968477"/>
                  <a:gd name="connsiteY143" fmla="*/ 452284 h 1383890"/>
                  <a:gd name="connsiteX144" fmla="*/ 179438 w 968477"/>
                  <a:gd name="connsiteY144" fmla="*/ 479322 h 1383890"/>
                  <a:gd name="connsiteX145" fmla="*/ 189271 w 968477"/>
                  <a:gd name="connsiteY145" fmla="*/ 501445 h 1383890"/>
                  <a:gd name="connsiteX146" fmla="*/ 201561 w 968477"/>
                  <a:gd name="connsiteY146" fmla="*/ 521110 h 1383890"/>
                  <a:gd name="connsiteX147" fmla="*/ 206477 w 968477"/>
                  <a:gd name="connsiteY147" fmla="*/ 530942 h 1383890"/>
                  <a:gd name="connsiteX148" fmla="*/ 213851 w 968477"/>
                  <a:gd name="connsiteY148" fmla="*/ 535858 h 1383890"/>
                  <a:gd name="connsiteX149" fmla="*/ 216309 w 968477"/>
                  <a:gd name="connsiteY149" fmla="*/ 543232 h 1383890"/>
                  <a:gd name="connsiteX150" fmla="*/ 226142 w 968477"/>
                  <a:gd name="connsiteY150" fmla="*/ 557981 h 1383890"/>
                  <a:gd name="connsiteX151" fmla="*/ 228600 w 968477"/>
                  <a:gd name="connsiteY151" fmla="*/ 565355 h 1383890"/>
                  <a:gd name="connsiteX152" fmla="*/ 240890 w 968477"/>
                  <a:gd name="connsiteY152" fmla="*/ 582561 h 1383890"/>
                  <a:gd name="connsiteX153" fmla="*/ 248264 w 968477"/>
                  <a:gd name="connsiteY153" fmla="*/ 597310 h 1383890"/>
                  <a:gd name="connsiteX154" fmla="*/ 250722 w 968477"/>
                  <a:gd name="connsiteY154" fmla="*/ 604684 h 1383890"/>
                  <a:gd name="connsiteX155" fmla="*/ 255638 w 968477"/>
                  <a:gd name="connsiteY155" fmla="*/ 612058 h 1383890"/>
                  <a:gd name="connsiteX156" fmla="*/ 258096 w 968477"/>
                  <a:gd name="connsiteY156" fmla="*/ 619432 h 1383890"/>
                  <a:gd name="connsiteX157" fmla="*/ 263012 w 968477"/>
                  <a:gd name="connsiteY157" fmla="*/ 626806 h 1383890"/>
                  <a:gd name="connsiteX158" fmla="*/ 272845 w 968477"/>
                  <a:gd name="connsiteY158" fmla="*/ 646471 h 1383890"/>
                  <a:gd name="connsiteX159" fmla="*/ 285135 w 968477"/>
                  <a:gd name="connsiteY159" fmla="*/ 663677 h 1383890"/>
                  <a:gd name="connsiteX160" fmla="*/ 292509 w 968477"/>
                  <a:gd name="connsiteY160" fmla="*/ 678426 h 1383890"/>
                  <a:gd name="connsiteX161" fmla="*/ 302342 w 968477"/>
                  <a:gd name="connsiteY161" fmla="*/ 690716 h 1383890"/>
                  <a:gd name="connsiteX162" fmla="*/ 304800 w 968477"/>
                  <a:gd name="connsiteY162" fmla="*/ 698090 h 1383890"/>
                  <a:gd name="connsiteX163" fmla="*/ 319548 w 968477"/>
                  <a:gd name="connsiteY163" fmla="*/ 720213 h 1383890"/>
                  <a:gd name="connsiteX164" fmla="*/ 326922 w 968477"/>
                  <a:gd name="connsiteY164" fmla="*/ 727587 h 1383890"/>
                  <a:gd name="connsiteX165" fmla="*/ 334296 w 968477"/>
                  <a:gd name="connsiteY165" fmla="*/ 742335 h 1383890"/>
                  <a:gd name="connsiteX166" fmla="*/ 344129 w 968477"/>
                  <a:gd name="connsiteY166" fmla="*/ 752168 h 1383890"/>
                  <a:gd name="connsiteX167" fmla="*/ 358877 w 968477"/>
                  <a:gd name="connsiteY167" fmla="*/ 769374 h 1383890"/>
                  <a:gd name="connsiteX168" fmla="*/ 366251 w 968477"/>
                  <a:gd name="connsiteY168" fmla="*/ 786581 h 1383890"/>
                  <a:gd name="connsiteX169" fmla="*/ 371167 w 968477"/>
                  <a:gd name="connsiteY169" fmla="*/ 793955 h 1383890"/>
                  <a:gd name="connsiteX170" fmla="*/ 378542 w 968477"/>
                  <a:gd name="connsiteY170" fmla="*/ 798871 h 1383890"/>
                  <a:gd name="connsiteX171" fmla="*/ 383458 w 968477"/>
                  <a:gd name="connsiteY171" fmla="*/ 811161 h 1383890"/>
                  <a:gd name="connsiteX172" fmla="*/ 398206 w 968477"/>
                  <a:gd name="connsiteY172" fmla="*/ 825910 h 1383890"/>
                  <a:gd name="connsiteX173" fmla="*/ 410496 w 968477"/>
                  <a:gd name="connsiteY173" fmla="*/ 843116 h 1383890"/>
                  <a:gd name="connsiteX174" fmla="*/ 420329 w 968477"/>
                  <a:gd name="connsiteY174" fmla="*/ 855406 h 1383890"/>
                  <a:gd name="connsiteX175" fmla="*/ 430161 w 968477"/>
                  <a:gd name="connsiteY175" fmla="*/ 867697 h 1383890"/>
                  <a:gd name="connsiteX176" fmla="*/ 439993 w 968477"/>
                  <a:gd name="connsiteY176" fmla="*/ 882445 h 1383890"/>
                  <a:gd name="connsiteX177" fmla="*/ 454742 w 968477"/>
                  <a:gd name="connsiteY177" fmla="*/ 899652 h 1383890"/>
                  <a:gd name="connsiteX178" fmla="*/ 462116 w 968477"/>
                  <a:gd name="connsiteY178" fmla="*/ 909484 h 1383890"/>
                  <a:gd name="connsiteX179" fmla="*/ 479322 w 968477"/>
                  <a:gd name="connsiteY179" fmla="*/ 924232 h 1383890"/>
                  <a:gd name="connsiteX180" fmla="*/ 486696 w 968477"/>
                  <a:gd name="connsiteY180" fmla="*/ 931606 h 1383890"/>
                  <a:gd name="connsiteX181" fmla="*/ 496529 w 968477"/>
                  <a:gd name="connsiteY181" fmla="*/ 938981 h 1383890"/>
                  <a:gd name="connsiteX182" fmla="*/ 521109 w 968477"/>
                  <a:gd name="connsiteY182" fmla="*/ 968477 h 1383890"/>
                  <a:gd name="connsiteX183" fmla="*/ 528483 w 968477"/>
                  <a:gd name="connsiteY183" fmla="*/ 970935 h 1383890"/>
                  <a:gd name="connsiteX184" fmla="*/ 540774 w 968477"/>
                  <a:gd name="connsiteY184" fmla="*/ 983226 h 1383890"/>
                  <a:gd name="connsiteX185" fmla="*/ 553064 w 968477"/>
                  <a:gd name="connsiteY185" fmla="*/ 1000432 h 1383890"/>
                  <a:gd name="connsiteX186" fmla="*/ 560438 w 968477"/>
                  <a:gd name="connsiteY186" fmla="*/ 1002890 h 1383890"/>
                  <a:gd name="connsiteX187" fmla="*/ 572729 w 968477"/>
                  <a:gd name="connsiteY187" fmla="*/ 1015181 h 1383890"/>
                  <a:gd name="connsiteX188" fmla="*/ 589935 w 968477"/>
                  <a:gd name="connsiteY188" fmla="*/ 1027471 h 1383890"/>
                  <a:gd name="connsiteX189" fmla="*/ 609600 w 968477"/>
                  <a:gd name="connsiteY189" fmla="*/ 1042219 h 1383890"/>
                  <a:gd name="connsiteX190" fmla="*/ 629264 w 968477"/>
                  <a:gd name="connsiteY190" fmla="*/ 1056968 h 1383890"/>
                  <a:gd name="connsiteX191" fmla="*/ 636638 w 968477"/>
                  <a:gd name="connsiteY191" fmla="*/ 1064342 h 1383890"/>
                  <a:gd name="connsiteX192" fmla="*/ 658761 w 968477"/>
                  <a:gd name="connsiteY192" fmla="*/ 1079090 h 1383890"/>
                  <a:gd name="connsiteX193" fmla="*/ 675967 w 968477"/>
                  <a:gd name="connsiteY193" fmla="*/ 1091381 h 1383890"/>
                  <a:gd name="connsiteX194" fmla="*/ 683342 w 968477"/>
                  <a:gd name="connsiteY194" fmla="*/ 1093839 h 1383890"/>
                  <a:gd name="connsiteX195" fmla="*/ 695632 w 968477"/>
                  <a:gd name="connsiteY195" fmla="*/ 1106129 h 1383890"/>
                  <a:gd name="connsiteX196" fmla="*/ 715296 w 968477"/>
                  <a:gd name="connsiteY196" fmla="*/ 1115961 h 1383890"/>
                  <a:gd name="connsiteX197" fmla="*/ 725129 w 968477"/>
                  <a:gd name="connsiteY197" fmla="*/ 1120877 h 1383890"/>
                  <a:gd name="connsiteX198" fmla="*/ 732503 w 968477"/>
                  <a:gd name="connsiteY198" fmla="*/ 1128252 h 1383890"/>
                  <a:gd name="connsiteX199" fmla="*/ 747251 w 968477"/>
                  <a:gd name="connsiteY199" fmla="*/ 1138084 h 1383890"/>
                  <a:gd name="connsiteX200" fmla="*/ 759542 w 968477"/>
                  <a:gd name="connsiteY200" fmla="*/ 1150374 h 1383890"/>
                  <a:gd name="connsiteX201" fmla="*/ 764458 w 968477"/>
                  <a:gd name="connsiteY201" fmla="*/ 1157748 h 1383890"/>
                  <a:gd name="connsiteX202" fmla="*/ 771832 w 968477"/>
                  <a:gd name="connsiteY202" fmla="*/ 1160206 h 1383890"/>
                  <a:gd name="connsiteX203" fmla="*/ 779206 w 968477"/>
                  <a:gd name="connsiteY203" fmla="*/ 1165122 h 1383890"/>
                  <a:gd name="connsiteX204" fmla="*/ 784122 w 968477"/>
                  <a:gd name="connsiteY204" fmla="*/ 1170039 h 1383890"/>
                  <a:gd name="connsiteX205" fmla="*/ 793954 w 968477"/>
                  <a:gd name="connsiteY205" fmla="*/ 1177413 h 1383890"/>
                  <a:gd name="connsiteX206" fmla="*/ 798871 w 968477"/>
                  <a:gd name="connsiteY206" fmla="*/ 1182329 h 1383890"/>
                  <a:gd name="connsiteX207" fmla="*/ 813619 w 968477"/>
                  <a:gd name="connsiteY207" fmla="*/ 1192161 h 1383890"/>
                  <a:gd name="connsiteX208" fmla="*/ 820993 w 968477"/>
                  <a:gd name="connsiteY208" fmla="*/ 1199535 h 1383890"/>
                  <a:gd name="connsiteX209" fmla="*/ 835742 w 968477"/>
                  <a:gd name="connsiteY209" fmla="*/ 1209368 h 1383890"/>
                  <a:gd name="connsiteX210" fmla="*/ 845574 w 968477"/>
                  <a:gd name="connsiteY210" fmla="*/ 1224116 h 1383890"/>
                  <a:gd name="connsiteX211" fmla="*/ 852948 w 968477"/>
                  <a:gd name="connsiteY211" fmla="*/ 1233948 h 1383890"/>
                  <a:gd name="connsiteX212" fmla="*/ 857864 w 968477"/>
                  <a:gd name="connsiteY212" fmla="*/ 1243781 h 1383890"/>
                  <a:gd name="connsiteX213" fmla="*/ 865238 w 968477"/>
                  <a:gd name="connsiteY213" fmla="*/ 1246239 h 1383890"/>
                  <a:gd name="connsiteX214" fmla="*/ 877529 w 968477"/>
                  <a:gd name="connsiteY214" fmla="*/ 1256071 h 1383890"/>
                  <a:gd name="connsiteX215" fmla="*/ 884903 w 968477"/>
                  <a:gd name="connsiteY215" fmla="*/ 1260987 h 1383890"/>
                  <a:gd name="connsiteX216" fmla="*/ 897193 w 968477"/>
                  <a:gd name="connsiteY216" fmla="*/ 1273277 h 1383890"/>
                  <a:gd name="connsiteX217" fmla="*/ 904567 w 968477"/>
                  <a:gd name="connsiteY217" fmla="*/ 1288026 h 1383890"/>
                  <a:gd name="connsiteX218" fmla="*/ 919316 w 968477"/>
                  <a:gd name="connsiteY218" fmla="*/ 1302774 h 1383890"/>
                  <a:gd name="connsiteX219" fmla="*/ 926690 w 968477"/>
                  <a:gd name="connsiteY219" fmla="*/ 1317522 h 1383890"/>
                  <a:gd name="connsiteX220" fmla="*/ 936522 w 968477"/>
                  <a:gd name="connsiteY220" fmla="*/ 1329813 h 1383890"/>
                  <a:gd name="connsiteX221" fmla="*/ 943896 w 968477"/>
                  <a:gd name="connsiteY221" fmla="*/ 1344561 h 1383890"/>
                  <a:gd name="connsiteX222" fmla="*/ 956187 w 968477"/>
                  <a:gd name="connsiteY222" fmla="*/ 1359310 h 1383890"/>
                  <a:gd name="connsiteX223" fmla="*/ 958645 w 968477"/>
                  <a:gd name="connsiteY223" fmla="*/ 1366684 h 1383890"/>
                  <a:gd name="connsiteX224" fmla="*/ 963561 w 968477"/>
                  <a:gd name="connsiteY224" fmla="*/ 1374058 h 1383890"/>
                  <a:gd name="connsiteX225" fmla="*/ 968477 w 968477"/>
                  <a:gd name="connsiteY225" fmla="*/ 1383890 h 13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968477" h="1383890">
                    <a:moveTo>
                      <a:pt x="916858" y="1378974"/>
                    </a:moveTo>
                    <a:cubicBezTo>
                      <a:pt x="914400" y="1363406"/>
                      <a:pt x="912698" y="1347700"/>
                      <a:pt x="909483" y="1332271"/>
                    </a:cubicBezTo>
                    <a:cubicBezTo>
                      <a:pt x="908583" y="1327952"/>
                      <a:pt x="906116" y="1324112"/>
                      <a:pt x="904567" y="1319981"/>
                    </a:cubicBezTo>
                    <a:cubicBezTo>
                      <a:pt x="900806" y="1309951"/>
                      <a:pt x="903472" y="1313763"/>
                      <a:pt x="897193" y="1302774"/>
                    </a:cubicBezTo>
                    <a:cubicBezTo>
                      <a:pt x="895727" y="1300209"/>
                      <a:pt x="893598" y="1298042"/>
                      <a:pt x="892277" y="1295400"/>
                    </a:cubicBezTo>
                    <a:cubicBezTo>
                      <a:pt x="891118" y="1293083"/>
                      <a:pt x="891325" y="1290134"/>
                      <a:pt x="889819" y="1288026"/>
                    </a:cubicBezTo>
                    <a:cubicBezTo>
                      <a:pt x="887125" y="1284254"/>
                      <a:pt x="883003" y="1281712"/>
                      <a:pt x="879987" y="1278193"/>
                    </a:cubicBezTo>
                    <a:cubicBezTo>
                      <a:pt x="878065" y="1275950"/>
                      <a:pt x="877016" y="1273042"/>
                      <a:pt x="875071" y="1270819"/>
                    </a:cubicBezTo>
                    <a:cubicBezTo>
                      <a:pt x="871256" y="1266459"/>
                      <a:pt x="866877" y="1262626"/>
                      <a:pt x="862780" y="1258529"/>
                    </a:cubicBezTo>
                    <a:cubicBezTo>
                      <a:pt x="860322" y="1256071"/>
                      <a:pt x="857334" y="1254047"/>
                      <a:pt x="855406" y="1251155"/>
                    </a:cubicBezTo>
                    <a:cubicBezTo>
                      <a:pt x="850943" y="1244460"/>
                      <a:pt x="845388" y="1235084"/>
                      <a:pt x="838200" y="1231490"/>
                    </a:cubicBezTo>
                    <a:lnTo>
                      <a:pt x="828367" y="1226574"/>
                    </a:lnTo>
                    <a:cubicBezTo>
                      <a:pt x="811028" y="1209235"/>
                      <a:pt x="819837" y="1214935"/>
                      <a:pt x="803787" y="1206910"/>
                    </a:cubicBezTo>
                    <a:cubicBezTo>
                      <a:pt x="792122" y="1195245"/>
                      <a:pt x="798351" y="1198543"/>
                      <a:pt x="786580" y="1194619"/>
                    </a:cubicBezTo>
                    <a:cubicBezTo>
                      <a:pt x="783303" y="1192161"/>
                      <a:pt x="780104" y="1189594"/>
                      <a:pt x="776748" y="1187245"/>
                    </a:cubicBezTo>
                    <a:cubicBezTo>
                      <a:pt x="776691" y="1187205"/>
                      <a:pt x="758341" y="1174974"/>
                      <a:pt x="754625" y="1172497"/>
                    </a:cubicBezTo>
                    <a:lnTo>
                      <a:pt x="747251" y="1167581"/>
                    </a:lnTo>
                    <a:cubicBezTo>
                      <a:pt x="744793" y="1165942"/>
                      <a:pt x="742519" y="1163985"/>
                      <a:pt x="739877" y="1162664"/>
                    </a:cubicBezTo>
                    <a:cubicBezTo>
                      <a:pt x="736600" y="1161025"/>
                      <a:pt x="733226" y="1159566"/>
                      <a:pt x="730045" y="1157748"/>
                    </a:cubicBezTo>
                    <a:cubicBezTo>
                      <a:pt x="727480" y="1156282"/>
                      <a:pt x="724978" y="1154677"/>
                      <a:pt x="722671" y="1152832"/>
                    </a:cubicBezTo>
                    <a:cubicBezTo>
                      <a:pt x="720861" y="1151384"/>
                      <a:pt x="719741" y="1149108"/>
                      <a:pt x="717754" y="1147916"/>
                    </a:cubicBezTo>
                    <a:cubicBezTo>
                      <a:pt x="715532" y="1146583"/>
                      <a:pt x="712697" y="1146617"/>
                      <a:pt x="710380" y="1145458"/>
                    </a:cubicBezTo>
                    <a:cubicBezTo>
                      <a:pt x="707738" y="1144137"/>
                      <a:pt x="705648" y="1141863"/>
                      <a:pt x="703006" y="1140542"/>
                    </a:cubicBezTo>
                    <a:cubicBezTo>
                      <a:pt x="700689" y="1139383"/>
                      <a:pt x="697949" y="1139243"/>
                      <a:pt x="695632" y="1138084"/>
                    </a:cubicBezTo>
                    <a:cubicBezTo>
                      <a:pt x="676574" y="1128555"/>
                      <a:pt x="699418" y="1136887"/>
                      <a:pt x="680883" y="1130710"/>
                    </a:cubicBezTo>
                    <a:cubicBezTo>
                      <a:pt x="679244" y="1129071"/>
                      <a:pt x="677821" y="1127184"/>
                      <a:pt x="675967" y="1125793"/>
                    </a:cubicBezTo>
                    <a:cubicBezTo>
                      <a:pt x="671240" y="1122248"/>
                      <a:pt x="661219" y="1115961"/>
                      <a:pt x="661219" y="1115961"/>
                    </a:cubicBezTo>
                    <a:cubicBezTo>
                      <a:pt x="651388" y="1101214"/>
                      <a:pt x="662037" y="1115140"/>
                      <a:pt x="648929" y="1103671"/>
                    </a:cubicBezTo>
                    <a:cubicBezTo>
                      <a:pt x="644569" y="1099856"/>
                      <a:pt x="640735" y="1095478"/>
                      <a:pt x="636638" y="1091381"/>
                    </a:cubicBezTo>
                    <a:cubicBezTo>
                      <a:pt x="634999" y="1089742"/>
                      <a:pt x="633650" y="1087750"/>
                      <a:pt x="631722" y="1086464"/>
                    </a:cubicBezTo>
                    <a:cubicBezTo>
                      <a:pt x="626806" y="1083187"/>
                      <a:pt x="622259" y="1079274"/>
                      <a:pt x="616974" y="1076632"/>
                    </a:cubicBezTo>
                    <a:cubicBezTo>
                      <a:pt x="613697" y="1074993"/>
                      <a:pt x="610191" y="1073748"/>
                      <a:pt x="607142" y="1071716"/>
                    </a:cubicBezTo>
                    <a:cubicBezTo>
                      <a:pt x="605214" y="1070430"/>
                      <a:pt x="604035" y="1068248"/>
                      <a:pt x="602225" y="1066800"/>
                    </a:cubicBezTo>
                    <a:cubicBezTo>
                      <a:pt x="595417" y="1061354"/>
                      <a:pt x="595266" y="1062022"/>
                      <a:pt x="587477" y="1059426"/>
                    </a:cubicBezTo>
                    <a:cubicBezTo>
                      <a:pt x="578466" y="1045910"/>
                      <a:pt x="587475" y="1057375"/>
                      <a:pt x="575187" y="1047135"/>
                    </a:cubicBezTo>
                    <a:cubicBezTo>
                      <a:pt x="572516" y="1044909"/>
                      <a:pt x="570641" y="1041782"/>
                      <a:pt x="567812" y="1039761"/>
                    </a:cubicBezTo>
                    <a:cubicBezTo>
                      <a:pt x="564830" y="1037631"/>
                      <a:pt x="560962" y="1036975"/>
                      <a:pt x="557980" y="1034845"/>
                    </a:cubicBezTo>
                    <a:cubicBezTo>
                      <a:pt x="555151" y="1032825"/>
                      <a:pt x="553276" y="1029696"/>
                      <a:pt x="550606" y="1027471"/>
                    </a:cubicBezTo>
                    <a:cubicBezTo>
                      <a:pt x="548337" y="1025580"/>
                      <a:pt x="545501" y="1024446"/>
                      <a:pt x="543232" y="1022555"/>
                    </a:cubicBezTo>
                    <a:cubicBezTo>
                      <a:pt x="540562" y="1020330"/>
                      <a:pt x="538528" y="1017406"/>
                      <a:pt x="535858" y="1015181"/>
                    </a:cubicBezTo>
                    <a:cubicBezTo>
                      <a:pt x="533588" y="1013289"/>
                      <a:pt x="530753" y="1012156"/>
                      <a:pt x="528483" y="1010264"/>
                    </a:cubicBezTo>
                    <a:cubicBezTo>
                      <a:pt x="525813" y="1008039"/>
                      <a:pt x="523748" y="1005152"/>
                      <a:pt x="521109" y="1002890"/>
                    </a:cubicBezTo>
                    <a:cubicBezTo>
                      <a:pt x="517999" y="1000224"/>
                      <a:pt x="514554" y="997974"/>
                      <a:pt x="511277" y="995516"/>
                    </a:cubicBezTo>
                    <a:cubicBezTo>
                      <a:pt x="494791" y="968038"/>
                      <a:pt x="505799" y="973252"/>
                      <a:pt x="486696" y="968477"/>
                    </a:cubicBezTo>
                    <a:cubicBezTo>
                      <a:pt x="481427" y="960573"/>
                      <a:pt x="479085" y="956599"/>
                      <a:pt x="471948" y="948813"/>
                    </a:cubicBezTo>
                    <a:cubicBezTo>
                      <a:pt x="466467" y="942834"/>
                      <a:pt x="461231" y="936472"/>
                      <a:pt x="454742" y="931606"/>
                    </a:cubicBezTo>
                    <a:cubicBezTo>
                      <a:pt x="451464" y="929148"/>
                      <a:pt x="448020" y="926898"/>
                      <a:pt x="444909" y="924232"/>
                    </a:cubicBezTo>
                    <a:cubicBezTo>
                      <a:pt x="442270" y="921970"/>
                      <a:pt x="440225" y="919059"/>
                      <a:pt x="437535" y="916858"/>
                    </a:cubicBezTo>
                    <a:cubicBezTo>
                      <a:pt x="431194" y="911670"/>
                      <a:pt x="423665" y="907904"/>
                      <a:pt x="417871" y="902110"/>
                    </a:cubicBezTo>
                    <a:cubicBezTo>
                      <a:pt x="416232" y="900471"/>
                      <a:pt x="414883" y="898479"/>
                      <a:pt x="412954" y="897193"/>
                    </a:cubicBezTo>
                    <a:cubicBezTo>
                      <a:pt x="409905" y="895160"/>
                      <a:pt x="406104" y="894407"/>
                      <a:pt x="403122" y="892277"/>
                    </a:cubicBezTo>
                    <a:cubicBezTo>
                      <a:pt x="400293" y="890257"/>
                      <a:pt x="398387" y="887165"/>
                      <a:pt x="395748" y="884903"/>
                    </a:cubicBezTo>
                    <a:cubicBezTo>
                      <a:pt x="389564" y="879603"/>
                      <a:pt x="383357" y="876896"/>
                      <a:pt x="378542" y="870155"/>
                    </a:cubicBezTo>
                    <a:cubicBezTo>
                      <a:pt x="369049" y="856866"/>
                      <a:pt x="379517" y="862286"/>
                      <a:pt x="366251" y="857864"/>
                    </a:cubicBezTo>
                    <a:cubicBezTo>
                      <a:pt x="348832" y="840445"/>
                      <a:pt x="369828" y="862633"/>
                      <a:pt x="351503" y="838200"/>
                    </a:cubicBezTo>
                    <a:cubicBezTo>
                      <a:pt x="349417" y="835419"/>
                      <a:pt x="346354" y="833496"/>
                      <a:pt x="344129" y="830826"/>
                    </a:cubicBezTo>
                    <a:cubicBezTo>
                      <a:pt x="325404" y="808358"/>
                      <a:pt x="358929" y="843171"/>
                      <a:pt x="329380" y="813619"/>
                    </a:cubicBezTo>
                    <a:cubicBezTo>
                      <a:pt x="324551" y="799132"/>
                      <a:pt x="330177" y="813420"/>
                      <a:pt x="319548" y="796413"/>
                    </a:cubicBezTo>
                    <a:cubicBezTo>
                      <a:pt x="311254" y="783143"/>
                      <a:pt x="318323" y="790271"/>
                      <a:pt x="309716" y="779206"/>
                    </a:cubicBezTo>
                    <a:cubicBezTo>
                      <a:pt x="305787" y="774155"/>
                      <a:pt x="301050" y="769731"/>
                      <a:pt x="297425" y="764458"/>
                    </a:cubicBezTo>
                    <a:cubicBezTo>
                      <a:pt x="277136" y="734947"/>
                      <a:pt x="288352" y="749109"/>
                      <a:pt x="277761" y="730045"/>
                    </a:cubicBezTo>
                    <a:cubicBezTo>
                      <a:pt x="273926" y="723142"/>
                      <a:pt x="264900" y="708801"/>
                      <a:pt x="260554" y="703006"/>
                    </a:cubicBezTo>
                    <a:lnTo>
                      <a:pt x="253180" y="693174"/>
                    </a:lnTo>
                    <a:cubicBezTo>
                      <a:pt x="251541" y="688258"/>
                      <a:pt x="251373" y="682572"/>
                      <a:pt x="248264" y="678426"/>
                    </a:cubicBezTo>
                    <a:cubicBezTo>
                      <a:pt x="231143" y="655596"/>
                      <a:pt x="249473" y="681260"/>
                      <a:pt x="235974" y="658761"/>
                    </a:cubicBezTo>
                    <a:cubicBezTo>
                      <a:pt x="232934" y="653695"/>
                      <a:pt x="229419" y="648929"/>
                      <a:pt x="226142" y="644013"/>
                    </a:cubicBezTo>
                    <a:lnTo>
                      <a:pt x="221225" y="636639"/>
                    </a:lnTo>
                    <a:cubicBezTo>
                      <a:pt x="214474" y="609633"/>
                      <a:pt x="224705" y="643394"/>
                      <a:pt x="211393" y="619432"/>
                    </a:cubicBezTo>
                    <a:cubicBezTo>
                      <a:pt x="208876" y="614902"/>
                      <a:pt x="209143" y="609128"/>
                      <a:pt x="206477" y="604684"/>
                    </a:cubicBezTo>
                    <a:lnTo>
                      <a:pt x="199103" y="592393"/>
                    </a:lnTo>
                    <a:cubicBezTo>
                      <a:pt x="198284" y="589116"/>
                      <a:pt x="197976" y="585666"/>
                      <a:pt x="196645" y="582561"/>
                    </a:cubicBezTo>
                    <a:cubicBezTo>
                      <a:pt x="194319" y="577133"/>
                      <a:pt x="190778" y="574236"/>
                      <a:pt x="186812" y="570271"/>
                    </a:cubicBezTo>
                    <a:cubicBezTo>
                      <a:pt x="184354" y="564535"/>
                      <a:pt x="181411" y="558984"/>
                      <a:pt x="179438" y="553064"/>
                    </a:cubicBezTo>
                    <a:cubicBezTo>
                      <a:pt x="169295" y="522635"/>
                      <a:pt x="185734" y="559241"/>
                      <a:pt x="172064" y="528484"/>
                    </a:cubicBezTo>
                    <a:cubicBezTo>
                      <a:pt x="170576" y="525136"/>
                      <a:pt x="169033" y="521794"/>
                      <a:pt x="167148" y="518652"/>
                    </a:cubicBezTo>
                    <a:cubicBezTo>
                      <a:pt x="161093" y="508561"/>
                      <a:pt x="156667" y="503037"/>
                      <a:pt x="149942" y="494071"/>
                    </a:cubicBezTo>
                    <a:cubicBezTo>
                      <a:pt x="149122" y="491613"/>
                      <a:pt x="148413" y="489115"/>
                      <a:pt x="147483" y="486697"/>
                    </a:cubicBezTo>
                    <a:cubicBezTo>
                      <a:pt x="144315" y="478460"/>
                      <a:pt x="139382" y="470769"/>
                      <a:pt x="137651" y="462116"/>
                    </a:cubicBezTo>
                    <a:cubicBezTo>
                      <a:pt x="136832" y="458019"/>
                      <a:pt x="136660" y="453738"/>
                      <a:pt x="135193" y="449826"/>
                    </a:cubicBezTo>
                    <a:cubicBezTo>
                      <a:pt x="134156" y="447060"/>
                      <a:pt x="131743" y="445017"/>
                      <a:pt x="130277" y="442452"/>
                    </a:cubicBezTo>
                    <a:cubicBezTo>
                      <a:pt x="128459" y="439270"/>
                      <a:pt x="127179" y="435801"/>
                      <a:pt x="125361" y="432619"/>
                    </a:cubicBezTo>
                    <a:cubicBezTo>
                      <a:pt x="123895" y="430054"/>
                      <a:pt x="121911" y="427810"/>
                      <a:pt x="120445" y="425245"/>
                    </a:cubicBezTo>
                    <a:cubicBezTo>
                      <a:pt x="118627" y="422064"/>
                      <a:pt x="116972" y="418781"/>
                      <a:pt x="115529" y="415413"/>
                    </a:cubicBezTo>
                    <a:cubicBezTo>
                      <a:pt x="114508" y="413032"/>
                      <a:pt x="114404" y="410261"/>
                      <a:pt x="113071" y="408039"/>
                    </a:cubicBezTo>
                    <a:cubicBezTo>
                      <a:pt x="111878" y="406051"/>
                      <a:pt x="109793" y="404761"/>
                      <a:pt x="108154" y="403122"/>
                    </a:cubicBezTo>
                    <a:cubicBezTo>
                      <a:pt x="107335" y="399025"/>
                      <a:pt x="106896" y="394834"/>
                      <a:pt x="105696" y="390832"/>
                    </a:cubicBezTo>
                    <a:cubicBezTo>
                      <a:pt x="104428" y="386606"/>
                      <a:pt x="102288" y="382689"/>
                      <a:pt x="100780" y="378542"/>
                    </a:cubicBezTo>
                    <a:cubicBezTo>
                      <a:pt x="99009" y="373672"/>
                      <a:pt x="97635" y="368663"/>
                      <a:pt x="95864" y="363793"/>
                    </a:cubicBezTo>
                    <a:cubicBezTo>
                      <a:pt x="94356" y="359646"/>
                      <a:pt x="92456" y="355650"/>
                      <a:pt x="90948" y="351503"/>
                    </a:cubicBezTo>
                    <a:cubicBezTo>
                      <a:pt x="89177" y="346633"/>
                      <a:pt x="87048" y="341836"/>
                      <a:pt x="86032" y="336755"/>
                    </a:cubicBezTo>
                    <a:cubicBezTo>
                      <a:pt x="84049" y="326837"/>
                      <a:pt x="83711" y="321268"/>
                      <a:pt x="78658" y="312174"/>
                    </a:cubicBezTo>
                    <a:cubicBezTo>
                      <a:pt x="76668" y="308593"/>
                      <a:pt x="73741" y="305619"/>
                      <a:pt x="71283" y="302342"/>
                    </a:cubicBezTo>
                    <a:cubicBezTo>
                      <a:pt x="65289" y="278364"/>
                      <a:pt x="72608" y="308304"/>
                      <a:pt x="66367" y="280219"/>
                    </a:cubicBezTo>
                    <a:cubicBezTo>
                      <a:pt x="65634" y="276921"/>
                      <a:pt x="64572" y="273700"/>
                      <a:pt x="63909" y="270387"/>
                    </a:cubicBezTo>
                    <a:cubicBezTo>
                      <a:pt x="62932" y="265500"/>
                      <a:pt x="62428" y="260526"/>
                      <a:pt x="61451" y="255639"/>
                    </a:cubicBezTo>
                    <a:cubicBezTo>
                      <a:pt x="60671" y="251740"/>
                      <a:pt x="58293" y="242533"/>
                      <a:pt x="56535" y="238432"/>
                    </a:cubicBezTo>
                    <a:cubicBezTo>
                      <a:pt x="55092" y="235064"/>
                      <a:pt x="53258" y="231877"/>
                      <a:pt x="51619" y="228600"/>
                    </a:cubicBezTo>
                    <a:cubicBezTo>
                      <a:pt x="50800" y="223684"/>
                      <a:pt x="50472" y="218660"/>
                      <a:pt x="49161" y="213852"/>
                    </a:cubicBezTo>
                    <a:cubicBezTo>
                      <a:pt x="48000" y="209595"/>
                      <a:pt x="45315" y="205842"/>
                      <a:pt x="44245" y="201561"/>
                    </a:cubicBezTo>
                    <a:cubicBezTo>
                      <a:pt x="32949" y="156375"/>
                      <a:pt x="47408" y="201217"/>
                      <a:pt x="39329" y="176981"/>
                    </a:cubicBezTo>
                    <a:cubicBezTo>
                      <a:pt x="38510" y="172065"/>
                      <a:pt x="38080" y="167067"/>
                      <a:pt x="36871" y="162232"/>
                    </a:cubicBezTo>
                    <a:cubicBezTo>
                      <a:pt x="35614" y="157205"/>
                      <a:pt x="33593" y="152400"/>
                      <a:pt x="31954" y="147484"/>
                    </a:cubicBezTo>
                    <a:cubicBezTo>
                      <a:pt x="28097" y="135916"/>
                      <a:pt x="30464" y="142529"/>
                      <a:pt x="24580" y="127819"/>
                    </a:cubicBezTo>
                    <a:cubicBezTo>
                      <a:pt x="23088" y="115880"/>
                      <a:pt x="22479" y="107124"/>
                      <a:pt x="19664" y="95864"/>
                    </a:cubicBezTo>
                    <a:cubicBezTo>
                      <a:pt x="19036" y="93350"/>
                      <a:pt x="18025" y="90948"/>
                      <a:pt x="17206" y="88490"/>
                    </a:cubicBezTo>
                    <a:cubicBezTo>
                      <a:pt x="15676" y="76249"/>
                      <a:pt x="13559" y="55425"/>
                      <a:pt x="9832" y="44245"/>
                    </a:cubicBezTo>
                    <a:lnTo>
                      <a:pt x="7374" y="36871"/>
                    </a:lnTo>
                    <a:cubicBezTo>
                      <a:pt x="6555" y="30316"/>
                      <a:pt x="6002" y="23722"/>
                      <a:pt x="4916" y="17206"/>
                    </a:cubicBezTo>
                    <a:cubicBezTo>
                      <a:pt x="3887" y="11033"/>
                      <a:pt x="1948" y="5844"/>
                      <a:pt x="0" y="0"/>
                    </a:cubicBezTo>
                    <a:cubicBezTo>
                      <a:pt x="819" y="7374"/>
                      <a:pt x="1238" y="14804"/>
                      <a:pt x="2458" y="22122"/>
                    </a:cubicBezTo>
                    <a:cubicBezTo>
                      <a:pt x="2884" y="24678"/>
                      <a:pt x="4204" y="27005"/>
                      <a:pt x="4916" y="29497"/>
                    </a:cubicBezTo>
                    <a:cubicBezTo>
                      <a:pt x="12345" y="55499"/>
                      <a:pt x="609" y="19032"/>
                      <a:pt x="12290" y="54077"/>
                    </a:cubicBezTo>
                    <a:cubicBezTo>
                      <a:pt x="13109" y="56535"/>
                      <a:pt x="13589" y="59134"/>
                      <a:pt x="14748" y="61452"/>
                    </a:cubicBezTo>
                    <a:cubicBezTo>
                      <a:pt x="16387" y="64729"/>
                      <a:pt x="18303" y="67882"/>
                      <a:pt x="19664" y="71284"/>
                    </a:cubicBezTo>
                    <a:cubicBezTo>
                      <a:pt x="21589" y="76095"/>
                      <a:pt x="22941" y="81116"/>
                      <a:pt x="24580" y="86032"/>
                    </a:cubicBezTo>
                    <a:cubicBezTo>
                      <a:pt x="25399" y="88490"/>
                      <a:pt x="25601" y="91250"/>
                      <a:pt x="27038" y="93406"/>
                    </a:cubicBezTo>
                    <a:cubicBezTo>
                      <a:pt x="36489" y="107584"/>
                      <a:pt x="28303" y="93902"/>
                      <a:pt x="34412" y="108155"/>
                    </a:cubicBezTo>
                    <a:cubicBezTo>
                      <a:pt x="38153" y="116884"/>
                      <a:pt x="39309" y="117958"/>
                      <a:pt x="44245" y="125361"/>
                    </a:cubicBezTo>
                    <a:cubicBezTo>
                      <a:pt x="45064" y="128638"/>
                      <a:pt x="45775" y="131945"/>
                      <a:pt x="46703" y="135193"/>
                    </a:cubicBezTo>
                    <a:cubicBezTo>
                      <a:pt x="47415" y="137685"/>
                      <a:pt x="48533" y="140054"/>
                      <a:pt x="49161" y="142568"/>
                    </a:cubicBezTo>
                    <a:cubicBezTo>
                      <a:pt x="49861" y="145368"/>
                      <a:pt x="52563" y="161158"/>
                      <a:pt x="54077" y="164690"/>
                    </a:cubicBezTo>
                    <a:cubicBezTo>
                      <a:pt x="55241" y="167405"/>
                      <a:pt x="57354" y="169606"/>
                      <a:pt x="58993" y="172064"/>
                    </a:cubicBezTo>
                    <a:cubicBezTo>
                      <a:pt x="64613" y="188925"/>
                      <a:pt x="57975" y="167995"/>
                      <a:pt x="63909" y="191729"/>
                    </a:cubicBezTo>
                    <a:cubicBezTo>
                      <a:pt x="64537" y="194243"/>
                      <a:pt x="65548" y="196645"/>
                      <a:pt x="66367" y="199103"/>
                    </a:cubicBezTo>
                    <a:cubicBezTo>
                      <a:pt x="67186" y="204019"/>
                      <a:pt x="67616" y="209017"/>
                      <a:pt x="68825" y="213852"/>
                    </a:cubicBezTo>
                    <a:cubicBezTo>
                      <a:pt x="70082" y="218879"/>
                      <a:pt x="72103" y="223684"/>
                      <a:pt x="73742" y="228600"/>
                    </a:cubicBezTo>
                    <a:cubicBezTo>
                      <a:pt x="74561" y="231058"/>
                      <a:pt x="75572" y="233460"/>
                      <a:pt x="76200" y="235974"/>
                    </a:cubicBezTo>
                    <a:cubicBezTo>
                      <a:pt x="77019" y="239251"/>
                      <a:pt x="77665" y="242577"/>
                      <a:pt x="78658" y="245806"/>
                    </a:cubicBezTo>
                    <a:cubicBezTo>
                      <a:pt x="80944" y="253235"/>
                      <a:pt x="84147" y="260388"/>
                      <a:pt x="86032" y="267929"/>
                    </a:cubicBezTo>
                    <a:cubicBezTo>
                      <a:pt x="89206" y="280627"/>
                      <a:pt x="86616" y="274950"/>
                      <a:pt x="93406" y="285135"/>
                    </a:cubicBezTo>
                    <a:cubicBezTo>
                      <a:pt x="99583" y="303670"/>
                      <a:pt x="91251" y="280826"/>
                      <a:pt x="100780" y="299884"/>
                    </a:cubicBezTo>
                    <a:cubicBezTo>
                      <a:pt x="104960" y="308244"/>
                      <a:pt x="101757" y="307637"/>
                      <a:pt x="105696" y="317090"/>
                    </a:cubicBezTo>
                    <a:cubicBezTo>
                      <a:pt x="108515" y="323855"/>
                      <a:pt x="112251" y="330200"/>
                      <a:pt x="115529" y="336755"/>
                    </a:cubicBezTo>
                    <a:cubicBezTo>
                      <a:pt x="117168" y="340032"/>
                      <a:pt x="119286" y="343111"/>
                      <a:pt x="120445" y="346587"/>
                    </a:cubicBezTo>
                    <a:cubicBezTo>
                      <a:pt x="121264" y="349045"/>
                      <a:pt x="121744" y="351644"/>
                      <a:pt x="122903" y="353961"/>
                    </a:cubicBezTo>
                    <a:cubicBezTo>
                      <a:pt x="124224" y="356603"/>
                      <a:pt x="126180" y="358877"/>
                      <a:pt x="127819" y="361335"/>
                    </a:cubicBezTo>
                    <a:cubicBezTo>
                      <a:pt x="134875" y="389563"/>
                      <a:pt x="125009" y="354779"/>
                      <a:pt x="135193" y="378542"/>
                    </a:cubicBezTo>
                    <a:cubicBezTo>
                      <a:pt x="136524" y="381647"/>
                      <a:pt x="136320" y="385269"/>
                      <a:pt x="137651" y="388374"/>
                    </a:cubicBezTo>
                    <a:cubicBezTo>
                      <a:pt x="138815" y="391089"/>
                      <a:pt x="141101" y="393183"/>
                      <a:pt x="142567" y="395748"/>
                    </a:cubicBezTo>
                    <a:cubicBezTo>
                      <a:pt x="155034" y="417566"/>
                      <a:pt x="140428" y="395000"/>
                      <a:pt x="152400" y="412955"/>
                    </a:cubicBezTo>
                    <a:cubicBezTo>
                      <a:pt x="153219" y="416232"/>
                      <a:pt x="154125" y="419489"/>
                      <a:pt x="154858" y="422787"/>
                    </a:cubicBezTo>
                    <a:cubicBezTo>
                      <a:pt x="155764" y="426865"/>
                      <a:pt x="156303" y="431024"/>
                      <a:pt x="157316" y="435077"/>
                    </a:cubicBezTo>
                    <a:cubicBezTo>
                      <a:pt x="157944" y="437591"/>
                      <a:pt x="158268" y="440343"/>
                      <a:pt x="159774" y="442452"/>
                    </a:cubicBezTo>
                    <a:cubicBezTo>
                      <a:pt x="162468" y="446224"/>
                      <a:pt x="166329" y="449007"/>
                      <a:pt x="169606" y="452284"/>
                    </a:cubicBezTo>
                    <a:cubicBezTo>
                      <a:pt x="175238" y="474814"/>
                      <a:pt x="170774" y="466326"/>
                      <a:pt x="179438" y="479322"/>
                    </a:cubicBezTo>
                    <a:cubicBezTo>
                      <a:pt x="184964" y="501427"/>
                      <a:pt x="177458" y="475458"/>
                      <a:pt x="189271" y="501445"/>
                    </a:cubicBezTo>
                    <a:cubicBezTo>
                      <a:pt x="198175" y="521032"/>
                      <a:pt x="188135" y="512157"/>
                      <a:pt x="201561" y="521110"/>
                    </a:cubicBezTo>
                    <a:cubicBezTo>
                      <a:pt x="203200" y="524387"/>
                      <a:pt x="204131" y="528127"/>
                      <a:pt x="206477" y="530942"/>
                    </a:cubicBezTo>
                    <a:cubicBezTo>
                      <a:pt x="208368" y="533211"/>
                      <a:pt x="212006" y="533551"/>
                      <a:pt x="213851" y="535858"/>
                    </a:cubicBezTo>
                    <a:cubicBezTo>
                      <a:pt x="215470" y="537881"/>
                      <a:pt x="215051" y="540967"/>
                      <a:pt x="216309" y="543232"/>
                    </a:cubicBezTo>
                    <a:cubicBezTo>
                      <a:pt x="219179" y="548397"/>
                      <a:pt x="226142" y="557981"/>
                      <a:pt x="226142" y="557981"/>
                    </a:cubicBezTo>
                    <a:cubicBezTo>
                      <a:pt x="226961" y="560439"/>
                      <a:pt x="227441" y="563038"/>
                      <a:pt x="228600" y="565355"/>
                    </a:cubicBezTo>
                    <a:cubicBezTo>
                      <a:pt x="230397" y="568949"/>
                      <a:pt x="239220" y="580334"/>
                      <a:pt x="240890" y="582561"/>
                    </a:cubicBezTo>
                    <a:cubicBezTo>
                      <a:pt x="247068" y="601095"/>
                      <a:pt x="238734" y="578249"/>
                      <a:pt x="248264" y="597310"/>
                    </a:cubicBezTo>
                    <a:cubicBezTo>
                      <a:pt x="249423" y="599627"/>
                      <a:pt x="249563" y="602367"/>
                      <a:pt x="250722" y="604684"/>
                    </a:cubicBezTo>
                    <a:cubicBezTo>
                      <a:pt x="252043" y="607326"/>
                      <a:pt x="254317" y="609416"/>
                      <a:pt x="255638" y="612058"/>
                    </a:cubicBezTo>
                    <a:cubicBezTo>
                      <a:pt x="256797" y="614375"/>
                      <a:pt x="256937" y="617115"/>
                      <a:pt x="258096" y="619432"/>
                    </a:cubicBezTo>
                    <a:cubicBezTo>
                      <a:pt x="259417" y="622074"/>
                      <a:pt x="261597" y="624213"/>
                      <a:pt x="263012" y="626806"/>
                    </a:cubicBezTo>
                    <a:cubicBezTo>
                      <a:pt x="266521" y="633240"/>
                      <a:pt x="268780" y="640373"/>
                      <a:pt x="272845" y="646471"/>
                    </a:cubicBezTo>
                    <a:cubicBezTo>
                      <a:pt x="284439" y="663863"/>
                      <a:pt x="269878" y="642317"/>
                      <a:pt x="285135" y="663677"/>
                    </a:cubicBezTo>
                    <a:cubicBezTo>
                      <a:pt x="296876" y="680115"/>
                      <a:pt x="284392" y="662192"/>
                      <a:pt x="292509" y="678426"/>
                    </a:cubicBezTo>
                    <a:cubicBezTo>
                      <a:pt x="295610" y="684629"/>
                      <a:pt x="297768" y="686143"/>
                      <a:pt x="302342" y="690716"/>
                    </a:cubicBezTo>
                    <a:cubicBezTo>
                      <a:pt x="303161" y="693174"/>
                      <a:pt x="303641" y="695773"/>
                      <a:pt x="304800" y="698090"/>
                    </a:cubicBezTo>
                    <a:cubicBezTo>
                      <a:pt x="308101" y="704693"/>
                      <a:pt x="314606" y="714448"/>
                      <a:pt x="319548" y="720213"/>
                    </a:cubicBezTo>
                    <a:cubicBezTo>
                      <a:pt x="321810" y="722852"/>
                      <a:pt x="324464" y="725129"/>
                      <a:pt x="326922" y="727587"/>
                    </a:cubicBezTo>
                    <a:cubicBezTo>
                      <a:pt x="329301" y="734724"/>
                      <a:pt x="329098" y="736271"/>
                      <a:pt x="334296" y="742335"/>
                    </a:cubicBezTo>
                    <a:cubicBezTo>
                      <a:pt x="337313" y="745854"/>
                      <a:pt x="341348" y="748460"/>
                      <a:pt x="344129" y="752168"/>
                    </a:cubicBezTo>
                    <a:cubicBezTo>
                      <a:pt x="353589" y="764781"/>
                      <a:pt x="348606" y="759103"/>
                      <a:pt x="358877" y="769374"/>
                    </a:cubicBezTo>
                    <a:cubicBezTo>
                      <a:pt x="361634" y="777646"/>
                      <a:pt x="361392" y="778077"/>
                      <a:pt x="366251" y="786581"/>
                    </a:cubicBezTo>
                    <a:cubicBezTo>
                      <a:pt x="367717" y="789146"/>
                      <a:pt x="369078" y="791866"/>
                      <a:pt x="371167" y="793955"/>
                    </a:cubicBezTo>
                    <a:cubicBezTo>
                      <a:pt x="373256" y="796044"/>
                      <a:pt x="376084" y="797232"/>
                      <a:pt x="378542" y="798871"/>
                    </a:cubicBezTo>
                    <a:cubicBezTo>
                      <a:pt x="380181" y="802968"/>
                      <a:pt x="380863" y="807593"/>
                      <a:pt x="383458" y="811161"/>
                    </a:cubicBezTo>
                    <a:cubicBezTo>
                      <a:pt x="387547" y="816784"/>
                      <a:pt x="395097" y="819691"/>
                      <a:pt x="398206" y="825910"/>
                    </a:cubicBezTo>
                    <a:cubicBezTo>
                      <a:pt x="407303" y="844103"/>
                      <a:pt x="398040" y="828169"/>
                      <a:pt x="410496" y="843116"/>
                    </a:cubicBezTo>
                    <a:cubicBezTo>
                      <a:pt x="425991" y="861709"/>
                      <a:pt x="406032" y="841112"/>
                      <a:pt x="420329" y="855406"/>
                    </a:cubicBezTo>
                    <a:cubicBezTo>
                      <a:pt x="425864" y="872013"/>
                      <a:pt x="418188" y="854013"/>
                      <a:pt x="430161" y="867697"/>
                    </a:cubicBezTo>
                    <a:cubicBezTo>
                      <a:pt x="434052" y="872143"/>
                      <a:pt x="436448" y="877718"/>
                      <a:pt x="439993" y="882445"/>
                    </a:cubicBezTo>
                    <a:cubicBezTo>
                      <a:pt x="461555" y="911194"/>
                      <a:pt x="434200" y="875686"/>
                      <a:pt x="454742" y="899652"/>
                    </a:cubicBezTo>
                    <a:cubicBezTo>
                      <a:pt x="457408" y="902762"/>
                      <a:pt x="459450" y="906374"/>
                      <a:pt x="462116" y="909484"/>
                    </a:cubicBezTo>
                    <a:cubicBezTo>
                      <a:pt x="470561" y="919337"/>
                      <a:pt x="468861" y="915265"/>
                      <a:pt x="479322" y="924232"/>
                    </a:cubicBezTo>
                    <a:cubicBezTo>
                      <a:pt x="481961" y="926494"/>
                      <a:pt x="484057" y="929344"/>
                      <a:pt x="486696" y="931606"/>
                    </a:cubicBezTo>
                    <a:cubicBezTo>
                      <a:pt x="489807" y="934272"/>
                      <a:pt x="493807" y="935919"/>
                      <a:pt x="496529" y="938981"/>
                    </a:cubicBezTo>
                    <a:cubicBezTo>
                      <a:pt x="503157" y="946438"/>
                      <a:pt x="510491" y="964938"/>
                      <a:pt x="521109" y="968477"/>
                    </a:cubicBezTo>
                    <a:lnTo>
                      <a:pt x="528483" y="970935"/>
                    </a:lnTo>
                    <a:cubicBezTo>
                      <a:pt x="541596" y="990603"/>
                      <a:pt x="524385" y="966837"/>
                      <a:pt x="540774" y="983226"/>
                    </a:cubicBezTo>
                    <a:cubicBezTo>
                      <a:pt x="549741" y="992193"/>
                      <a:pt x="541451" y="990755"/>
                      <a:pt x="553064" y="1000432"/>
                    </a:cubicBezTo>
                    <a:cubicBezTo>
                      <a:pt x="555054" y="1002091"/>
                      <a:pt x="557980" y="1002071"/>
                      <a:pt x="560438" y="1002890"/>
                    </a:cubicBezTo>
                    <a:cubicBezTo>
                      <a:pt x="564535" y="1006987"/>
                      <a:pt x="567908" y="1011967"/>
                      <a:pt x="572729" y="1015181"/>
                    </a:cubicBezTo>
                    <a:cubicBezTo>
                      <a:pt x="578235" y="1018852"/>
                      <a:pt x="585057" y="1023203"/>
                      <a:pt x="589935" y="1027471"/>
                    </a:cubicBezTo>
                    <a:cubicBezTo>
                      <a:pt x="606499" y="1041964"/>
                      <a:pt x="592348" y="1033594"/>
                      <a:pt x="609600" y="1042219"/>
                    </a:cubicBezTo>
                    <a:cubicBezTo>
                      <a:pt x="635279" y="1067901"/>
                      <a:pt x="604807" y="1039498"/>
                      <a:pt x="629264" y="1056968"/>
                    </a:cubicBezTo>
                    <a:cubicBezTo>
                      <a:pt x="632093" y="1058988"/>
                      <a:pt x="633894" y="1062208"/>
                      <a:pt x="636638" y="1064342"/>
                    </a:cubicBezTo>
                    <a:cubicBezTo>
                      <a:pt x="658762" y="1081549"/>
                      <a:pt x="644013" y="1068029"/>
                      <a:pt x="658761" y="1079090"/>
                    </a:cubicBezTo>
                    <a:cubicBezTo>
                      <a:pt x="660981" y="1080755"/>
                      <a:pt x="672378" y="1089586"/>
                      <a:pt x="675967" y="1091381"/>
                    </a:cubicBezTo>
                    <a:cubicBezTo>
                      <a:pt x="678285" y="1092540"/>
                      <a:pt x="680884" y="1093020"/>
                      <a:pt x="683342" y="1093839"/>
                    </a:cubicBezTo>
                    <a:cubicBezTo>
                      <a:pt x="703006" y="1106948"/>
                      <a:pt x="679245" y="1089742"/>
                      <a:pt x="695632" y="1106129"/>
                    </a:cubicBezTo>
                    <a:cubicBezTo>
                      <a:pt x="700855" y="1111352"/>
                      <a:pt x="708959" y="1113145"/>
                      <a:pt x="715296" y="1115961"/>
                    </a:cubicBezTo>
                    <a:cubicBezTo>
                      <a:pt x="718645" y="1117449"/>
                      <a:pt x="721851" y="1119238"/>
                      <a:pt x="725129" y="1120877"/>
                    </a:cubicBezTo>
                    <a:cubicBezTo>
                      <a:pt x="727587" y="1123335"/>
                      <a:pt x="729759" y="1126118"/>
                      <a:pt x="732503" y="1128252"/>
                    </a:cubicBezTo>
                    <a:cubicBezTo>
                      <a:pt x="737167" y="1131879"/>
                      <a:pt x="747251" y="1138084"/>
                      <a:pt x="747251" y="1138084"/>
                    </a:cubicBezTo>
                    <a:cubicBezTo>
                      <a:pt x="760360" y="1157747"/>
                      <a:pt x="743154" y="1133988"/>
                      <a:pt x="759542" y="1150374"/>
                    </a:cubicBezTo>
                    <a:cubicBezTo>
                      <a:pt x="761631" y="1152463"/>
                      <a:pt x="762151" y="1155903"/>
                      <a:pt x="764458" y="1157748"/>
                    </a:cubicBezTo>
                    <a:cubicBezTo>
                      <a:pt x="766481" y="1159367"/>
                      <a:pt x="769515" y="1159047"/>
                      <a:pt x="771832" y="1160206"/>
                    </a:cubicBezTo>
                    <a:cubicBezTo>
                      <a:pt x="774474" y="1161527"/>
                      <a:pt x="776899" y="1163276"/>
                      <a:pt x="779206" y="1165122"/>
                    </a:cubicBezTo>
                    <a:cubicBezTo>
                      <a:pt x="781016" y="1166570"/>
                      <a:pt x="782342" y="1168555"/>
                      <a:pt x="784122" y="1170039"/>
                    </a:cubicBezTo>
                    <a:cubicBezTo>
                      <a:pt x="787269" y="1172662"/>
                      <a:pt x="790807" y="1174790"/>
                      <a:pt x="793954" y="1177413"/>
                    </a:cubicBezTo>
                    <a:cubicBezTo>
                      <a:pt x="795735" y="1178897"/>
                      <a:pt x="797017" y="1180938"/>
                      <a:pt x="798871" y="1182329"/>
                    </a:cubicBezTo>
                    <a:cubicBezTo>
                      <a:pt x="803598" y="1185874"/>
                      <a:pt x="809441" y="1187983"/>
                      <a:pt x="813619" y="1192161"/>
                    </a:cubicBezTo>
                    <a:cubicBezTo>
                      <a:pt x="816077" y="1194619"/>
                      <a:pt x="818249" y="1197401"/>
                      <a:pt x="820993" y="1199535"/>
                    </a:cubicBezTo>
                    <a:cubicBezTo>
                      <a:pt x="825657" y="1203163"/>
                      <a:pt x="835742" y="1209368"/>
                      <a:pt x="835742" y="1209368"/>
                    </a:cubicBezTo>
                    <a:cubicBezTo>
                      <a:pt x="839019" y="1214284"/>
                      <a:pt x="842029" y="1219389"/>
                      <a:pt x="845574" y="1224116"/>
                    </a:cubicBezTo>
                    <a:cubicBezTo>
                      <a:pt x="848032" y="1227393"/>
                      <a:pt x="850777" y="1230474"/>
                      <a:pt x="852948" y="1233948"/>
                    </a:cubicBezTo>
                    <a:cubicBezTo>
                      <a:pt x="854890" y="1237056"/>
                      <a:pt x="855273" y="1241190"/>
                      <a:pt x="857864" y="1243781"/>
                    </a:cubicBezTo>
                    <a:cubicBezTo>
                      <a:pt x="859696" y="1245613"/>
                      <a:pt x="862921" y="1245080"/>
                      <a:pt x="865238" y="1246239"/>
                    </a:cubicBezTo>
                    <a:cubicBezTo>
                      <a:pt x="875322" y="1251281"/>
                      <a:pt x="869910" y="1249976"/>
                      <a:pt x="877529" y="1256071"/>
                    </a:cubicBezTo>
                    <a:cubicBezTo>
                      <a:pt x="879836" y="1257916"/>
                      <a:pt x="882445" y="1259348"/>
                      <a:pt x="884903" y="1260987"/>
                    </a:cubicBezTo>
                    <a:cubicBezTo>
                      <a:pt x="898015" y="1280655"/>
                      <a:pt x="880804" y="1256886"/>
                      <a:pt x="897193" y="1273277"/>
                    </a:cubicBezTo>
                    <a:cubicBezTo>
                      <a:pt x="915642" y="1291727"/>
                      <a:pt x="890567" y="1270027"/>
                      <a:pt x="904567" y="1288026"/>
                    </a:cubicBezTo>
                    <a:cubicBezTo>
                      <a:pt x="908836" y="1293514"/>
                      <a:pt x="919316" y="1302774"/>
                      <a:pt x="919316" y="1302774"/>
                    </a:cubicBezTo>
                    <a:cubicBezTo>
                      <a:pt x="921912" y="1310563"/>
                      <a:pt x="921244" y="1310714"/>
                      <a:pt x="926690" y="1317522"/>
                    </a:cubicBezTo>
                    <a:cubicBezTo>
                      <a:pt x="932785" y="1325141"/>
                      <a:pt x="931480" y="1319729"/>
                      <a:pt x="936522" y="1329813"/>
                    </a:cubicBezTo>
                    <a:cubicBezTo>
                      <a:pt x="942064" y="1340897"/>
                      <a:pt x="935092" y="1333997"/>
                      <a:pt x="943896" y="1344561"/>
                    </a:cubicBezTo>
                    <a:cubicBezTo>
                      <a:pt x="950695" y="1352719"/>
                      <a:pt x="951608" y="1350151"/>
                      <a:pt x="956187" y="1359310"/>
                    </a:cubicBezTo>
                    <a:cubicBezTo>
                      <a:pt x="957346" y="1361627"/>
                      <a:pt x="957486" y="1364367"/>
                      <a:pt x="958645" y="1366684"/>
                    </a:cubicBezTo>
                    <a:cubicBezTo>
                      <a:pt x="959966" y="1369326"/>
                      <a:pt x="962240" y="1371416"/>
                      <a:pt x="963561" y="1374058"/>
                    </a:cubicBezTo>
                    <a:cubicBezTo>
                      <a:pt x="969210" y="1385356"/>
                      <a:pt x="962924" y="1378337"/>
                      <a:pt x="968477" y="138389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6455562" y="3686285"/>
                <a:ext cx="320832" cy="1056733"/>
              </a:xfrm>
              <a:custGeom>
                <a:avLst/>
                <a:gdLst>
                  <a:gd name="connsiteX0" fmla="*/ 432620 w 462116"/>
                  <a:gd name="connsiteY0" fmla="*/ 1522081 h 1522081"/>
                  <a:gd name="connsiteX1" fmla="*/ 417871 w 462116"/>
                  <a:gd name="connsiteY1" fmla="*/ 1519623 h 1522081"/>
                  <a:gd name="connsiteX2" fmla="*/ 410497 w 462116"/>
                  <a:gd name="connsiteY2" fmla="*/ 1480294 h 1522081"/>
                  <a:gd name="connsiteX3" fmla="*/ 405581 w 462116"/>
                  <a:gd name="connsiteY3" fmla="*/ 1377055 h 1522081"/>
                  <a:gd name="connsiteX4" fmla="*/ 400665 w 462116"/>
                  <a:gd name="connsiteY4" fmla="*/ 1310687 h 1522081"/>
                  <a:gd name="connsiteX5" fmla="*/ 395749 w 462116"/>
                  <a:gd name="connsiteY5" fmla="*/ 1246777 h 1522081"/>
                  <a:gd name="connsiteX6" fmla="*/ 393291 w 462116"/>
                  <a:gd name="connsiteY6" fmla="*/ 1236945 h 1522081"/>
                  <a:gd name="connsiteX7" fmla="*/ 388374 w 462116"/>
                  <a:gd name="connsiteY7" fmla="*/ 1224655 h 1522081"/>
                  <a:gd name="connsiteX8" fmla="*/ 385916 w 462116"/>
                  <a:gd name="connsiteY8" fmla="*/ 1207448 h 1522081"/>
                  <a:gd name="connsiteX9" fmla="*/ 383458 w 462116"/>
                  <a:gd name="connsiteY9" fmla="*/ 1200074 h 1522081"/>
                  <a:gd name="connsiteX10" fmla="*/ 381000 w 462116"/>
                  <a:gd name="connsiteY10" fmla="*/ 1182868 h 1522081"/>
                  <a:gd name="connsiteX11" fmla="*/ 378542 w 462116"/>
                  <a:gd name="connsiteY11" fmla="*/ 1168119 h 1522081"/>
                  <a:gd name="connsiteX12" fmla="*/ 373626 w 462116"/>
                  <a:gd name="connsiteY12" fmla="*/ 1143539 h 1522081"/>
                  <a:gd name="connsiteX13" fmla="*/ 363794 w 462116"/>
                  <a:gd name="connsiteY13" fmla="*/ 1111584 h 1522081"/>
                  <a:gd name="connsiteX14" fmla="*/ 358878 w 462116"/>
                  <a:gd name="connsiteY14" fmla="*/ 1091919 h 1522081"/>
                  <a:gd name="connsiteX15" fmla="*/ 356420 w 462116"/>
                  <a:gd name="connsiteY15" fmla="*/ 1082087 h 1522081"/>
                  <a:gd name="connsiteX16" fmla="*/ 353962 w 462116"/>
                  <a:gd name="connsiteY16" fmla="*/ 1069797 h 1522081"/>
                  <a:gd name="connsiteX17" fmla="*/ 349045 w 462116"/>
                  <a:gd name="connsiteY17" fmla="*/ 1059965 h 1522081"/>
                  <a:gd name="connsiteX18" fmla="*/ 341671 w 462116"/>
                  <a:gd name="connsiteY18" fmla="*/ 1037842 h 1522081"/>
                  <a:gd name="connsiteX19" fmla="*/ 334297 w 462116"/>
                  <a:gd name="connsiteY19" fmla="*/ 1020636 h 1522081"/>
                  <a:gd name="connsiteX20" fmla="*/ 326923 w 462116"/>
                  <a:gd name="connsiteY20" fmla="*/ 996055 h 1522081"/>
                  <a:gd name="connsiteX21" fmla="*/ 319549 w 462116"/>
                  <a:gd name="connsiteY21" fmla="*/ 988681 h 1522081"/>
                  <a:gd name="connsiteX22" fmla="*/ 317091 w 462116"/>
                  <a:gd name="connsiteY22" fmla="*/ 978848 h 1522081"/>
                  <a:gd name="connsiteX23" fmla="*/ 307258 w 462116"/>
                  <a:gd name="connsiteY23" fmla="*/ 961642 h 1522081"/>
                  <a:gd name="connsiteX24" fmla="*/ 302342 w 462116"/>
                  <a:gd name="connsiteY24" fmla="*/ 951810 h 1522081"/>
                  <a:gd name="connsiteX25" fmla="*/ 297426 w 462116"/>
                  <a:gd name="connsiteY25" fmla="*/ 944436 h 1522081"/>
                  <a:gd name="connsiteX26" fmla="*/ 290052 w 462116"/>
                  <a:gd name="connsiteY26" fmla="*/ 927229 h 1522081"/>
                  <a:gd name="connsiteX27" fmla="*/ 285136 w 462116"/>
                  <a:gd name="connsiteY27" fmla="*/ 919855 h 1522081"/>
                  <a:gd name="connsiteX28" fmla="*/ 270387 w 462116"/>
                  <a:gd name="connsiteY28" fmla="*/ 900190 h 1522081"/>
                  <a:gd name="connsiteX29" fmla="*/ 258097 w 462116"/>
                  <a:gd name="connsiteY29" fmla="*/ 882984 h 1522081"/>
                  <a:gd name="connsiteX30" fmla="*/ 255639 w 462116"/>
                  <a:gd name="connsiteY30" fmla="*/ 873152 h 1522081"/>
                  <a:gd name="connsiteX31" fmla="*/ 248265 w 462116"/>
                  <a:gd name="connsiteY31" fmla="*/ 865777 h 1522081"/>
                  <a:gd name="connsiteX32" fmla="*/ 240891 w 462116"/>
                  <a:gd name="connsiteY32" fmla="*/ 853487 h 1522081"/>
                  <a:gd name="connsiteX33" fmla="*/ 235974 w 462116"/>
                  <a:gd name="connsiteY33" fmla="*/ 848571 h 1522081"/>
                  <a:gd name="connsiteX34" fmla="*/ 221226 w 462116"/>
                  <a:gd name="connsiteY34" fmla="*/ 828907 h 1522081"/>
                  <a:gd name="connsiteX35" fmla="*/ 216310 w 462116"/>
                  <a:gd name="connsiteY35" fmla="*/ 823990 h 1522081"/>
                  <a:gd name="connsiteX36" fmla="*/ 206478 w 462116"/>
                  <a:gd name="connsiteY36" fmla="*/ 809242 h 1522081"/>
                  <a:gd name="connsiteX37" fmla="*/ 196645 w 462116"/>
                  <a:gd name="connsiteY37" fmla="*/ 792036 h 1522081"/>
                  <a:gd name="connsiteX38" fmla="*/ 181897 w 462116"/>
                  <a:gd name="connsiteY38" fmla="*/ 777287 h 1522081"/>
                  <a:gd name="connsiteX39" fmla="*/ 169607 w 462116"/>
                  <a:gd name="connsiteY39" fmla="*/ 764997 h 1522081"/>
                  <a:gd name="connsiteX40" fmla="*/ 162233 w 462116"/>
                  <a:gd name="connsiteY40" fmla="*/ 750248 h 1522081"/>
                  <a:gd name="connsiteX41" fmla="*/ 157316 w 462116"/>
                  <a:gd name="connsiteY41" fmla="*/ 740416 h 1522081"/>
                  <a:gd name="connsiteX42" fmla="*/ 149942 w 462116"/>
                  <a:gd name="connsiteY42" fmla="*/ 733042 h 1522081"/>
                  <a:gd name="connsiteX43" fmla="*/ 145026 w 462116"/>
                  <a:gd name="connsiteY43" fmla="*/ 723210 h 1522081"/>
                  <a:gd name="connsiteX44" fmla="*/ 137652 w 462116"/>
                  <a:gd name="connsiteY44" fmla="*/ 713377 h 1522081"/>
                  <a:gd name="connsiteX45" fmla="*/ 132736 w 462116"/>
                  <a:gd name="connsiteY45" fmla="*/ 701087 h 1522081"/>
                  <a:gd name="connsiteX46" fmla="*/ 125362 w 462116"/>
                  <a:gd name="connsiteY46" fmla="*/ 691255 h 1522081"/>
                  <a:gd name="connsiteX47" fmla="*/ 120445 w 462116"/>
                  <a:gd name="connsiteY47" fmla="*/ 683881 h 1522081"/>
                  <a:gd name="connsiteX48" fmla="*/ 117987 w 462116"/>
                  <a:gd name="connsiteY48" fmla="*/ 676507 h 1522081"/>
                  <a:gd name="connsiteX49" fmla="*/ 103239 w 462116"/>
                  <a:gd name="connsiteY49" fmla="*/ 656842 h 1522081"/>
                  <a:gd name="connsiteX50" fmla="*/ 90949 w 462116"/>
                  <a:gd name="connsiteY50" fmla="*/ 634719 h 1522081"/>
                  <a:gd name="connsiteX51" fmla="*/ 88491 w 462116"/>
                  <a:gd name="connsiteY51" fmla="*/ 627345 h 1522081"/>
                  <a:gd name="connsiteX52" fmla="*/ 78658 w 462116"/>
                  <a:gd name="connsiteY52" fmla="*/ 612597 h 1522081"/>
                  <a:gd name="connsiteX53" fmla="*/ 73742 w 462116"/>
                  <a:gd name="connsiteY53" fmla="*/ 597848 h 1522081"/>
                  <a:gd name="connsiteX54" fmla="*/ 61452 w 462116"/>
                  <a:gd name="connsiteY54" fmla="*/ 578184 h 1522081"/>
                  <a:gd name="connsiteX55" fmla="*/ 56536 w 462116"/>
                  <a:gd name="connsiteY55" fmla="*/ 563436 h 1522081"/>
                  <a:gd name="connsiteX56" fmla="*/ 51620 w 462116"/>
                  <a:gd name="connsiteY56" fmla="*/ 553603 h 1522081"/>
                  <a:gd name="connsiteX57" fmla="*/ 41787 w 462116"/>
                  <a:gd name="connsiteY57" fmla="*/ 531481 h 1522081"/>
                  <a:gd name="connsiteX58" fmla="*/ 36871 w 462116"/>
                  <a:gd name="connsiteY58" fmla="*/ 514274 h 1522081"/>
                  <a:gd name="connsiteX59" fmla="*/ 34413 w 462116"/>
                  <a:gd name="connsiteY59" fmla="*/ 501984 h 1522081"/>
                  <a:gd name="connsiteX60" fmla="*/ 29497 w 462116"/>
                  <a:gd name="connsiteY60" fmla="*/ 489694 h 1522081"/>
                  <a:gd name="connsiteX61" fmla="*/ 27039 w 462116"/>
                  <a:gd name="connsiteY61" fmla="*/ 474945 h 1522081"/>
                  <a:gd name="connsiteX62" fmla="*/ 22123 w 462116"/>
                  <a:gd name="connsiteY62" fmla="*/ 465113 h 1522081"/>
                  <a:gd name="connsiteX63" fmla="*/ 19665 w 462116"/>
                  <a:gd name="connsiteY63" fmla="*/ 445448 h 1522081"/>
                  <a:gd name="connsiteX64" fmla="*/ 17207 w 462116"/>
                  <a:gd name="connsiteY64" fmla="*/ 438074 h 1522081"/>
                  <a:gd name="connsiteX65" fmla="*/ 14749 w 462116"/>
                  <a:gd name="connsiteY65" fmla="*/ 418410 h 1522081"/>
                  <a:gd name="connsiteX66" fmla="*/ 12291 w 462116"/>
                  <a:gd name="connsiteY66" fmla="*/ 408577 h 1522081"/>
                  <a:gd name="connsiteX67" fmla="*/ 7374 w 462116"/>
                  <a:gd name="connsiteY67" fmla="*/ 339752 h 1522081"/>
                  <a:gd name="connsiteX68" fmla="*/ 4916 w 462116"/>
                  <a:gd name="connsiteY68" fmla="*/ 320087 h 1522081"/>
                  <a:gd name="connsiteX69" fmla="*/ 0 w 462116"/>
                  <a:gd name="connsiteY69" fmla="*/ 539 h 1522081"/>
                  <a:gd name="connsiteX70" fmla="*/ 2458 w 462116"/>
                  <a:gd name="connsiteY70" fmla="*/ 7913 h 1522081"/>
                  <a:gd name="connsiteX71" fmla="*/ 7374 w 462116"/>
                  <a:gd name="connsiteY71" fmla="*/ 39868 h 1522081"/>
                  <a:gd name="connsiteX72" fmla="*/ 14749 w 462116"/>
                  <a:gd name="connsiteY72" fmla="*/ 66907 h 1522081"/>
                  <a:gd name="connsiteX73" fmla="*/ 19665 w 462116"/>
                  <a:gd name="connsiteY73" fmla="*/ 79197 h 1522081"/>
                  <a:gd name="connsiteX74" fmla="*/ 24581 w 462116"/>
                  <a:gd name="connsiteY74" fmla="*/ 101319 h 1522081"/>
                  <a:gd name="connsiteX75" fmla="*/ 31955 w 462116"/>
                  <a:gd name="connsiteY75" fmla="*/ 125900 h 1522081"/>
                  <a:gd name="connsiteX76" fmla="*/ 34413 w 462116"/>
                  <a:gd name="connsiteY76" fmla="*/ 133274 h 1522081"/>
                  <a:gd name="connsiteX77" fmla="*/ 36871 w 462116"/>
                  <a:gd name="connsiteY77" fmla="*/ 150481 h 1522081"/>
                  <a:gd name="connsiteX78" fmla="*/ 39329 w 462116"/>
                  <a:gd name="connsiteY78" fmla="*/ 157855 h 1522081"/>
                  <a:gd name="connsiteX79" fmla="*/ 41787 w 462116"/>
                  <a:gd name="connsiteY79" fmla="*/ 172603 h 1522081"/>
                  <a:gd name="connsiteX80" fmla="*/ 44245 w 462116"/>
                  <a:gd name="connsiteY80" fmla="*/ 197184 h 1522081"/>
                  <a:gd name="connsiteX81" fmla="*/ 49162 w 462116"/>
                  <a:gd name="connsiteY81" fmla="*/ 216848 h 1522081"/>
                  <a:gd name="connsiteX82" fmla="*/ 51620 w 462116"/>
                  <a:gd name="connsiteY82" fmla="*/ 248803 h 1522081"/>
                  <a:gd name="connsiteX83" fmla="*/ 54078 w 462116"/>
                  <a:gd name="connsiteY83" fmla="*/ 258636 h 1522081"/>
                  <a:gd name="connsiteX84" fmla="*/ 56536 w 462116"/>
                  <a:gd name="connsiteY84" fmla="*/ 275842 h 1522081"/>
                  <a:gd name="connsiteX85" fmla="*/ 63910 w 462116"/>
                  <a:gd name="connsiteY85" fmla="*/ 302881 h 1522081"/>
                  <a:gd name="connsiteX86" fmla="*/ 68826 w 462116"/>
                  <a:gd name="connsiteY86" fmla="*/ 332377 h 1522081"/>
                  <a:gd name="connsiteX87" fmla="*/ 73742 w 462116"/>
                  <a:gd name="connsiteY87" fmla="*/ 393829 h 1522081"/>
                  <a:gd name="connsiteX88" fmla="*/ 78658 w 462116"/>
                  <a:gd name="connsiteY88" fmla="*/ 435616 h 1522081"/>
                  <a:gd name="connsiteX89" fmla="*/ 83574 w 462116"/>
                  <a:gd name="connsiteY89" fmla="*/ 489694 h 1522081"/>
                  <a:gd name="connsiteX90" fmla="*/ 86033 w 462116"/>
                  <a:gd name="connsiteY90" fmla="*/ 497068 h 1522081"/>
                  <a:gd name="connsiteX91" fmla="*/ 88491 w 462116"/>
                  <a:gd name="connsiteY91" fmla="*/ 536397 h 1522081"/>
                  <a:gd name="connsiteX92" fmla="*/ 90949 w 462116"/>
                  <a:gd name="connsiteY92" fmla="*/ 543771 h 1522081"/>
                  <a:gd name="connsiteX93" fmla="*/ 93407 w 462116"/>
                  <a:gd name="connsiteY93" fmla="*/ 563436 h 1522081"/>
                  <a:gd name="connsiteX94" fmla="*/ 98323 w 462116"/>
                  <a:gd name="connsiteY94" fmla="*/ 588016 h 1522081"/>
                  <a:gd name="connsiteX95" fmla="*/ 103239 w 462116"/>
                  <a:gd name="connsiteY95" fmla="*/ 612597 h 1522081"/>
                  <a:gd name="connsiteX96" fmla="*/ 105697 w 462116"/>
                  <a:gd name="connsiteY96" fmla="*/ 624887 h 1522081"/>
                  <a:gd name="connsiteX97" fmla="*/ 108155 w 462116"/>
                  <a:gd name="connsiteY97" fmla="*/ 632261 h 1522081"/>
                  <a:gd name="connsiteX98" fmla="*/ 110613 w 462116"/>
                  <a:gd name="connsiteY98" fmla="*/ 642094 h 1522081"/>
                  <a:gd name="connsiteX99" fmla="*/ 115529 w 462116"/>
                  <a:gd name="connsiteY99" fmla="*/ 656842 h 1522081"/>
                  <a:gd name="connsiteX100" fmla="*/ 120445 w 462116"/>
                  <a:gd name="connsiteY100" fmla="*/ 664216 h 1522081"/>
                  <a:gd name="connsiteX101" fmla="*/ 125362 w 462116"/>
                  <a:gd name="connsiteY101" fmla="*/ 678965 h 1522081"/>
                  <a:gd name="connsiteX102" fmla="*/ 127820 w 462116"/>
                  <a:gd name="connsiteY102" fmla="*/ 688797 h 1522081"/>
                  <a:gd name="connsiteX103" fmla="*/ 132736 w 462116"/>
                  <a:gd name="connsiteY103" fmla="*/ 696171 h 1522081"/>
                  <a:gd name="connsiteX104" fmla="*/ 140110 w 462116"/>
                  <a:gd name="connsiteY104" fmla="*/ 710919 h 1522081"/>
                  <a:gd name="connsiteX105" fmla="*/ 142568 w 462116"/>
                  <a:gd name="connsiteY105" fmla="*/ 718294 h 1522081"/>
                  <a:gd name="connsiteX106" fmla="*/ 162233 w 462116"/>
                  <a:gd name="connsiteY106" fmla="*/ 742874 h 1522081"/>
                  <a:gd name="connsiteX107" fmla="*/ 172065 w 462116"/>
                  <a:gd name="connsiteY107" fmla="*/ 764997 h 1522081"/>
                  <a:gd name="connsiteX108" fmla="*/ 179439 w 462116"/>
                  <a:gd name="connsiteY108" fmla="*/ 769913 h 1522081"/>
                  <a:gd name="connsiteX109" fmla="*/ 191729 w 462116"/>
                  <a:gd name="connsiteY109" fmla="*/ 787119 h 1522081"/>
                  <a:gd name="connsiteX110" fmla="*/ 204020 w 462116"/>
                  <a:gd name="connsiteY110" fmla="*/ 801868 h 1522081"/>
                  <a:gd name="connsiteX111" fmla="*/ 213852 w 462116"/>
                  <a:gd name="connsiteY111" fmla="*/ 816616 h 1522081"/>
                  <a:gd name="connsiteX112" fmla="*/ 218768 w 462116"/>
                  <a:gd name="connsiteY112" fmla="*/ 823990 h 1522081"/>
                  <a:gd name="connsiteX113" fmla="*/ 240891 w 462116"/>
                  <a:gd name="connsiteY113" fmla="*/ 846113 h 1522081"/>
                  <a:gd name="connsiteX114" fmla="*/ 250723 w 462116"/>
                  <a:gd name="connsiteY114" fmla="*/ 855945 h 1522081"/>
                  <a:gd name="connsiteX115" fmla="*/ 267929 w 462116"/>
                  <a:gd name="connsiteY115" fmla="*/ 875610 h 1522081"/>
                  <a:gd name="connsiteX116" fmla="*/ 280220 w 462116"/>
                  <a:gd name="connsiteY116" fmla="*/ 890358 h 1522081"/>
                  <a:gd name="connsiteX117" fmla="*/ 302342 w 462116"/>
                  <a:gd name="connsiteY117" fmla="*/ 907565 h 1522081"/>
                  <a:gd name="connsiteX118" fmla="*/ 307258 w 462116"/>
                  <a:gd name="connsiteY118" fmla="*/ 914939 h 1522081"/>
                  <a:gd name="connsiteX119" fmla="*/ 322007 w 462116"/>
                  <a:gd name="connsiteY119" fmla="*/ 929687 h 1522081"/>
                  <a:gd name="connsiteX120" fmla="*/ 334297 w 462116"/>
                  <a:gd name="connsiteY120" fmla="*/ 941977 h 1522081"/>
                  <a:gd name="connsiteX121" fmla="*/ 341671 w 462116"/>
                  <a:gd name="connsiteY121" fmla="*/ 951810 h 1522081"/>
                  <a:gd name="connsiteX122" fmla="*/ 349045 w 462116"/>
                  <a:gd name="connsiteY122" fmla="*/ 956726 h 1522081"/>
                  <a:gd name="connsiteX123" fmla="*/ 351504 w 462116"/>
                  <a:gd name="connsiteY123" fmla="*/ 964100 h 1522081"/>
                  <a:gd name="connsiteX124" fmla="*/ 361336 w 462116"/>
                  <a:gd name="connsiteY124" fmla="*/ 971474 h 1522081"/>
                  <a:gd name="connsiteX125" fmla="*/ 371168 w 462116"/>
                  <a:gd name="connsiteY125" fmla="*/ 981307 h 1522081"/>
                  <a:gd name="connsiteX126" fmla="*/ 385916 w 462116"/>
                  <a:gd name="connsiteY126" fmla="*/ 993597 h 1522081"/>
                  <a:gd name="connsiteX127" fmla="*/ 390833 w 462116"/>
                  <a:gd name="connsiteY127" fmla="*/ 1000971 h 1522081"/>
                  <a:gd name="connsiteX128" fmla="*/ 398207 w 462116"/>
                  <a:gd name="connsiteY128" fmla="*/ 1010803 h 1522081"/>
                  <a:gd name="connsiteX129" fmla="*/ 405581 w 462116"/>
                  <a:gd name="connsiteY129" fmla="*/ 1018177 h 1522081"/>
                  <a:gd name="connsiteX130" fmla="*/ 410497 w 462116"/>
                  <a:gd name="connsiteY130" fmla="*/ 1025552 h 1522081"/>
                  <a:gd name="connsiteX131" fmla="*/ 420329 w 462116"/>
                  <a:gd name="connsiteY131" fmla="*/ 1032926 h 1522081"/>
                  <a:gd name="connsiteX132" fmla="*/ 427704 w 462116"/>
                  <a:gd name="connsiteY132" fmla="*/ 1045216 h 1522081"/>
                  <a:gd name="connsiteX133" fmla="*/ 430162 w 462116"/>
                  <a:gd name="connsiteY133" fmla="*/ 1052590 h 1522081"/>
                  <a:gd name="connsiteX134" fmla="*/ 432620 w 462116"/>
                  <a:gd name="connsiteY134" fmla="*/ 1069797 h 1522081"/>
                  <a:gd name="connsiteX135" fmla="*/ 435078 w 462116"/>
                  <a:gd name="connsiteY135" fmla="*/ 1079629 h 1522081"/>
                  <a:gd name="connsiteX136" fmla="*/ 439994 w 462116"/>
                  <a:gd name="connsiteY136" fmla="*/ 1104210 h 1522081"/>
                  <a:gd name="connsiteX137" fmla="*/ 442452 w 462116"/>
                  <a:gd name="connsiteY137" fmla="*/ 1114042 h 1522081"/>
                  <a:gd name="connsiteX138" fmla="*/ 447368 w 462116"/>
                  <a:gd name="connsiteY138" fmla="*/ 1121416 h 1522081"/>
                  <a:gd name="connsiteX139" fmla="*/ 449826 w 462116"/>
                  <a:gd name="connsiteY139" fmla="*/ 1136165 h 1522081"/>
                  <a:gd name="connsiteX140" fmla="*/ 444910 w 462116"/>
                  <a:gd name="connsiteY140" fmla="*/ 1200074 h 1522081"/>
                  <a:gd name="connsiteX141" fmla="*/ 442452 w 462116"/>
                  <a:gd name="connsiteY141" fmla="*/ 1207448 h 1522081"/>
                  <a:gd name="connsiteX142" fmla="*/ 439994 w 462116"/>
                  <a:gd name="connsiteY142" fmla="*/ 1217281 h 1522081"/>
                  <a:gd name="connsiteX143" fmla="*/ 437536 w 462116"/>
                  <a:gd name="connsiteY143" fmla="*/ 1234487 h 1522081"/>
                  <a:gd name="connsiteX144" fmla="*/ 432620 w 462116"/>
                  <a:gd name="connsiteY144" fmla="*/ 1249236 h 1522081"/>
                  <a:gd name="connsiteX145" fmla="*/ 427704 w 462116"/>
                  <a:gd name="connsiteY145" fmla="*/ 1283648 h 1522081"/>
                  <a:gd name="connsiteX146" fmla="*/ 430162 w 462116"/>
                  <a:gd name="connsiteY146" fmla="*/ 1350016 h 1522081"/>
                  <a:gd name="connsiteX147" fmla="*/ 432620 w 462116"/>
                  <a:gd name="connsiteY147" fmla="*/ 1357390 h 1522081"/>
                  <a:gd name="connsiteX148" fmla="*/ 439994 w 462116"/>
                  <a:gd name="connsiteY148" fmla="*/ 1381971 h 1522081"/>
                  <a:gd name="connsiteX149" fmla="*/ 449826 w 462116"/>
                  <a:gd name="connsiteY149" fmla="*/ 1396719 h 1522081"/>
                  <a:gd name="connsiteX150" fmla="*/ 452284 w 462116"/>
                  <a:gd name="connsiteY150" fmla="*/ 1404094 h 1522081"/>
                  <a:gd name="connsiteX151" fmla="*/ 457200 w 462116"/>
                  <a:gd name="connsiteY151" fmla="*/ 1411468 h 1522081"/>
                  <a:gd name="connsiteX152" fmla="*/ 462116 w 462116"/>
                  <a:gd name="connsiteY152" fmla="*/ 1426216 h 1522081"/>
                  <a:gd name="connsiteX153" fmla="*/ 457200 w 462116"/>
                  <a:gd name="connsiteY153" fmla="*/ 1465545 h 1522081"/>
                  <a:gd name="connsiteX154" fmla="*/ 454742 w 462116"/>
                  <a:gd name="connsiteY154" fmla="*/ 1475377 h 1522081"/>
                  <a:gd name="connsiteX155" fmla="*/ 449826 w 462116"/>
                  <a:gd name="connsiteY155" fmla="*/ 1480294 h 1522081"/>
                  <a:gd name="connsiteX156" fmla="*/ 442452 w 462116"/>
                  <a:gd name="connsiteY156" fmla="*/ 1502416 h 1522081"/>
                  <a:gd name="connsiteX157" fmla="*/ 439994 w 462116"/>
                  <a:gd name="connsiteY157" fmla="*/ 1509790 h 1522081"/>
                  <a:gd name="connsiteX158" fmla="*/ 432620 w 462116"/>
                  <a:gd name="connsiteY158" fmla="*/ 1522081 h 15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462116" h="1522081">
                    <a:moveTo>
                      <a:pt x="432620" y="1522081"/>
                    </a:moveTo>
                    <a:cubicBezTo>
                      <a:pt x="427704" y="1521262"/>
                      <a:pt x="421182" y="1523348"/>
                      <a:pt x="417871" y="1519623"/>
                    </a:cubicBezTo>
                    <a:cubicBezTo>
                      <a:pt x="414079" y="1515357"/>
                      <a:pt x="411128" y="1485343"/>
                      <a:pt x="410497" y="1480294"/>
                    </a:cubicBezTo>
                    <a:cubicBezTo>
                      <a:pt x="408858" y="1445881"/>
                      <a:pt x="407392" y="1411459"/>
                      <a:pt x="405581" y="1377055"/>
                    </a:cubicBezTo>
                    <a:cubicBezTo>
                      <a:pt x="402776" y="1323755"/>
                      <a:pt x="405057" y="1345821"/>
                      <a:pt x="400665" y="1310687"/>
                    </a:cubicBezTo>
                    <a:cubicBezTo>
                      <a:pt x="399090" y="1279180"/>
                      <a:pt x="400560" y="1270835"/>
                      <a:pt x="395749" y="1246777"/>
                    </a:cubicBezTo>
                    <a:cubicBezTo>
                      <a:pt x="395087" y="1243464"/>
                      <a:pt x="394359" y="1240150"/>
                      <a:pt x="393291" y="1236945"/>
                    </a:cubicBezTo>
                    <a:cubicBezTo>
                      <a:pt x="391896" y="1232759"/>
                      <a:pt x="390013" y="1228752"/>
                      <a:pt x="388374" y="1224655"/>
                    </a:cubicBezTo>
                    <a:cubicBezTo>
                      <a:pt x="387555" y="1218919"/>
                      <a:pt x="387052" y="1213129"/>
                      <a:pt x="385916" y="1207448"/>
                    </a:cubicBezTo>
                    <a:cubicBezTo>
                      <a:pt x="385408" y="1204907"/>
                      <a:pt x="383966" y="1202615"/>
                      <a:pt x="383458" y="1200074"/>
                    </a:cubicBezTo>
                    <a:cubicBezTo>
                      <a:pt x="382322" y="1194393"/>
                      <a:pt x="381881" y="1188594"/>
                      <a:pt x="381000" y="1182868"/>
                    </a:cubicBezTo>
                    <a:cubicBezTo>
                      <a:pt x="380242" y="1177942"/>
                      <a:pt x="379460" y="1173018"/>
                      <a:pt x="378542" y="1168119"/>
                    </a:cubicBezTo>
                    <a:cubicBezTo>
                      <a:pt x="377002" y="1159907"/>
                      <a:pt x="376729" y="1151297"/>
                      <a:pt x="373626" y="1143539"/>
                    </a:cubicBezTo>
                    <a:cubicBezTo>
                      <a:pt x="366201" y="1124975"/>
                      <a:pt x="369780" y="1135529"/>
                      <a:pt x="363794" y="1111584"/>
                    </a:cubicBezTo>
                    <a:lnTo>
                      <a:pt x="358878" y="1091919"/>
                    </a:lnTo>
                    <a:cubicBezTo>
                      <a:pt x="358059" y="1088642"/>
                      <a:pt x="357083" y="1085400"/>
                      <a:pt x="356420" y="1082087"/>
                    </a:cubicBezTo>
                    <a:cubicBezTo>
                      <a:pt x="355601" y="1077990"/>
                      <a:pt x="355283" y="1073760"/>
                      <a:pt x="353962" y="1069797"/>
                    </a:cubicBezTo>
                    <a:cubicBezTo>
                      <a:pt x="352803" y="1066321"/>
                      <a:pt x="350684" y="1063242"/>
                      <a:pt x="349045" y="1059965"/>
                    </a:cubicBezTo>
                    <a:cubicBezTo>
                      <a:pt x="343155" y="1036404"/>
                      <a:pt x="350926" y="1065607"/>
                      <a:pt x="341671" y="1037842"/>
                    </a:cubicBezTo>
                    <a:cubicBezTo>
                      <a:pt x="336380" y="1021970"/>
                      <a:pt x="342938" y="1033597"/>
                      <a:pt x="334297" y="1020636"/>
                    </a:cubicBezTo>
                    <a:cubicBezTo>
                      <a:pt x="332504" y="1009879"/>
                      <a:pt x="333136" y="1004753"/>
                      <a:pt x="326923" y="996055"/>
                    </a:cubicBezTo>
                    <a:cubicBezTo>
                      <a:pt x="324903" y="993226"/>
                      <a:pt x="322007" y="991139"/>
                      <a:pt x="319549" y="988681"/>
                    </a:cubicBezTo>
                    <a:cubicBezTo>
                      <a:pt x="318730" y="985403"/>
                      <a:pt x="318277" y="982011"/>
                      <a:pt x="317091" y="978848"/>
                    </a:cubicBezTo>
                    <a:cubicBezTo>
                      <a:pt x="313041" y="968048"/>
                      <a:pt x="312443" y="970715"/>
                      <a:pt x="307258" y="961642"/>
                    </a:cubicBezTo>
                    <a:cubicBezTo>
                      <a:pt x="305440" y="958461"/>
                      <a:pt x="304160" y="954991"/>
                      <a:pt x="302342" y="951810"/>
                    </a:cubicBezTo>
                    <a:cubicBezTo>
                      <a:pt x="300876" y="949245"/>
                      <a:pt x="298892" y="947001"/>
                      <a:pt x="297426" y="944436"/>
                    </a:cubicBezTo>
                    <a:cubicBezTo>
                      <a:pt x="276961" y="908621"/>
                      <a:pt x="303843" y="954812"/>
                      <a:pt x="290052" y="927229"/>
                    </a:cubicBezTo>
                    <a:cubicBezTo>
                      <a:pt x="288731" y="924587"/>
                      <a:pt x="286874" y="922244"/>
                      <a:pt x="285136" y="919855"/>
                    </a:cubicBezTo>
                    <a:cubicBezTo>
                      <a:pt x="280317" y="913228"/>
                      <a:pt x="274051" y="907519"/>
                      <a:pt x="270387" y="900190"/>
                    </a:cubicBezTo>
                    <a:cubicBezTo>
                      <a:pt x="263916" y="887249"/>
                      <a:pt x="268062" y="892949"/>
                      <a:pt x="258097" y="882984"/>
                    </a:cubicBezTo>
                    <a:cubicBezTo>
                      <a:pt x="257278" y="879707"/>
                      <a:pt x="257315" y="876085"/>
                      <a:pt x="255639" y="873152"/>
                    </a:cubicBezTo>
                    <a:cubicBezTo>
                      <a:pt x="253914" y="870134"/>
                      <a:pt x="250351" y="868558"/>
                      <a:pt x="248265" y="865777"/>
                    </a:cubicBezTo>
                    <a:cubicBezTo>
                      <a:pt x="245399" y="861955"/>
                      <a:pt x="243668" y="857374"/>
                      <a:pt x="240891" y="853487"/>
                    </a:cubicBezTo>
                    <a:cubicBezTo>
                      <a:pt x="239544" y="851601"/>
                      <a:pt x="237422" y="850381"/>
                      <a:pt x="235974" y="848571"/>
                    </a:cubicBezTo>
                    <a:cubicBezTo>
                      <a:pt x="230856" y="842173"/>
                      <a:pt x="227019" y="834701"/>
                      <a:pt x="221226" y="828907"/>
                    </a:cubicBezTo>
                    <a:cubicBezTo>
                      <a:pt x="219587" y="827268"/>
                      <a:pt x="217701" y="825844"/>
                      <a:pt x="216310" y="823990"/>
                    </a:cubicBezTo>
                    <a:cubicBezTo>
                      <a:pt x="212765" y="819263"/>
                      <a:pt x="208346" y="814847"/>
                      <a:pt x="206478" y="809242"/>
                    </a:cubicBezTo>
                    <a:cubicBezTo>
                      <a:pt x="203388" y="799973"/>
                      <a:pt x="204525" y="800792"/>
                      <a:pt x="196645" y="792036"/>
                    </a:cubicBezTo>
                    <a:cubicBezTo>
                      <a:pt x="191994" y="786868"/>
                      <a:pt x="185754" y="783072"/>
                      <a:pt x="181897" y="777287"/>
                    </a:cubicBezTo>
                    <a:cubicBezTo>
                      <a:pt x="175342" y="767455"/>
                      <a:pt x="179439" y="771552"/>
                      <a:pt x="169607" y="764997"/>
                    </a:cubicBezTo>
                    <a:cubicBezTo>
                      <a:pt x="165102" y="751481"/>
                      <a:pt x="169855" y="763586"/>
                      <a:pt x="162233" y="750248"/>
                    </a:cubicBezTo>
                    <a:cubicBezTo>
                      <a:pt x="160415" y="747067"/>
                      <a:pt x="159446" y="743398"/>
                      <a:pt x="157316" y="740416"/>
                    </a:cubicBezTo>
                    <a:cubicBezTo>
                      <a:pt x="155295" y="737587"/>
                      <a:pt x="151962" y="735871"/>
                      <a:pt x="149942" y="733042"/>
                    </a:cubicBezTo>
                    <a:cubicBezTo>
                      <a:pt x="147812" y="730060"/>
                      <a:pt x="146968" y="726317"/>
                      <a:pt x="145026" y="723210"/>
                    </a:cubicBezTo>
                    <a:cubicBezTo>
                      <a:pt x="142855" y="719736"/>
                      <a:pt x="139642" y="716958"/>
                      <a:pt x="137652" y="713377"/>
                    </a:cubicBezTo>
                    <a:cubicBezTo>
                      <a:pt x="135509" y="709520"/>
                      <a:pt x="134879" y="704944"/>
                      <a:pt x="132736" y="701087"/>
                    </a:cubicBezTo>
                    <a:cubicBezTo>
                      <a:pt x="130746" y="697506"/>
                      <a:pt x="127743" y="694589"/>
                      <a:pt x="125362" y="691255"/>
                    </a:cubicBezTo>
                    <a:cubicBezTo>
                      <a:pt x="123645" y="688851"/>
                      <a:pt x="122084" y="686339"/>
                      <a:pt x="120445" y="683881"/>
                    </a:cubicBezTo>
                    <a:cubicBezTo>
                      <a:pt x="119626" y="681423"/>
                      <a:pt x="119320" y="678729"/>
                      <a:pt x="117987" y="676507"/>
                    </a:cubicBezTo>
                    <a:cubicBezTo>
                      <a:pt x="109254" y="661950"/>
                      <a:pt x="113439" y="687441"/>
                      <a:pt x="103239" y="656842"/>
                    </a:cubicBezTo>
                    <a:cubicBezTo>
                      <a:pt x="97224" y="638796"/>
                      <a:pt x="101987" y="645758"/>
                      <a:pt x="90949" y="634719"/>
                    </a:cubicBezTo>
                    <a:cubicBezTo>
                      <a:pt x="90130" y="632261"/>
                      <a:pt x="89749" y="629610"/>
                      <a:pt x="88491" y="627345"/>
                    </a:cubicBezTo>
                    <a:cubicBezTo>
                      <a:pt x="85621" y="622180"/>
                      <a:pt x="80526" y="618202"/>
                      <a:pt x="78658" y="612597"/>
                    </a:cubicBezTo>
                    <a:cubicBezTo>
                      <a:pt x="77019" y="607681"/>
                      <a:pt x="76851" y="601994"/>
                      <a:pt x="73742" y="597848"/>
                    </a:cubicBezTo>
                    <a:cubicBezTo>
                      <a:pt x="67403" y="589396"/>
                      <a:pt x="65308" y="587824"/>
                      <a:pt x="61452" y="578184"/>
                    </a:cubicBezTo>
                    <a:cubicBezTo>
                      <a:pt x="59527" y="573373"/>
                      <a:pt x="58853" y="568071"/>
                      <a:pt x="56536" y="563436"/>
                    </a:cubicBezTo>
                    <a:cubicBezTo>
                      <a:pt x="54897" y="560158"/>
                      <a:pt x="52981" y="557005"/>
                      <a:pt x="51620" y="553603"/>
                    </a:cubicBezTo>
                    <a:cubicBezTo>
                      <a:pt x="42846" y="531668"/>
                      <a:pt x="51245" y="545666"/>
                      <a:pt x="41787" y="531481"/>
                    </a:cubicBezTo>
                    <a:cubicBezTo>
                      <a:pt x="39049" y="523267"/>
                      <a:pt x="38929" y="523536"/>
                      <a:pt x="36871" y="514274"/>
                    </a:cubicBezTo>
                    <a:cubicBezTo>
                      <a:pt x="35965" y="510196"/>
                      <a:pt x="35613" y="505986"/>
                      <a:pt x="34413" y="501984"/>
                    </a:cubicBezTo>
                    <a:cubicBezTo>
                      <a:pt x="33145" y="497758"/>
                      <a:pt x="31136" y="493791"/>
                      <a:pt x="29497" y="489694"/>
                    </a:cubicBezTo>
                    <a:cubicBezTo>
                      <a:pt x="28678" y="484778"/>
                      <a:pt x="28471" y="479719"/>
                      <a:pt x="27039" y="474945"/>
                    </a:cubicBezTo>
                    <a:cubicBezTo>
                      <a:pt x="25986" y="471435"/>
                      <a:pt x="23012" y="468668"/>
                      <a:pt x="22123" y="465113"/>
                    </a:cubicBezTo>
                    <a:cubicBezTo>
                      <a:pt x="20521" y="458704"/>
                      <a:pt x="20847" y="451947"/>
                      <a:pt x="19665" y="445448"/>
                    </a:cubicBezTo>
                    <a:cubicBezTo>
                      <a:pt x="19202" y="442899"/>
                      <a:pt x="18026" y="440532"/>
                      <a:pt x="17207" y="438074"/>
                    </a:cubicBezTo>
                    <a:cubicBezTo>
                      <a:pt x="16388" y="431519"/>
                      <a:pt x="15835" y="424926"/>
                      <a:pt x="14749" y="418410"/>
                    </a:cubicBezTo>
                    <a:cubicBezTo>
                      <a:pt x="14194" y="415077"/>
                      <a:pt x="12710" y="411929"/>
                      <a:pt x="12291" y="408577"/>
                    </a:cubicBezTo>
                    <a:cubicBezTo>
                      <a:pt x="9984" y="390124"/>
                      <a:pt x="8795" y="356798"/>
                      <a:pt x="7374" y="339752"/>
                    </a:cubicBezTo>
                    <a:cubicBezTo>
                      <a:pt x="6825" y="333169"/>
                      <a:pt x="5735" y="326642"/>
                      <a:pt x="4916" y="320087"/>
                    </a:cubicBezTo>
                    <a:cubicBezTo>
                      <a:pt x="2891" y="220851"/>
                      <a:pt x="0" y="95060"/>
                      <a:pt x="0" y="539"/>
                    </a:cubicBezTo>
                    <a:cubicBezTo>
                      <a:pt x="0" y="-2052"/>
                      <a:pt x="1830" y="5399"/>
                      <a:pt x="2458" y="7913"/>
                    </a:cubicBezTo>
                    <a:cubicBezTo>
                      <a:pt x="5840" y="21443"/>
                      <a:pt x="4985" y="24340"/>
                      <a:pt x="7374" y="39868"/>
                    </a:cubicBezTo>
                    <a:cubicBezTo>
                      <a:pt x="8916" y="49891"/>
                      <a:pt x="10910" y="57310"/>
                      <a:pt x="14749" y="66907"/>
                    </a:cubicBezTo>
                    <a:cubicBezTo>
                      <a:pt x="16388" y="71004"/>
                      <a:pt x="18270" y="75011"/>
                      <a:pt x="19665" y="79197"/>
                    </a:cubicBezTo>
                    <a:cubicBezTo>
                      <a:pt x="21663" y="85191"/>
                      <a:pt x="23282" y="95475"/>
                      <a:pt x="24581" y="101319"/>
                    </a:cubicBezTo>
                    <a:cubicBezTo>
                      <a:pt x="27058" y="112467"/>
                      <a:pt x="27869" y="113641"/>
                      <a:pt x="31955" y="125900"/>
                    </a:cubicBezTo>
                    <a:lnTo>
                      <a:pt x="34413" y="133274"/>
                    </a:lnTo>
                    <a:cubicBezTo>
                      <a:pt x="35232" y="139010"/>
                      <a:pt x="35735" y="144800"/>
                      <a:pt x="36871" y="150481"/>
                    </a:cubicBezTo>
                    <a:cubicBezTo>
                      <a:pt x="37379" y="153022"/>
                      <a:pt x="38767" y="155326"/>
                      <a:pt x="39329" y="157855"/>
                    </a:cubicBezTo>
                    <a:cubicBezTo>
                      <a:pt x="40410" y="162720"/>
                      <a:pt x="41169" y="167658"/>
                      <a:pt x="41787" y="172603"/>
                    </a:cubicBezTo>
                    <a:cubicBezTo>
                      <a:pt x="42808" y="180774"/>
                      <a:pt x="43157" y="189022"/>
                      <a:pt x="44245" y="197184"/>
                    </a:cubicBezTo>
                    <a:cubicBezTo>
                      <a:pt x="45563" y="207066"/>
                      <a:pt x="46406" y="208579"/>
                      <a:pt x="49162" y="216848"/>
                    </a:cubicBezTo>
                    <a:cubicBezTo>
                      <a:pt x="49981" y="227500"/>
                      <a:pt x="50372" y="238193"/>
                      <a:pt x="51620" y="248803"/>
                    </a:cubicBezTo>
                    <a:cubicBezTo>
                      <a:pt x="52015" y="252158"/>
                      <a:pt x="53474" y="255312"/>
                      <a:pt x="54078" y="258636"/>
                    </a:cubicBezTo>
                    <a:cubicBezTo>
                      <a:pt x="55114" y="264336"/>
                      <a:pt x="55500" y="270142"/>
                      <a:pt x="56536" y="275842"/>
                    </a:cubicBezTo>
                    <a:cubicBezTo>
                      <a:pt x="58221" y="285109"/>
                      <a:pt x="62362" y="293590"/>
                      <a:pt x="63910" y="302881"/>
                    </a:cubicBezTo>
                    <a:cubicBezTo>
                      <a:pt x="69663" y="337403"/>
                      <a:pt x="63295" y="310252"/>
                      <a:pt x="68826" y="332377"/>
                    </a:cubicBezTo>
                    <a:cubicBezTo>
                      <a:pt x="70465" y="352861"/>
                      <a:pt x="70364" y="373559"/>
                      <a:pt x="73742" y="393829"/>
                    </a:cubicBezTo>
                    <a:cubicBezTo>
                      <a:pt x="77318" y="415286"/>
                      <a:pt x="76420" y="407642"/>
                      <a:pt x="78658" y="435616"/>
                    </a:cubicBezTo>
                    <a:cubicBezTo>
                      <a:pt x="79798" y="449869"/>
                      <a:pt x="80717" y="473983"/>
                      <a:pt x="83574" y="489694"/>
                    </a:cubicBezTo>
                    <a:cubicBezTo>
                      <a:pt x="84038" y="492243"/>
                      <a:pt x="85213" y="494610"/>
                      <a:pt x="86033" y="497068"/>
                    </a:cubicBezTo>
                    <a:cubicBezTo>
                      <a:pt x="86852" y="510178"/>
                      <a:pt x="87116" y="523334"/>
                      <a:pt x="88491" y="536397"/>
                    </a:cubicBezTo>
                    <a:cubicBezTo>
                      <a:pt x="88762" y="538974"/>
                      <a:pt x="90486" y="541222"/>
                      <a:pt x="90949" y="543771"/>
                    </a:cubicBezTo>
                    <a:cubicBezTo>
                      <a:pt x="92131" y="550270"/>
                      <a:pt x="92321" y="556920"/>
                      <a:pt x="93407" y="563436"/>
                    </a:cubicBezTo>
                    <a:cubicBezTo>
                      <a:pt x="94781" y="571678"/>
                      <a:pt x="96949" y="579774"/>
                      <a:pt x="98323" y="588016"/>
                    </a:cubicBezTo>
                    <a:cubicBezTo>
                      <a:pt x="103139" y="616915"/>
                      <a:pt x="98350" y="590598"/>
                      <a:pt x="103239" y="612597"/>
                    </a:cubicBezTo>
                    <a:cubicBezTo>
                      <a:pt x="104145" y="616675"/>
                      <a:pt x="104684" y="620834"/>
                      <a:pt x="105697" y="624887"/>
                    </a:cubicBezTo>
                    <a:cubicBezTo>
                      <a:pt x="106325" y="627401"/>
                      <a:pt x="107443" y="629770"/>
                      <a:pt x="108155" y="632261"/>
                    </a:cubicBezTo>
                    <a:cubicBezTo>
                      <a:pt x="109083" y="635510"/>
                      <a:pt x="109642" y="638858"/>
                      <a:pt x="110613" y="642094"/>
                    </a:cubicBezTo>
                    <a:cubicBezTo>
                      <a:pt x="112102" y="647057"/>
                      <a:pt x="112655" y="652530"/>
                      <a:pt x="115529" y="656842"/>
                    </a:cubicBezTo>
                    <a:cubicBezTo>
                      <a:pt x="117168" y="659300"/>
                      <a:pt x="119245" y="661516"/>
                      <a:pt x="120445" y="664216"/>
                    </a:cubicBezTo>
                    <a:cubicBezTo>
                      <a:pt x="122550" y="668952"/>
                      <a:pt x="124105" y="673937"/>
                      <a:pt x="125362" y="678965"/>
                    </a:cubicBezTo>
                    <a:cubicBezTo>
                      <a:pt x="126181" y="682242"/>
                      <a:pt x="126489" y="685692"/>
                      <a:pt x="127820" y="688797"/>
                    </a:cubicBezTo>
                    <a:cubicBezTo>
                      <a:pt x="128984" y="691512"/>
                      <a:pt x="131415" y="693529"/>
                      <a:pt x="132736" y="696171"/>
                    </a:cubicBezTo>
                    <a:cubicBezTo>
                      <a:pt x="142913" y="716524"/>
                      <a:pt x="126021" y="689786"/>
                      <a:pt x="140110" y="710919"/>
                    </a:cubicBezTo>
                    <a:cubicBezTo>
                      <a:pt x="140929" y="713377"/>
                      <a:pt x="141177" y="716108"/>
                      <a:pt x="142568" y="718294"/>
                    </a:cubicBezTo>
                    <a:cubicBezTo>
                      <a:pt x="151984" y="733091"/>
                      <a:pt x="153424" y="734066"/>
                      <a:pt x="162233" y="742874"/>
                    </a:cubicBezTo>
                    <a:cubicBezTo>
                      <a:pt x="163405" y="745804"/>
                      <a:pt x="169415" y="761817"/>
                      <a:pt x="172065" y="764997"/>
                    </a:cubicBezTo>
                    <a:cubicBezTo>
                      <a:pt x="173956" y="767266"/>
                      <a:pt x="176981" y="768274"/>
                      <a:pt x="179439" y="769913"/>
                    </a:cubicBezTo>
                    <a:cubicBezTo>
                      <a:pt x="188537" y="788109"/>
                      <a:pt x="179272" y="772169"/>
                      <a:pt x="191729" y="787119"/>
                    </a:cubicBezTo>
                    <a:cubicBezTo>
                      <a:pt x="208832" y="807645"/>
                      <a:pt x="182484" y="780335"/>
                      <a:pt x="204020" y="801868"/>
                    </a:cubicBezTo>
                    <a:cubicBezTo>
                      <a:pt x="208340" y="814827"/>
                      <a:pt x="203623" y="804341"/>
                      <a:pt x="213852" y="816616"/>
                    </a:cubicBezTo>
                    <a:cubicBezTo>
                      <a:pt x="215743" y="818885"/>
                      <a:pt x="216792" y="821794"/>
                      <a:pt x="218768" y="823990"/>
                    </a:cubicBezTo>
                    <a:cubicBezTo>
                      <a:pt x="218835" y="824064"/>
                      <a:pt x="235603" y="840826"/>
                      <a:pt x="240891" y="846113"/>
                    </a:cubicBezTo>
                    <a:cubicBezTo>
                      <a:pt x="244168" y="849390"/>
                      <a:pt x="248152" y="852088"/>
                      <a:pt x="250723" y="855945"/>
                    </a:cubicBezTo>
                    <a:cubicBezTo>
                      <a:pt x="262194" y="873152"/>
                      <a:pt x="255639" y="867417"/>
                      <a:pt x="267929" y="875610"/>
                    </a:cubicBezTo>
                    <a:cubicBezTo>
                      <a:pt x="271850" y="881491"/>
                      <a:pt x="274196" y="886055"/>
                      <a:pt x="280220" y="890358"/>
                    </a:cubicBezTo>
                    <a:cubicBezTo>
                      <a:pt x="293340" y="899729"/>
                      <a:pt x="290456" y="889736"/>
                      <a:pt x="302342" y="907565"/>
                    </a:cubicBezTo>
                    <a:cubicBezTo>
                      <a:pt x="303981" y="910023"/>
                      <a:pt x="305295" y="912731"/>
                      <a:pt x="307258" y="914939"/>
                    </a:cubicBezTo>
                    <a:cubicBezTo>
                      <a:pt x="311877" y="920135"/>
                      <a:pt x="318150" y="923902"/>
                      <a:pt x="322007" y="929687"/>
                    </a:cubicBezTo>
                    <a:cubicBezTo>
                      <a:pt x="328562" y="939519"/>
                      <a:pt x="324465" y="935422"/>
                      <a:pt x="334297" y="941977"/>
                    </a:cubicBezTo>
                    <a:cubicBezTo>
                      <a:pt x="336755" y="945255"/>
                      <a:pt x="338774" y="948913"/>
                      <a:pt x="341671" y="951810"/>
                    </a:cubicBezTo>
                    <a:cubicBezTo>
                      <a:pt x="343760" y="953899"/>
                      <a:pt x="347199" y="954419"/>
                      <a:pt x="349045" y="956726"/>
                    </a:cubicBezTo>
                    <a:cubicBezTo>
                      <a:pt x="350664" y="958749"/>
                      <a:pt x="349845" y="962110"/>
                      <a:pt x="351504" y="964100"/>
                    </a:cubicBezTo>
                    <a:cubicBezTo>
                      <a:pt x="354127" y="967247"/>
                      <a:pt x="358253" y="968776"/>
                      <a:pt x="361336" y="971474"/>
                    </a:cubicBezTo>
                    <a:cubicBezTo>
                      <a:pt x="364824" y="974526"/>
                      <a:pt x="367649" y="978290"/>
                      <a:pt x="371168" y="981307"/>
                    </a:cubicBezTo>
                    <a:cubicBezTo>
                      <a:pt x="382451" y="990979"/>
                      <a:pt x="375257" y="980807"/>
                      <a:pt x="385916" y="993597"/>
                    </a:cubicBezTo>
                    <a:cubicBezTo>
                      <a:pt x="387807" y="995867"/>
                      <a:pt x="389116" y="998567"/>
                      <a:pt x="390833" y="1000971"/>
                    </a:cubicBezTo>
                    <a:cubicBezTo>
                      <a:pt x="393214" y="1004305"/>
                      <a:pt x="395541" y="1007693"/>
                      <a:pt x="398207" y="1010803"/>
                    </a:cubicBezTo>
                    <a:cubicBezTo>
                      <a:pt x="400469" y="1013442"/>
                      <a:pt x="403356" y="1015506"/>
                      <a:pt x="405581" y="1018177"/>
                    </a:cubicBezTo>
                    <a:cubicBezTo>
                      <a:pt x="407472" y="1020447"/>
                      <a:pt x="408408" y="1023463"/>
                      <a:pt x="410497" y="1025552"/>
                    </a:cubicBezTo>
                    <a:cubicBezTo>
                      <a:pt x="413394" y="1028449"/>
                      <a:pt x="417052" y="1030468"/>
                      <a:pt x="420329" y="1032926"/>
                    </a:cubicBezTo>
                    <a:cubicBezTo>
                      <a:pt x="427292" y="1053814"/>
                      <a:pt x="417581" y="1028346"/>
                      <a:pt x="427704" y="1045216"/>
                    </a:cubicBezTo>
                    <a:cubicBezTo>
                      <a:pt x="429037" y="1047438"/>
                      <a:pt x="429343" y="1050132"/>
                      <a:pt x="430162" y="1052590"/>
                    </a:cubicBezTo>
                    <a:cubicBezTo>
                      <a:pt x="430981" y="1058326"/>
                      <a:pt x="431584" y="1064097"/>
                      <a:pt x="432620" y="1069797"/>
                    </a:cubicBezTo>
                    <a:cubicBezTo>
                      <a:pt x="433224" y="1073121"/>
                      <a:pt x="434474" y="1076305"/>
                      <a:pt x="435078" y="1079629"/>
                    </a:cubicBezTo>
                    <a:cubicBezTo>
                      <a:pt x="442419" y="1120006"/>
                      <a:pt x="433684" y="1082125"/>
                      <a:pt x="439994" y="1104210"/>
                    </a:cubicBezTo>
                    <a:cubicBezTo>
                      <a:pt x="440922" y="1107458"/>
                      <a:pt x="441121" y="1110937"/>
                      <a:pt x="442452" y="1114042"/>
                    </a:cubicBezTo>
                    <a:cubicBezTo>
                      <a:pt x="443616" y="1116757"/>
                      <a:pt x="445729" y="1118958"/>
                      <a:pt x="447368" y="1121416"/>
                    </a:cubicBezTo>
                    <a:cubicBezTo>
                      <a:pt x="448187" y="1126332"/>
                      <a:pt x="449826" y="1131181"/>
                      <a:pt x="449826" y="1136165"/>
                    </a:cubicBezTo>
                    <a:cubicBezTo>
                      <a:pt x="449826" y="1149749"/>
                      <a:pt x="448546" y="1181894"/>
                      <a:pt x="444910" y="1200074"/>
                    </a:cubicBezTo>
                    <a:cubicBezTo>
                      <a:pt x="444402" y="1202615"/>
                      <a:pt x="443164" y="1204957"/>
                      <a:pt x="442452" y="1207448"/>
                    </a:cubicBezTo>
                    <a:cubicBezTo>
                      <a:pt x="441524" y="1210697"/>
                      <a:pt x="440598" y="1213957"/>
                      <a:pt x="439994" y="1217281"/>
                    </a:cubicBezTo>
                    <a:cubicBezTo>
                      <a:pt x="438958" y="1222981"/>
                      <a:pt x="438839" y="1228842"/>
                      <a:pt x="437536" y="1234487"/>
                    </a:cubicBezTo>
                    <a:cubicBezTo>
                      <a:pt x="436371" y="1239537"/>
                      <a:pt x="433636" y="1244154"/>
                      <a:pt x="432620" y="1249236"/>
                    </a:cubicBezTo>
                    <a:cubicBezTo>
                      <a:pt x="428707" y="1268801"/>
                      <a:pt x="430623" y="1257374"/>
                      <a:pt x="427704" y="1283648"/>
                    </a:cubicBezTo>
                    <a:cubicBezTo>
                      <a:pt x="428523" y="1305771"/>
                      <a:pt x="428689" y="1327927"/>
                      <a:pt x="430162" y="1350016"/>
                    </a:cubicBezTo>
                    <a:cubicBezTo>
                      <a:pt x="430334" y="1352601"/>
                      <a:pt x="431908" y="1354899"/>
                      <a:pt x="432620" y="1357390"/>
                    </a:cubicBezTo>
                    <a:cubicBezTo>
                      <a:pt x="434338" y="1363402"/>
                      <a:pt x="437073" y="1377589"/>
                      <a:pt x="439994" y="1381971"/>
                    </a:cubicBezTo>
                    <a:lnTo>
                      <a:pt x="449826" y="1396719"/>
                    </a:lnTo>
                    <a:cubicBezTo>
                      <a:pt x="450645" y="1399177"/>
                      <a:pt x="451125" y="1401776"/>
                      <a:pt x="452284" y="1404094"/>
                    </a:cubicBezTo>
                    <a:cubicBezTo>
                      <a:pt x="453605" y="1406736"/>
                      <a:pt x="456000" y="1408768"/>
                      <a:pt x="457200" y="1411468"/>
                    </a:cubicBezTo>
                    <a:cubicBezTo>
                      <a:pt x="459305" y="1416203"/>
                      <a:pt x="462116" y="1426216"/>
                      <a:pt x="462116" y="1426216"/>
                    </a:cubicBezTo>
                    <a:cubicBezTo>
                      <a:pt x="455753" y="1445306"/>
                      <a:pt x="462030" y="1424486"/>
                      <a:pt x="457200" y="1465545"/>
                    </a:cubicBezTo>
                    <a:cubicBezTo>
                      <a:pt x="456805" y="1468900"/>
                      <a:pt x="456253" y="1472355"/>
                      <a:pt x="454742" y="1475377"/>
                    </a:cubicBezTo>
                    <a:cubicBezTo>
                      <a:pt x="453706" y="1477450"/>
                      <a:pt x="451465" y="1478655"/>
                      <a:pt x="449826" y="1480294"/>
                    </a:cubicBezTo>
                    <a:lnTo>
                      <a:pt x="442452" y="1502416"/>
                    </a:lnTo>
                    <a:cubicBezTo>
                      <a:pt x="441633" y="1504874"/>
                      <a:pt x="439994" y="1507199"/>
                      <a:pt x="439994" y="1509790"/>
                    </a:cubicBezTo>
                    <a:lnTo>
                      <a:pt x="432620" y="152208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09936" y="4634568"/>
                <a:ext cx="766244" cy="629415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lumMod val="45000"/>
                      <a:lumOff val="55000"/>
                    </a:schemeClr>
                  </a:gs>
                  <a:gs pos="86000">
                    <a:srgbClr val="FF993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271256" y="4162398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594253" y="3688981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406577" y="4289306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781602" y="4419678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132910" y="3684056"/>
                <a:ext cx="193234" cy="194547"/>
              </a:xfrm>
              <a:prstGeom prst="ellipse">
                <a:avLst/>
              </a:prstGeom>
              <a:gradFill>
                <a:gsLst>
                  <a:gs pos="17000">
                    <a:srgbClr val="FF9933"/>
                  </a:gs>
                  <a:gs pos="69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>
              <a:off x="1247027" y="4981487"/>
              <a:ext cx="1930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NET-mediated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Bioactive PAD4 exposure</a:t>
              </a:r>
            </a:p>
            <a:p>
              <a:pPr algn="ctr"/>
              <a:r>
                <a:rPr lang="en-US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Citrullinates</a:t>
              </a:r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proteins that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 as autoantigens in RA.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731214" y="4981487"/>
              <a:ext cx="2468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NET-mediated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Bioactive LL-37 exposure provides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source of autoantigens and fuels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immune response in SLE.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 rot="636293">
              <a:off x="4893978" y="4049630"/>
              <a:ext cx="1343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Functional LL-37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externalization</a:t>
              </a:r>
              <a:endParaRPr lang="el-G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2863889" y="3931875"/>
              <a:ext cx="997470" cy="2137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5147093" y="3925407"/>
              <a:ext cx="1109305" cy="1972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Rectangle 177"/>
          <p:cNvSpPr/>
          <p:nvPr/>
        </p:nvSpPr>
        <p:spPr>
          <a:xfrm>
            <a:off x="2178232" y="6297904"/>
            <a:ext cx="80854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: </a:t>
            </a:r>
            <a:r>
              <a:rPr lang="en-US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NETopathies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Unraveling the Dark Side of Old Diseases through Neutrophils, </a:t>
            </a:r>
            <a:r>
              <a:rPr lang="pt-BR" sz="1400" i="1" dirty="0">
                <a:solidFill>
                  <a:prstClr val="black"/>
                </a:solidFill>
              </a:rPr>
              <a:t>Mitsios A, Arampatzioglou A, Arelaki S, Mitroulis I, and </a:t>
            </a:r>
            <a:r>
              <a:rPr lang="sv-SE" sz="1400" b="1" i="1" dirty="0" err="1">
                <a:solidFill>
                  <a:prstClr val="black"/>
                </a:solidFill>
              </a:rPr>
              <a:t>Ritis</a:t>
            </a:r>
            <a:r>
              <a:rPr lang="sv-SE" sz="1400" b="1" i="1" dirty="0">
                <a:solidFill>
                  <a:prstClr val="black"/>
                </a:solidFill>
              </a:rPr>
              <a:t> K.</a:t>
            </a:r>
            <a:r>
              <a:rPr lang="sv-SE" sz="1400" i="1" dirty="0">
                <a:solidFill>
                  <a:prstClr val="black"/>
                </a:solidFill>
              </a:rPr>
              <a:t> </a:t>
            </a:r>
            <a:r>
              <a:rPr lang="sv-SE" sz="1400" dirty="0" err="1">
                <a:solidFill>
                  <a:prstClr val="black"/>
                </a:solidFill>
              </a:rPr>
              <a:t>Frontiers</a:t>
            </a:r>
            <a:r>
              <a:rPr lang="sv-SE" sz="1400" dirty="0">
                <a:solidFill>
                  <a:prstClr val="black"/>
                </a:solidFill>
              </a:rPr>
              <a:t> in </a:t>
            </a:r>
            <a:r>
              <a:rPr lang="sv-SE" sz="1400" dirty="0" err="1">
                <a:solidFill>
                  <a:prstClr val="black"/>
                </a:solidFill>
              </a:rPr>
              <a:t>Immunology</a:t>
            </a:r>
            <a:r>
              <a:rPr lang="sv-SE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2017, Volume 7, Article 678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560439" y="3105835"/>
            <a:ext cx="1143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Τα αυτοανοσα /φλεγμονώδη νοσήματα καλύπτουν ένα μεγάλο φάσμα της σύγχρονης Ιατρικής 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398206" y="4324186"/>
            <a:ext cx="11208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i="1" dirty="0">
                <a:latin typeface="Arial Narrow" panose="020B0606020202030204" pitchFamily="34" charset="0"/>
              </a:rPr>
              <a:t>Η έννοια της φλεγμονής έχει διευρυνθεί και περιλαμβάνει όχι μόνο λοιμώδη/ανοσολογικά νοσήματα </a:t>
            </a:r>
            <a:r>
              <a:rPr lang="el-GR" sz="2400" b="1" i="1" dirty="0" err="1">
                <a:latin typeface="Arial Narrow" panose="020B0606020202030204" pitchFamily="34" charset="0"/>
              </a:rPr>
              <a:t>αλλα</a:t>
            </a:r>
            <a:r>
              <a:rPr lang="el-GR" sz="2400" b="1" i="1" dirty="0">
                <a:latin typeface="Arial Narrow" panose="020B0606020202030204" pitchFamily="34" charset="0"/>
              </a:rPr>
              <a:t> και μεταβολικά/κακοήθη/εκφυλιστικά νοσήματα</a:t>
            </a:r>
          </a:p>
        </p:txBody>
      </p:sp>
    </p:spTree>
    <p:extLst>
      <p:ext uri="{BB962C8B-B14F-4D97-AF65-F5344CB8AC3E}">
        <p14:creationId xmlns:p14="http://schemas.microsoft.com/office/powerpoint/2010/main" val="16791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5443" y="81726"/>
            <a:ext cx="5081113" cy="66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359151" y="765175"/>
            <a:ext cx="5184775" cy="6477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el-GR" sz="2000" dirty="0">
                <a:solidFill>
                  <a:schemeClr val="bg1"/>
                </a:solidFill>
                <a:latin typeface="Arial Narrow" pitchFamily="34" charset="0"/>
              </a:rPr>
              <a:t>Basal state </a:t>
            </a:r>
            <a:r>
              <a:rPr lang="el-GR" altLang="el-GR" sz="2000" dirty="0">
                <a:solidFill>
                  <a:schemeClr val="bg1"/>
                </a:solidFill>
                <a:latin typeface="Arial Narrow" pitchFamily="34" charset="0"/>
              </a:rPr>
              <a:t>( </a:t>
            </a:r>
            <a:r>
              <a:rPr lang="en-US" altLang="el-GR" sz="2000" dirty="0">
                <a:solidFill>
                  <a:schemeClr val="bg1"/>
                </a:solidFill>
                <a:latin typeface="Arial Narrow" pitchFamily="34" charset="0"/>
              </a:rPr>
              <a:t>Homeostasis</a:t>
            </a:r>
            <a:r>
              <a:rPr lang="el-GR" altLang="el-GR" sz="2000" dirty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919289" y="4005263"/>
            <a:ext cx="3240087" cy="792162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Para-inflammation</a:t>
            </a:r>
          </a:p>
          <a:p>
            <a:pPr algn="ctr"/>
            <a:r>
              <a:rPr lang="en-US" altLang="el-GR" i="1" dirty="0">
                <a:solidFill>
                  <a:schemeClr val="bg1"/>
                </a:solidFill>
                <a:latin typeface="Arial Narrow" pitchFamily="34" charset="0"/>
              </a:rPr>
              <a:t>Increase in </a:t>
            </a:r>
            <a:r>
              <a:rPr lang="el-GR" altLang="el-GR" i="1" dirty="0">
                <a:solidFill>
                  <a:schemeClr val="bg1"/>
                </a:solidFill>
                <a:latin typeface="Arial Narrow" pitchFamily="34" charset="0"/>
              </a:rPr>
              <a:t>ΜΦ</a:t>
            </a:r>
            <a:r>
              <a:rPr lang="en-US" altLang="el-GR" i="1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el-GR" altLang="el-GR" i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altLang="el-GR" i="1" dirty="0">
                <a:solidFill>
                  <a:schemeClr val="bg1"/>
                </a:solidFill>
                <a:latin typeface="Arial Narrow" pitchFamily="34" charset="0"/>
              </a:rPr>
              <a:t>plasma proteins</a:t>
            </a:r>
          </a:p>
          <a:p>
            <a:pPr algn="ctr"/>
            <a:r>
              <a:rPr lang="en-US" altLang="el-GR" i="1" dirty="0">
                <a:solidFill>
                  <a:schemeClr val="bg1"/>
                </a:solidFill>
                <a:latin typeface="Arial Narrow" pitchFamily="34" charset="0"/>
              </a:rPr>
              <a:t>Endothelial dysfunction</a:t>
            </a:r>
            <a:endParaRPr lang="el-GR" altLang="el-GR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383338" y="4005263"/>
            <a:ext cx="3816350" cy="792162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Inflammation</a:t>
            </a:r>
          </a:p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Infiltration by inflammatory cells </a:t>
            </a:r>
          </a:p>
          <a:p>
            <a:pPr algn="ctr"/>
            <a:r>
              <a:rPr lang="en-US" altLang="el-GR" i="1" dirty="0">
                <a:solidFill>
                  <a:schemeClr val="bg1"/>
                </a:solidFill>
                <a:latin typeface="Arial Narrow" pitchFamily="34" charset="0"/>
              </a:rPr>
              <a:t>Monocytes, lymphocytes</a:t>
            </a:r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3432176" y="1844676"/>
            <a:ext cx="1223963" cy="20161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7177088" y="1844675"/>
            <a:ext cx="1295400" cy="19446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799014" y="1916114"/>
            <a:ext cx="2376487" cy="720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el-GR" sz="2000" dirty="0">
                <a:solidFill>
                  <a:schemeClr val="bg1"/>
                </a:solidFill>
                <a:latin typeface="Arial Narrow" pitchFamily="34" charset="0"/>
              </a:rPr>
              <a:t>Tissue surveillance</a:t>
            </a:r>
          </a:p>
          <a:p>
            <a:pPr algn="ctr"/>
            <a:r>
              <a:rPr lang="en-US" altLang="el-GR" sz="2000" dirty="0">
                <a:solidFill>
                  <a:schemeClr val="bg1"/>
                </a:solidFill>
                <a:latin typeface="Arial Narrow" pitchFamily="34" charset="0"/>
              </a:rPr>
              <a:t>by macrophages</a:t>
            </a:r>
            <a:endParaRPr lang="el-GR" altLang="el-GR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847851" y="1844676"/>
            <a:ext cx="1368425" cy="18002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Stress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lipids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hypertension</a:t>
            </a:r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algn="ctr"/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oxidation</a:t>
            </a:r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algn="ctr"/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hypoxia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l-GR" altLang="el-GR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ageing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8832851" y="1844676"/>
            <a:ext cx="1584325" cy="1655763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Infection</a:t>
            </a:r>
          </a:p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Tissue injury 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Auto-immunity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n-US" altLang="el-GR" dirty="0">
                <a:solidFill>
                  <a:schemeClr val="bg1"/>
                </a:solidFill>
                <a:latin typeface="Arial Narrow" pitchFamily="34" charset="0"/>
              </a:rPr>
              <a:t>Auto-inflammation</a:t>
            </a:r>
            <a:endParaRPr lang="el-GR" altLang="el-GR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9946" name="Picture 10" descr="atherosclero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8" y="5046664"/>
            <a:ext cx="208915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4426" y="5049839"/>
            <a:ext cx="20875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2" descr="ageio1"/>
          <p:cNvPicPr>
            <a:picLocks noChangeAspect="1" noChangeArrowheads="1"/>
          </p:cNvPicPr>
          <p:nvPr/>
        </p:nvPicPr>
        <p:blipFill>
          <a:blip r:embed="rId5" cstate="print">
            <a:lum bright="-12000" contrast="18000"/>
          </a:blip>
          <a:srcRect l="42267" t="10364" r="16910" b="44064"/>
          <a:stretch>
            <a:fillRect/>
          </a:stretch>
        </p:blipFill>
        <p:spPr bwMode="auto">
          <a:xfrm>
            <a:off x="4065588" y="5084764"/>
            <a:ext cx="1433512" cy="15843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3359151" y="188913"/>
            <a:ext cx="540067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l-GR" b="1" dirty="0">
                <a:solidFill>
                  <a:schemeClr val="bg1"/>
                </a:solidFill>
                <a:latin typeface="Arial Narrow" panose="020B0606020202030204" pitchFamily="34" charset="0"/>
              </a:rPr>
              <a:t>THE SPECTRUM OF INLAMMATION IN </a:t>
            </a:r>
            <a:r>
              <a:rPr lang="en-US" altLang="el-GR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2017</a:t>
            </a:r>
            <a:endParaRPr lang="el-GR" altLang="el-GR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9" y="274638"/>
            <a:ext cx="8713787" cy="5826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l-GR" sz="2000" b="1">
                <a:latin typeface="Arial Narrow" panose="020B0606020202030204" pitchFamily="34" charset="0"/>
              </a:rPr>
              <a:t>H </a:t>
            </a:r>
            <a:r>
              <a:rPr lang="el-GR" altLang="el-GR" sz="2000" b="1">
                <a:latin typeface="Arial Narrow" panose="020B0606020202030204" pitchFamily="34" charset="0"/>
              </a:rPr>
              <a:t>σύγχρονη νοσολογία των φλεγμονωδών νοσημάτων της Παθολογίας</a:t>
            </a:r>
            <a:br>
              <a:rPr lang="el-GR" altLang="el-GR" sz="2000" b="1">
                <a:latin typeface="Arial Narrow" panose="020B0606020202030204" pitchFamily="34" charset="0"/>
              </a:rPr>
            </a:br>
            <a:r>
              <a:rPr lang="el-GR" altLang="el-GR" sz="2000" b="1">
                <a:latin typeface="Arial Narrow" panose="020B0606020202030204" pitchFamily="34" charset="0"/>
              </a:rPr>
              <a:t>Διεύρυνση της έννοιας της φλεγμονής</a:t>
            </a:r>
            <a:endParaRPr lang="el-GR" altLang="el-GR" sz="2000" b="1" i="1">
              <a:latin typeface="Arial Narrow" panose="020B0606020202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3388" y="1000125"/>
            <a:ext cx="8496300" cy="4660900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l-GR" sz="24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000" b="1" i="1">
                <a:solidFill>
                  <a:schemeClr val="accent2"/>
                </a:solidFill>
                <a:latin typeface="Arial Narrow" panose="020B0606020202030204" pitchFamily="34" charset="0"/>
              </a:rPr>
              <a:t>Εξωγενή</a:t>
            </a:r>
            <a:r>
              <a:rPr lang="en-US" altLang="el-GR" sz="2000" b="1" i="1">
                <a:solidFill>
                  <a:schemeClr val="accent2"/>
                </a:solidFill>
                <a:latin typeface="Arial Narrow" panose="020B0606020202030204" pitchFamily="34" charset="0"/>
              </a:rPr>
              <a:t>  </a:t>
            </a:r>
            <a:r>
              <a:rPr lang="el-GR" altLang="el-GR" sz="2000" b="1" i="1">
                <a:solidFill>
                  <a:schemeClr val="accent2"/>
                </a:solidFill>
                <a:latin typeface="Arial Narrow" panose="020B0606020202030204" pitchFamily="34" charset="0"/>
              </a:rPr>
              <a:t>και ενδογενή φλεγμονώδη νοσήματα</a:t>
            </a:r>
          </a:p>
          <a:p>
            <a:pPr eaLnBrk="1" hangingPunct="1">
              <a:lnSpc>
                <a:spcPct val="80000"/>
              </a:lnSpc>
            </a:pPr>
            <a:endParaRPr lang="en-US" altLang="el-GR" sz="24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400" b="1">
                <a:latin typeface="Arial Narrow" panose="020B0606020202030204" pitchFamily="34" charset="0"/>
              </a:rPr>
              <a:t>      </a:t>
            </a:r>
            <a:r>
              <a:rPr lang="en-US" altLang="el-GR" sz="2000" b="1">
                <a:latin typeface="Arial Narrow" panose="020B0606020202030204" pitchFamily="34" charset="0"/>
              </a:rPr>
              <a:t>- </a:t>
            </a:r>
            <a:r>
              <a:rPr lang="el-GR" altLang="el-GR" sz="2000" b="1" i="1">
                <a:solidFill>
                  <a:schemeClr val="accent2"/>
                </a:solidFill>
                <a:latin typeface="Arial Narrow" panose="020B0606020202030204" pitchFamily="34" charset="0"/>
              </a:rPr>
              <a:t>Εξωγενή</a:t>
            </a:r>
            <a:r>
              <a:rPr lang="en-US" altLang="el-GR" sz="2000" b="1" i="1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endParaRPr lang="en-US" altLang="el-GR" sz="20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l-GR" sz="20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   - </a:t>
            </a:r>
            <a:r>
              <a:rPr lang="el-GR" altLang="el-GR" sz="2000" b="1">
                <a:latin typeface="Arial Narrow" panose="020B0606020202030204" pitchFamily="34" charset="0"/>
              </a:rPr>
              <a:t>λοιμώξεις</a:t>
            </a:r>
            <a:endParaRPr lang="en-US" altLang="el-GR" sz="20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   - </a:t>
            </a:r>
            <a:r>
              <a:rPr lang="el-GR" altLang="el-GR" sz="2000" b="1">
                <a:latin typeface="Arial Narrow" panose="020B0606020202030204" pitchFamily="34" charset="0"/>
              </a:rPr>
              <a:t>αλλεργίες</a:t>
            </a:r>
            <a:endParaRPr lang="en-US" altLang="el-GR" sz="20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   - </a:t>
            </a:r>
            <a:r>
              <a:rPr lang="el-GR" altLang="el-GR" sz="2000" b="1">
                <a:latin typeface="Arial Narrow" panose="020B0606020202030204" pitchFamily="34" charset="0"/>
              </a:rPr>
              <a:t>τοξίνες</a:t>
            </a:r>
            <a:r>
              <a:rPr lang="en-US" altLang="el-GR" sz="2000" b="1">
                <a:latin typeface="Arial Narrow" panose="020B0606020202030204" pitchFamily="34" charset="0"/>
              </a:rPr>
              <a:t>:  </a:t>
            </a:r>
            <a:r>
              <a:rPr lang="el-GR" altLang="el-GR" sz="2000" b="1">
                <a:latin typeface="Arial Narrow" panose="020B0606020202030204" pitchFamily="34" charset="0"/>
              </a:rPr>
              <a:t>φάρμακα, χημικές ουσίες, ατμοσφαιρική ρύπανση, κάπνισμα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altLang="el-GR" sz="2000" b="1">
                <a:latin typeface="Arial Narrow" panose="020B0606020202030204" pitchFamily="34" charset="0"/>
              </a:rPr>
              <a:t>         </a:t>
            </a:r>
            <a:r>
              <a:rPr lang="en-US" altLang="el-GR" sz="2000" b="1">
                <a:latin typeface="Arial Narrow" panose="020B0606020202030204" pitchFamily="34" charset="0"/>
              </a:rPr>
              <a:t>- </a:t>
            </a:r>
            <a:r>
              <a:rPr lang="el-GR" altLang="el-GR" sz="2000" b="1">
                <a:latin typeface="Arial Narrow" panose="020B0606020202030204" pitchFamily="34" charset="0"/>
              </a:rPr>
              <a:t>τροφές</a:t>
            </a:r>
            <a:r>
              <a:rPr lang="en-US" altLang="el-GR" sz="2000" b="1">
                <a:latin typeface="Arial Narrow" panose="020B0606020202030204" pitchFamily="34" charset="0"/>
              </a:rPr>
              <a:t>: </a:t>
            </a:r>
            <a:r>
              <a:rPr lang="el-GR" altLang="el-GR" sz="2000" b="1">
                <a:latin typeface="Arial Narrow" panose="020B0606020202030204" pitchFamily="34" charset="0"/>
              </a:rPr>
              <a:t>γλουτένη, χοληστερόλη, γλυκόζη,</a:t>
            </a:r>
            <a:endParaRPr lang="en-US" altLang="el-GR" sz="20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-</a:t>
            </a:r>
            <a:r>
              <a:rPr lang="en-US" altLang="el-GR" sz="2000" b="1" i="1">
                <a:solidFill>
                  <a:srgbClr val="003399"/>
                </a:solidFill>
                <a:latin typeface="Arial Narrow" panose="020B0606020202030204" pitchFamily="34" charset="0"/>
              </a:rPr>
              <a:t>E</a:t>
            </a:r>
            <a:r>
              <a:rPr lang="el-GR" altLang="el-GR" sz="2000" b="1" i="1">
                <a:solidFill>
                  <a:srgbClr val="003399"/>
                </a:solidFill>
                <a:latin typeface="Arial Narrow" panose="020B0606020202030204" pitchFamily="34" charset="0"/>
              </a:rPr>
              <a:t>νδογενή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l-GR" sz="2000" b="1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  -  </a:t>
            </a:r>
            <a:r>
              <a:rPr lang="el-GR" altLang="el-GR" sz="2000" b="1">
                <a:latin typeface="Arial Narrow" panose="020B0606020202030204" pitchFamily="34" charset="0"/>
              </a:rPr>
              <a:t>Αυτοφλεγμονώδη </a:t>
            </a:r>
            <a:r>
              <a:rPr lang="en-US" altLang="el-GR" sz="2000" b="1">
                <a:solidFill>
                  <a:schemeClr val="accent2"/>
                </a:solidFill>
                <a:latin typeface="Arial Narrow" panose="020B0606020202030204" pitchFamily="34" charset="0"/>
              </a:rPr>
              <a:t>:</a:t>
            </a:r>
            <a:r>
              <a:rPr lang="en-US" altLang="el-GR" sz="2000" b="1">
                <a:latin typeface="Arial Narrow" panose="020B0606020202030204" pitchFamily="34" charset="0"/>
              </a:rPr>
              <a:t> </a:t>
            </a:r>
            <a:r>
              <a:rPr lang="el-GR" altLang="el-GR" sz="2000" b="1">
                <a:latin typeface="Arial Narrow" panose="020B0606020202030204" pitchFamily="34" charset="0"/>
              </a:rPr>
              <a:t>Νοσήματα της μη ειδικής ανοσίας </a:t>
            </a:r>
            <a:endParaRPr lang="en-US" altLang="el-GR" sz="20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000" b="1">
                <a:latin typeface="Arial Narrow" panose="020B0606020202030204" pitchFamily="34" charset="0"/>
              </a:rPr>
              <a:t>        -  </a:t>
            </a:r>
            <a:r>
              <a:rPr lang="el-GR" altLang="el-GR" sz="2000" b="1">
                <a:latin typeface="Arial Narrow" panose="020B0606020202030204" pitchFamily="34" charset="0"/>
              </a:rPr>
              <a:t>Αυτοάνοσα </a:t>
            </a:r>
            <a:r>
              <a:rPr lang="en-US" altLang="el-GR" sz="2000" b="1">
                <a:solidFill>
                  <a:schemeClr val="accent2"/>
                </a:solidFill>
                <a:latin typeface="Arial Narrow" panose="020B0606020202030204" pitchFamily="34" charset="0"/>
              </a:rPr>
              <a:t>:</a:t>
            </a:r>
            <a:r>
              <a:rPr lang="en-US" altLang="el-GR" sz="2000" b="1">
                <a:latin typeface="Arial Narrow" panose="020B0606020202030204" pitchFamily="34" charset="0"/>
              </a:rPr>
              <a:t> </a:t>
            </a:r>
            <a:r>
              <a:rPr lang="el-GR" altLang="el-GR" sz="2000" b="1">
                <a:latin typeface="Arial Narrow" panose="020B0606020202030204" pitchFamily="34" charset="0"/>
              </a:rPr>
              <a:t>Νοσήματα της μη ειδικής και ειδικής  ανοσίας</a:t>
            </a:r>
            <a:endParaRPr lang="en-US" altLang="el-GR" sz="24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l-GR" sz="2400" b="1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l-GR" altLang="el-GR" sz="2400" b="1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700" dirty="0">
                <a:latin typeface="Arial Narrow" panose="020B0606020202030204" pitchFamily="34" charset="0"/>
              </a:rPr>
              <a:t>Η φλεγμονή  αποτελεί βασικό πυλώνα της σύγχρονης Ιατρικής/Βιολογίας/Ακαδημίας/Φαρμακοβιομηχανίας</a:t>
            </a:r>
            <a:r>
              <a:rPr lang="el-GR" dirty="0">
                <a:latin typeface="Arial Narrow" panose="020B0606020202030204" pitchFamily="34" charset="0"/>
              </a:rPr>
              <a:t/>
            </a:r>
            <a:br>
              <a:rPr lang="el-GR" dirty="0">
                <a:latin typeface="Arial Narrow" panose="020B0606020202030204" pitchFamily="34" charset="0"/>
              </a:rPr>
            </a:br>
            <a:endParaRPr lang="el-GR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5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z="2400" b="1" dirty="0">
                <a:latin typeface="Arial Narrow" panose="020B0606020202030204" pitchFamily="34" charset="0"/>
              </a:rPr>
              <a:t>Inflammation and Biomedical Research</a:t>
            </a:r>
            <a:endParaRPr lang="el-GR" altLang="el-GR" sz="2400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2 - Θέση περιεχομένου"/>
          <p:cNvSpPr>
            <a:spLocks noGrp="1"/>
          </p:cNvSpPr>
          <p:nvPr>
            <p:ph idx="1"/>
          </p:nvPr>
        </p:nvSpPr>
        <p:spPr>
          <a:xfrm>
            <a:off x="316523" y="1690688"/>
            <a:ext cx="11652739" cy="5174025"/>
          </a:xfrm>
        </p:spPr>
        <p:txBody>
          <a:bodyPr>
            <a:normAutofit fontScale="25000" lnSpcReduction="20000"/>
          </a:bodyPr>
          <a:lstStyle/>
          <a:p>
            <a:r>
              <a:rPr lang="en-US" altLang="el-GR" sz="8000" b="1" dirty="0" smtClean="0">
                <a:latin typeface="Arial Narrow" panose="020B0606020202030204" pitchFamily="34" charset="0"/>
              </a:rPr>
              <a:t>Inflammation is the </a:t>
            </a:r>
            <a:r>
              <a:rPr lang="en-US" altLang="el-GR" sz="8000" b="1" dirty="0" smtClean="0">
                <a:solidFill>
                  <a:srgbClr val="2D2D8A"/>
                </a:solidFill>
                <a:latin typeface="Arial Narrow" panose="020B0606020202030204" pitchFamily="34" charset="0"/>
              </a:rPr>
              <a:t>common denominator </a:t>
            </a:r>
            <a:r>
              <a:rPr lang="en-US" altLang="el-GR" sz="8000" b="1" dirty="0" smtClean="0">
                <a:latin typeface="Arial Narrow" panose="020B0606020202030204" pitchFamily="34" charset="0"/>
              </a:rPr>
              <a:t>for a wide range of human diseases including involving every single organ and tissue.</a:t>
            </a:r>
          </a:p>
          <a:p>
            <a:endParaRPr lang="en-US" altLang="el-GR" sz="8000" b="1" dirty="0" smtClean="0">
              <a:latin typeface="Arial Narrow" panose="020B0606020202030204" pitchFamily="34" charset="0"/>
            </a:endParaRPr>
          </a:p>
          <a:p>
            <a:r>
              <a:rPr lang="en-US" altLang="el-GR" sz="8000" b="1" dirty="0" smtClean="0">
                <a:solidFill>
                  <a:srgbClr val="2D2D8A"/>
                </a:solidFill>
                <a:latin typeface="Arial Narrow" panose="020B0606020202030204" pitchFamily="34" charset="0"/>
              </a:rPr>
              <a:t>Fertile ground for translational medicine </a:t>
            </a:r>
            <a:endParaRPr lang="el-GR" altLang="el-GR" sz="8000" b="1" dirty="0" smtClean="0">
              <a:solidFill>
                <a:srgbClr val="2D2D8A"/>
              </a:solidFill>
              <a:latin typeface="Arial Narrow" panose="020B0606020202030204" pitchFamily="34" charset="0"/>
            </a:endParaRPr>
          </a:p>
          <a:p>
            <a:endParaRPr lang="en-US" altLang="el-GR" sz="8000" b="1" dirty="0" smtClean="0">
              <a:solidFill>
                <a:srgbClr val="2D2D8A"/>
              </a:solidFill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r>
              <a:rPr lang="en-US" altLang="el-GR" sz="8000" b="1" dirty="0" smtClean="0">
                <a:latin typeface="Arial Narrow" panose="020B0606020202030204" pitchFamily="34" charset="0"/>
              </a:rPr>
              <a:t>     </a:t>
            </a:r>
            <a:r>
              <a:rPr lang="en-US" altLang="el-GR" sz="8000" b="1" i="1" dirty="0" smtClean="0">
                <a:latin typeface="Arial Narrow" panose="020B0606020202030204" pitchFamily="34" charset="0"/>
              </a:rPr>
              <a:t>-Targeting specific molecules a key  portfolio for the major research institutions and the pharmaceutical  </a:t>
            </a:r>
          </a:p>
          <a:p>
            <a:pPr>
              <a:buFontTx/>
              <a:buNone/>
            </a:pPr>
            <a:r>
              <a:rPr lang="en-US" altLang="el-GR" sz="8000" b="1" i="1" dirty="0">
                <a:latin typeface="Arial Narrow" panose="020B0606020202030204" pitchFamily="34" charset="0"/>
              </a:rPr>
              <a:t> </a:t>
            </a:r>
            <a:r>
              <a:rPr lang="en-US" altLang="el-GR" sz="8000" b="1" i="1" dirty="0" smtClean="0">
                <a:latin typeface="Arial Narrow" panose="020B0606020202030204" pitchFamily="34" charset="0"/>
              </a:rPr>
              <a:t>    industry</a:t>
            </a:r>
            <a:endParaRPr lang="el-GR" altLang="el-GR" sz="8000" b="1" i="1" dirty="0" smtClean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r>
              <a:rPr lang="el-GR" altLang="el-GR" sz="8000" b="1" i="1" dirty="0" smtClean="0">
                <a:latin typeface="Arial Narrow" panose="020B0606020202030204" pitchFamily="34" charset="0"/>
              </a:rPr>
              <a:t>     - Αντι-</a:t>
            </a:r>
            <a:r>
              <a:rPr lang="en-US" altLang="el-GR" sz="8000" b="1" i="1" dirty="0" smtClean="0">
                <a:latin typeface="Arial Narrow" panose="020B0606020202030204" pitchFamily="34" charset="0"/>
              </a:rPr>
              <a:t>IL1 in atherosclerosis </a:t>
            </a:r>
          </a:p>
          <a:p>
            <a:endParaRPr lang="en-US" altLang="el-GR" sz="8000" b="1" dirty="0" smtClean="0">
              <a:latin typeface="Arial Narrow" panose="020B0606020202030204" pitchFamily="34" charset="0"/>
            </a:endParaRPr>
          </a:p>
          <a:p>
            <a:r>
              <a:rPr lang="en-US" altLang="el-GR" sz="8000" b="1" dirty="0" smtClean="0">
                <a:latin typeface="Arial Narrow" panose="020B0606020202030204" pitchFamily="34" charset="0"/>
              </a:rPr>
              <a:t>Inflammatory diseases are  l</a:t>
            </a:r>
            <a:r>
              <a:rPr lang="en-US" altLang="el-GR" sz="8000" b="1" dirty="0" smtClean="0">
                <a:solidFill>
                  <a:srgbClr val="2D2D8A"/>
                </a:solidFill>
                <a:latin typeface="Arial Narrow" panose="020B0606020202030204" pitchFamily="34" charset="0"/>
              </a:rPr>
              <a:t>ifelong</a:t>
            </a:r>
            <a:r>
              <a:rPr lang="en-US" altLang="el-GR" sz="8000" b="1" dirty="0" smtClean="0">
                <a:latin typeface="Arial Narrow" panose="020B0606020202030204" pitchFamily="34" charset="0"/>
              </a:rPr>
              <a:t> with significant </a:t>
            </a:r>
            <a:r>
              <a:rPr lang="en-US" altLang="el-GR" sz="8000" b="1" dirty="0" smtClean="0">
                <a:solidFill>
                  <a:srgbClr val="2D2D8A"/>
                </a:solidFill>
                <a:latin typeface="Arial Narrow" panose="020B0606020202030204" pitchFamily="34" charset="0"/>
              </a:rPr>
              <a:t>disability</a:t>
            </a:r>
            <a:r>
              <a:rPr lang="en-US" altLang="el-GR" sz="8000" b="1" dirty="0" smtClean="0">
                <a:latin typeface="Arial Narrow" panose="020B0606020202030204" pitchFamily="34" charset="0"/>
              </a:rPr>
              <a:t> and  are c</a:t>
            </a:r>
            <a:r>
              <a:rPr lang="en-US" altLang="el-GR" sz="8000" b="1" dirty="0" smtClean="0">
                <a:solidFill>
                  <a:srgbClr val="2D2D8A"/>
                </a:solidFill>
                <a:latin typeface="Arial Narrow" panose="020B0606020202030204" pitchFamily="34" charset="0"/>
              </a:rPr>
              <a:t>ostly</a:t>
            </a:r>
            <a:r>
              <a:rPr lang="en-US" altLang="el-GR" sz="8000" b="1" dirty="0" smtClean="0">
                <a:latin typeface="Arial Narrow" panose="020B0606020202030204" pitchFamily="34" charset="0"/>
              </a:rPr>
              <a:t> ( annual cost in USA in billions of dollars 23 vs 54 for cancer and 200 for cardiovascular diseases)</a:t>
            </a:r>
          </a:p>
          <a:p>
            <a:endParaRPr lang="en-US" altLang="el-GR" sz="8000" b="1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endParaRPr lang="en-US" altLang="el-GR" sz="8000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endParaRPr lang="en-US" altLang="el-GR" sz="8000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endParaRPr lang="en-US" altLang="el-GR" sz="2000" dirty="0" smtClean="0"/>
          </a:p>
          <a:p>
            <a:endParaRPr lang="en-US" altLang="el-GR" sz="2000" dirty="0"/>
          </a:p>
          <a:p>
            <a:endParaRPr lang="en-US" altLang="el-GR" sz="2000" dirty="0"/>
          </a:p>
          <a:p>
            <a:endParaRPr lang="en-US" altLang="el-GR" sz="2000" dirty="0"/>
          </a:p>
          <a:p>
            <a:endParaRPr lang="en-US" altLang="el-GR" sz="2000" dirty="0"/>
          </a:p>
          <a:p>
            <a:endParaRPr lang="en-US" altLang="el-GR" sz="2000" dirty="0"/>
          </a:p>
          <a:p>
            <a:pPr>
              <a:buFontTx/>
              <a:buNone/>
            </a:pPr>
            <a:r>
              <a:rPr lang="en-US" altLang="el-GR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184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3901" y="449264"/>
            <a:ext cx="4919663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67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40677" y="355777"/>
            <a:ext cx="12156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 Narrow" panose="020B0606020202030204" pitchFamily="34" charset="0"/>
              </a:rPr>
              <a:t>Antiinflammatory</a:t>
            </a:r>
            <a:r>
              <a:rPr lang="en-US" sz="2000" b="1" dirty="0">
                <a:latin typeface="Arial Narrow" panose="020B0606020202030204" pitchFamily="34" charset="0"/>
              </a:rPr>
              <a:t> Therapy with </a:t>
            </a:r>
            <a:r>
              <a:rPr lang="en-US" sz="2000" b="1" dirty="0" err="1">
                <a:latin typeface="Arial Narrow" panose="020B0606020202030204" pitchFamily="34" charset="0"/>
              </a:rPr>
              <a:t>Canakinumab</a:t>
            </a:r>
            <a:r>
              <a:rPr lang="en-US" sz="2000" b="1" dirty="0">
                <a:latin typeface="Arial Narrow" panose="020B0606020202030204" pitchFamily="34" charset="0"/>
              </a:rPr>
              <a:t> for Atherosclerotic </a:t>
            </a:r>
            <a:r>
              <a:rPr lang="en-US" sz="2000" b="1" dirty="0" err="1" smtClean="0">
                <a:latin typeface="Arial Narrow" panose="020B0606020202030204" pitchFamily="34" charset="0"/>
              </a:rPr>
              <a:t>Disease</a:t>
            </a:r>
            <a:r>
              <a:rPr lang="en-US" sz="2000" dirty="0" err="1" smtClean="0">
                <a:latin typeface="Arial Narrow" panose="020B0606020202030204" pitchFamily="34" charset="0"/>
              </a:rPr>
              <a:t>Paul</a:t>
            </a:r>
            <a:r>
              <a:rPr lang="en-US" sz="2000" dirty="0" smtClean="0">
                <a:latin typeface="Arial Narrow" panose="020B060602020203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</a:rPr>
              <a:t>M </a:t>
            </a:r>
            <a:r>
              <a:rPr lang="en-US" sz="2000" dirty="0" err="1">
                <a:latin typeface="Arial Narrow" panose="020B0606020202030204" pitchFamily="34" charset="0"/>
              </a:rPr>
              <a:t>Ridker</a:t>
            </a:r>
            <a:r>
              <a:rPr lang="en-US" sz="2000" dirty="0">
                <a:latin typeface="Arial Narrow" panose="020B0606020202030204" pitchFamily="34" charset="0"/>
              </a:rPr>
              <a:t>, M.D., </a:t>
            </a:r>
            <a:r>
              <a:rPr lang="en-US" sz="2000" dirty="0" smtClean="0">
                <a:latin typeface="Arial Narrow" panose="020B0606020202030204" pitchFamily="34" charset="0"/>
              </a:rPr>
              <a:t>for </a:t>
            </a:r>
            <a:r>
              <a:rPr lang="en-US" sz="2000" dirty="0">
                <a:latin typeface="Arial Narrow" panose="020B0606020202030204" pitchFamily="34" charset="0"/>
              </a:rPr>
              <a:t>the CANTOS Trial </a:t>
            </a:r>
            <a:r>
              <a:rPr lang="en-US" sz="2000" dirty="0" smtClean="0">
                <a:latin typeface="Arial Narrow" panose="020B0606020202030204" pitchFamily="34" charset="0"/>
              </a:rPr>
              <a:t>Group</a:t>
            </a:r>
            <a:r>
              <a:rPr lang="en-US" sz="2000" baseline="30000" dirty="0" smtClean="0">
                <a:latin typeface="Arial Narrow" panose="020B0606020202030204" pitchFamily="34" charset="0"/>
                <a:hlinkClick r:id="rId2"/>
              </a:rPr>
              <a:t>*</a:t>
            </a:r>
            <a:r>
              <a:rPr lang="en-US" sz="2000" dirty="0" smtClean="0">
                <a:latin typeface="Arial Narrow" panose="020B0606020202030204" pitchFamily="34" charset="0"/>
              </a:rPr>
              <a:t> N </a:t>
            </a:r>
            <a:r>
              <a:rPr lang="en-US" sz="2000" dirty="0" err="1">
                <a:latin typeface="Arial Narrow" panose="020B0606020202030204" pitchFamily="34" charset="0"/>
              </a:rPr>
              <a:t>Engl</a:t>
            </a:r>
            <a:r>
              <a:rPr lang="en-US" sz="2000" dirty="0">
                <a:latin typeface="Arial Narrow" panose="020B0606020202030204" pitchFamily="34" charset="0"/>
              </a:rPr>
              <a:t> J Med 2017; </a:t>
            </a:r>
            <a:r>
              <a:rPr lang="en-US" sz="2000" dirty="0" smtClean="0">
                <a:latin typeface="Arial Narrow" panose="020B0606020202030204" pitchFamily="34" charset="0"/>
              </a:rPr>
              <a:t>377:1119-1131 </a:t>
            </a:r>
            <a:r>
              <a:rPr lang="en-US" sz="2000" dirty="0" smtClean="0">
                <a:latin typeface="Arial Narrow" panose="020B0606020202030204" pitchFamily="34" charset="0"/>
                <a:hlinkClick r:id="rId3"/>
              </a:rPr>
              <a:t>September </a:t>
            </a:r>
            <a:r>
              <a:rPr lang="en-US" sz="2000" dirty="0">
                <a:latin typeface="Arial Narrow" panose="020B0606020202030204" pitchFamily="34" charset="0"/>
                <a:hlinkClick r:id="rId3"/>
              </a:rPr>
              <a:t>21, 2017</a:t>
            </a:r>
            <a:r>
              <a:rPr lang="en-US" sz="2000" dirty="0">
                <a:latin typeface="Arial Narrow" panose="020B0606020202030204" pitchFamily="34" charset="0"/>
              </a:rPr>
              <a:t>DOI: 10.1056/NEJMoa1707914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304800" y="1506308"/>
            <a:ext cx="10644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Background</a:t>
            </a:r>
          </a:p>
          <a:p>
            <a:r>
              <a:rPr lang="en-US" dirty="0"/>
              <a:t>Experimental and clinical data suggest that reducing inflammation without affecting lipid levels may reduce the risk of cardiovascular disease. Yet, the inflammatory hypothesis of </a:t>
            </a:r>
            <a:r>
              <a:rPr lang="en-US" dirty="0" err="1"/>
              <a:t>atherothrombosis</a:t>
            </a:r>
            <a:r>
              <a:rPr lang="en-US" dirty="0"/>
              <a:t> has remained unproved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304800" y="5461334"/>
            <a:ext cx="11558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Conclusions</a:t>
            </a:r>
          </a:p>
          <a:p>
            <a:r>
              <a:rPr lang="en-US" b="1" i="1" dirty="0" err="1"/>
              <a:t>Antiinflammatory</a:t>
            </a:r>
            <a:r>
              <a:rPr lang="en-US" b="1" i="1" dirty="0"/>
              <a:t> therapy targeting the interleukin-1β innate immunity pathway with </a:t>
            </a:r>
            <a:r>
              <a:rPr lang="en-US" b="1" i="1" dirty="0" err="1"/>
              <a:t>canakinumab</a:t>
            </a:r>
            <a:r>
              <a:rPr lang="en-US" b="1" i="1" dirty="0"/>
              <a:t> at a dose of 150 mg every 3 months led to a significantly lower rate of recurrent cardiovascular events than placebo, independent of lipid-level lowering</a:t>
            </a:r>
            <a:r>
              <a:rPr lang="en-US" dirty="0"/>
              <a:t>. (Funded by Novartis; CANTOS ClinicalTrials.gov number, </a:t>
            </a:r>
            <a:r>
              <a:rPr lang="en-US" dirty="0">
                <a:hlinkClick r:id="rId4"/>
              </a:rPr>
              <a:t>NCT01327846</a:t>
            </a:r>
            <a:r>
              <a:rPr lang="en-US" dirty="0"/>
              <a:t>.)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457200" y="3088082"/>
            <a:ext cx="11148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Methods</a:t>
            </a:r>
          </a:p>
          <a:p>
            <a:r>
              <a:rPr lang="en-US" dirty="0"/>
              <a:t>We conducted a randomized, double-blind trial of </a:t>
            </a:r>
            <a:r>
              <a:rPr lang="en-US" dirty="0" err="1"/>
              <a:t>canakinumab</a:t>
            </a:r>
            <a:r>
              <a:rPr lang="en-US" dirty="0"/>
              <a:t>, a therapeutic monoclonal antibody targeting interleukin-1β, involving 10,061 </a:t>
            </a:r>
            <a:r>
              <a:rPr lang="en-US" b="1" i="1" dirty="0"/>
              <a:t>patients with previous myocardial infarction and a high-sensitivity C-reactive protein level of 2 mg or more per liter. </a:t>
            </a:r>
            <a:r>
              <a:rPr lang="en-US" dirty="0"/>
              <a:t>The trial compared three doses of </a:t>
            </a:r>
            <a:r>
              <a:rPr lang="en-US" dirty="0" err="1"/>
              <a:t>canakinumab</a:t>
            </a:r>
            <a:r>
              <a:rPr lang="en-US" dirty="0"/>
              <a:t> (50 mg, 150 mg, and 300 mg, administered subcutaneously every 3 months) with placebo. The </a:t>
            </a:r>
            <a:r>
              <a:rPr lang="en-US" b="1" i="1" dirty="0"/>
              <a:t>primary efficacy end point was nonfatal myocardial infarction, nonfatal stroke, or cardiovascular death</a:t>
            </a:r>
          </a:p>
        </p:txBody>
      </p:sp>
    </p:spTree>
    <p:extLst>
      <p:ext uri="{BB962C8B-B14F-4D97-AF65-F5344CB8AC3E}">
        <p14:creationId xmlns:p14="http://schemas.microsoft.com/office/powerpoint/2010/main" val="32739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latin typeface="Arial Narrow" panose="020B0606020202030204" pitchFamily="34" charset="0"/>
              </a:rPr>
              <a:t>Η κατανόηση </a:t>
            </a:r>
            <a:r>
              <a:rPr lang="el-GR" sz="2400" b="1" dirty="0" smtClean="0">
                <a:latin typeface="Arial Narrow" panose="020B0606020202030204" pitchFamily="34" charset="0"/>
              </a:rPr>
              <a:t>της φλεγμονής  </a:t>
            </a:r>
            <a:r>
              <a:rPr lang="el-GR" sz="2400" b="1" dirty="0">
                <a:latin typeface="Arial Narrow" panose="020B0606020202030204" pitchFamily="34" charset="0"/>
              </a:rPr>
              <a:t>αυξάνει τη διαγνωστική και θεραπευτική επάρκεια του Ιατρού</a:t>
            </a:r>
            <a:br>
              <a:rPr lang="el-GR" sz="2400" b="1" dirty="0">
                <a:latin typeface="Arial Narrow" panose="020B0606020202030204" pitchFamily="34" charset="0"/>
              </a:rPr>
            </a:br>
            <a:endParaRPr lang="el-GR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type="subTitle" idx="1"/>
          </p:nvPr>
        </p:nvSpPr>
        <p:spPr>
          <a:xfrm>
            <a:off x="257908" y="3602038"/>
            <a:ext cx="11476892" cy="1655762"/>
          </a:xfrm>
        </p:spPr>
        <p:txBody>
          <a:bodyPr>
            <a:normAutofit/>
          </a:bodyPr>
          <a:lstStyle/>
          <a:p>
            <a:r>
              <a:rPr lang="el-GR" i="1" dirty="0" smtClean="0">
                <a:latin typeface="Arial Narrow" panose="020B0606020202030204" pitchFamily="34" charset="0"/>
              </a:rPr>
              <a:t>-βοηθάει την ομαδοποίηση των νοσημάτων σε ευρύτερες οντότητες/σύνδρομα με κοινές  καταβολές, </a:t>
            </a:r>
          </a:p>
          <a:p>
            <a:pPr marL="0" indent="0">
              <a:buNone/>
            </a:pPr>
            <a:r>
              <a:rPr lang="el-GR" i="1" dirty="0">
                <a:latin typeface="Arial Narrow" panose="020B0606020202030204" pitchFamily="34" charset="0"/>
              </a:rPr>
              <a:t> </a:t>
            </a:r>
            <a:r>
              <a:rPr lang="el-GR" i="1" dirty="0" smtClean="0">
                <a:latin typeface="Arial Narrow" panose="020B0606020202030204" pitchFamily="34" charset="0"/>
              </a:rPr>
              <a:t>    εκδηλώσεις, επιπλοκές και θεραπείες  και ενιαία στρατηγική αντιμετώπισης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527539" y="5499520"/>
            <a:ext cx="1106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i="1" dirty="0">
                <a:latin typeface="Arial Narrow" panose="020B0606020202030204" pitchFamily="34" charset="0"/>
              </a:rPr>
              <a:t>Τελικό αποτέλεσμα αυτών είναι η διευρυμένη διαγνωστική και θεραπευτική αντίληψη των νόσων</a:t>
            </a:r>
          </a:p>
          <a:p>
            <a:endParaRPr lang="el-GR" sz="2400" i="1" dirty="0"/>
          </a:p>
        </p:txBody>
      </p:sp>
    </p:spTree>
    <p:extLst>
      <p:ext uri="{BB962C8B-B14F-4D97-AF65-F5344CB8AC3E}">
        <p14:creationId xmlns:p14="http://schemas.microsoft.com/office/powerpoint/2010/main" val="37532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 descr="xx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800" y="1540157"/>
            <a:ext cx="6120680" cy="4625147"/>
          </a:xfrm>
          <a:prstGeom prst="rect">
            <a:avLst/>
          </a:prstGeom>
          <a:noFill/>
        </p:spPr>
      </p:pic>
      <p:sp>
        <p:nvSpPr>
          <p:cNvPr id="419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504825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chemeClr val="bg1"/>
                </a:solidFill>
                <a:latin typeface="Arial Narrow" pitchFamily="34" charset="0"/>
              </a:rPr>
              <a:t>Διαφορές στη ταχύτητα και ειδικότητα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207568" y="620688"/>
            <a:ext cx="7776864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T</a:t>
            </a:r>
            <a:r>
              <a:rPr lang="el-GR" sz="2400" b="1" dirty="0">
                <a:solidFill>
                  <a:schemeClr val="tx1"/>
                </a:solidFill>
                <a:latin typeface="Arial Narrow" pitchFamily="34" charset="0"/>
              </a:rPr>
              <a:t>ο ανοσιακό σύστημα διεγείρεται από σήματα «κινδύνου»</a:t>
            </a: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endParaRPr lang="el-GR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2950" y="1311244"/>
            <a:ext cx="2302810" cy="48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38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6769" y="44624"/>
            <a:ext cx="9812215" cy="72008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l-GR" sz="2800" b="1" dirty="0">
                <a:latin typeface="Arial Narrow" pitchFamily="34" charset="0"/>
              </a:rPr>
              <a:t/>
            </a:r>
            <a:br>
              <a:rPr lang="el-GR" sz="2800" b="1" dirty="0">
                <a:latin typeface="Arial Narrow" pitchFamily="34" charset="0"/>
              </a:rPr>
            </a:br>
            <a:r>
              <a:rPr lang="el-GR" sz="2400" b="1" dirty="0">
                <a:latin typeface="Arial Narrow" pitchFamily="34" charset="0"/>
              </a:rPr>
              <a:t>Συστηματική απόκριση στη </a:t>
            </a:r>
            <a:r>
              <a:rPr lang="el-GR" sz="2400" b="1" dirty="0" smtClean="0">
                <a:latin typeface="Arial Narrow" pitchFamily="34" charset="0"/>
              </a:rPr>
              <a:t>φλεγμονή</a:t>
            </a:r>
            <a:r>
              <a:rPr lang="en-US" sz="2400" b="1" dirty="0" smtClean="0">
                <a:latin typeface="Arial Narrow" pitchFamily="34" charset="0"/>
              </a:rPr>
              <a:t>: E</a:t>
            </a:r>
            <a:r>
              <a:rPr lang="el-GR" sz="2400" b="1" dirty="0" smtClean="0">
                <a:latin typeface="Arial Narrow" pitchFamily="34" charset="0"/>
              </a:rPr>
              <a:t>ργαστηριακό φλεγμονώδες σύνδρομο</a:t>
            </a:r>
            <a:endParaRPr lang="el-GR" sz="2400" b="1" dirty="0">
              <a:latin typeface="Arial Narrow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836713"/>
            <a:ext cx="7772400" cy="5400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el-GR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el-GR" sz="2400" i="1" dirty="0">
                <a:latin typeface="Arial Narrow" pitchFamily="34" charset="0"/>
              </a:rPr>
              <a:t>Μεταβολές στη συγκέντρωση πρωτεϊνών του πλάσματος</a:t>
            </a:r>
          </a:p>
          <a:p>
            <a:pPr>
              <a:lnSpc>
                <a:spcPct val="80000"/>
              </a:lnSpc>
            </a:pPr>
            <a:endParaRPr lang="el-GR" sz="2400" i="1" dirty="0">
              <a:latin typeface="Arial Narrow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l-GR" sz="2400" i="1" dirty="0">
                <a:latin typeface="Arial Narrow" pitchFamily="34" charset="0"/>
              </a:rPr>
              <a:t> </a:t>
            </a:r>
            <a:r>
              <a:rPr lang="el-GR" sz="2400" b="1" i="1" dirty="0">
                <a:latin typeface="Arial Narrow" pitchFamily="34" charset="0"/>
              </a:rPr>
              <a:t>Αύξηση-πρωτεΐνες οξείας φάσεως)</a:t>
            </a:r>
            <a:r>
              <a:rPr lang="el-GR" sz="2400" b="1" dirty="0">
                <a:latin typeface="Arial Narrow" pitchFamily="34" charset="0"/>
              </a:rPr>
              <a:t> </a:t>
            </a:r>
          </a:p>
          <a:p>
            <a:pPr algn="just">
              <a:lnSpc>
                <a:spcPct val="80000"/>
              </a:lnSpc>
            </a:pPr>
            <a:endParaRPr lang="el-GR" sz="2400" b="1" dirty="0">
              <a:latin typeface="Arial Narrow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l-GR" sz="2400" b="1" dirty="0">
                <a:latin typeface="Arial Narrow" pitchFamily="34" charset="0"/>
              </a:rPr>
              <a:t>Πρωτεΐνες οξείας φάσεως</a:t>
            </a:r>
          </a:p>
          <a:p>
            <a:pPr lvl="1" algn="just">
              <a:lnSpc>
                <a:spcPct val="80000"/>
              </a:lnSpc>
            </a:pPr>
            <a:r>
              <a:rPr lang="el-GR" dirty="0">
                <a:latin typeface="Arial Narrow" pitchFamily="34" charset="0"/>
              </a:rPr>
              <a:t>ΤΚΕ, </a:t>
            </a:r>
            <a:r>
              <a:rPr lang="en-US" dirty="0">
                <a:latin typeface="Arial Narrow" pitchFamily="34" charset="0"/>
              </a:rPr>
              <a:t>CRP</a:t>
            </a:r>
            <a:r>
              <a:rPr lang="el-GR" dirty="0">
                <a:latin typeface="Arial Narrow" pitchFamily="34" charset="0"/>
              </a:rPr>
              <a:t> (</a:t>
            </a:r>
            <a:r>
              <a:rPr lang="el-GR" dirty="0" err="1">
                <a:latin typeface="Arial Narrow" pitchFamily="34" charset="0"/>
              </a:rPr>
              <a:t>ινωδογόνο</a:t>
            </a:r>
            <a:r>
              <a:rPr lang="el-GR" dirty="0">
                <a:latin typeface="Arial Narrow" pitchFamily="34" charset="0"/>
              </a:rPr>
              <a:t>,</a:t>
            </a:r>
            <a:r>
              <a:rPr lang="en-US" dirty="0">
                <a:latin typeface="Arial Narrow" pitchFamily="34" charset="0"/>
              </a:rPr>
              <a:t>SAA</a:t>
            </a:r>
            <a:r>
              <a:rPr lang="el-GR" dirty="0">
                <a:latin typeface="Arial Narrow" pitchFamily="34" charset="0"/>
              </a:rPr>
              <a:t>)</a:t>
            </a:r>
          </a:p>
          <a:p>
            <a:pPr lvl="1" algn="just">
              <a:lnSpc>
                <a:spcPct val="80000"/>
              </a:lnSpc>
            </a:pPr>
            <a:endParaRPr lang="el-GR" b="1" i="1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el-GR" sz="2400" b="1" i="1" dirty="0">
                <a:latin typeface="Arial Narrow" pitchFamily="34" charset="0"/>
              </a:rPr>
              <a:t>Αλλαγές στη συμπεριφορά, φυσιολογία, βιοχημεία και θρέψη του οργανισμού όπως</a:t>
            </a:r>
            <a:r>
              <a:rPr lang="el-GR" sz="2400" dirty="0">
                <a:latin typeface="Arial Narrow" pitchFamily="34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l-GR" i="1" dirty="0">
                <a:latin typeface="Arial Narrow" pitchFamily="34" charset="0"/>
              </a:rPr>
              <a:t>Πυρετός: Ι</a:t>
            </a:r>
            <a:r>
              <a:rPr lang="en-US" i="1" dirty="0">
                <a:latin typeface="Arial Narrow" pitchFamily="34" charset="0"/>
              </a:rPr>
              <a:t>L-6, IL-1</a:t>
            </a:r>
          </a:p>
          <a:p>
            <a:pPr lvl="1">
              <a:lnSpc>
                <a:spcPct val="80000"/>
              </a:lnSpc>
            </a:pPr>
            <a:r>
              <a:rPr lang="el-GR" i="1" dirty="0">
                <a:latin typeface="Arial Narrow" pitchFamily="34" charset="0"/>
              </a:rPr>
              <a:t>Ανορεξία, υπνηλία, λήθαργος: Ι</a:t>
            </a:r>
            <a:r>
              <a:rPr lang="en-US" i="1" dirty="0">
                <a:latin typeface="Arial Narrow" pitchFamily="34" charset="0"/>
              </a:rPr>
              <a:t>L-</a:t>
            </a:r>
            <a:r>
              <a:rPr lang="el-GR" i="1" dirty="0">
                <a:latin typeface="Arial Narrow" pitchFamily="34" charset="0"/>
              </a:rPr>
              <a:t>1, </a:t>
            </a:r>
            <a:r>
              <a:rPr lang="el-GR" i="1" dirty="0" err="1">
                <a:latin typeface="Arial Narrow" pitchFamily="34" charset="0"/>
              </a:rPr>
              <a:t>λεπτίνη</a:t>
            </a:r>
            <a:endParaRPr lang="el-GR" i="1" dirty="0">
              <a:latin typeface="Arial Narrow" pitchFamily="34" charset="0"/>
            </a:endParaRPr>
          </a:p>
          <a:p>
            <a:pPr lvl="1">
              <a:lnSpc>
                <a:spcPct val="80000"/>
              </a:lnSpc>
            </a:pPr>
            <a:r>
              <a:rPr lang="el-GR" i="1" dirty="0">
                <a:latin typeface="Arial Narrow" pitchFamily="34" charset="0"/>
              </a:rPr>
              <a:t>Καχεξία</a:t>
            </a:r>
            <a:r>
              <a:rPr lang="en-GB" i="1" dirty="0">
                <a:latin typeface="Arial Narrow" pitchFamily="34" charset="0"/>
              </a:rPr>
              <a:t>-</a:t>
            </a:r>
            <a:r>
              <a:rPr lang="el-GR" i="1" dirty="0">
                <a:latin typeface="Arial Narrow" pitchFamily="34" charset="0"/>
              </a:rPr>
              <a:t>χαμηλή </a:t>
            </a:r>
            <a:r>
              <a:rPr lang="el-GR" i="1" dirty="0" err="1">
                <a:latin typeface="Arial Narrow" pitchFamily="34" charset="0"/>
              </a:rPr>
              <a:t>λευκωματίνη:</a:t>
            </a:r>
            <a:r>
              <a:rPr lang="el-GR" i="1" dirty="0">
                <a:latin typeface="Arial Narrow" pitchFamily="34" charset="0"/>
              </a:rPr>
              <a:t>-ΤΝ</a:t>
            </a:r>
            <a:r>
              <a:rPr lang="en-US" i="1" dirty="0" err="1">
                <a:latin typeface="Arial Narrow" pitchFamily="34" charset="0"/>
              </a:rPr>
              <a:t>Fa</a:t>
            </a:r>
            <a:endParaRPr lang="en-US" i="1" dirty="0">
              <a:latin typeface="Arial Narrow" pitchFamily="34" charset="0"/>
            </a:endParaRPr>
          </a:p>
          <a:p>
            <a:pPr lvl="1">
              <a:lnSpc>
                <a:spcPct val="80000"/>
              </a:lnSpc>
            </a:pPr>
            <a:r>
              <a:rPr lang="el-GR" i="1" dirty="0">
                <a:latin typeface="Arial Narrow" pitchFamily="34" charset="0"/>
              </a:rPr>
              <a:t>Αναιμία: ΤΝ</a:t>
            </a:r>
            <a:r>
              <a:rPr lang="en-US" i="1" dirty="0" err="1">
                <a:latin typeface="Arial Narrow" pitchFamily="34" charset="0"/>
              </a:rPr>
              <a:t>Fa</a:t>
            </a:r>
            <a:endParaRPr lang="el-GR" i="1" dirty="0">
              <a:latin typeface="Arial Narrow" pitchFamily="34" charset="0"/>
            </a:endParaRPr>
          </a:p>
          <a:p>
            <a:pPr lvl="1">
              <a:lnSpc>
                <a:spcPct val="80000"/>
              </a:lnSpc>
            </a:pPr>
            <a:r>
              <a:rPr lang="el-GR" i="1" dirty="0" err="1">
                <a:latin typeface="Arial Narrow" pitchFamily="34" charset="0"/>
              </a:rPr>
              <a:t>Θρομβοκυττάρωση</a:t>
            </a:r>
            <a:r>
              <a:rPr lang="el-GR" i="1" dirty="0">
                <a:latin typeface="Arial Narrow" pitchFamily="34" charset="0"/>
              </a:rPr>
              <a:t>: Ι</a:t>
            </a:r>
            <a:r>
              <a:rPr lang="en-US" i="1" dirty="0">
                <a:latin typeface="Arial Narrow" pitchFamily="34" charset="0"/>
              </a:rPr>
              <a:t>L</a:t>
            </a:r>
            <a:r>
              <a:rPr lang="el-GR" i="1" dirty="0">
                <a:latin typeface="Arial Narrow" pitchFamily="34" charset="0"/>
              </a:rPr>
              <a:t>-6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GB" dirty="0">
              <a:latin typeface="Arial Narrow" pitchFamily="34" charset="0"/>
            </a:endParaRPr>
          </a:p>
          <a:p>
            <a:pPr lvl="1" algn="just">
              <a:lnSpc>
                <a:spcPct val="80000"/>
              </a:lnSpc>
              <a:buNone/>
            </a:pPr>
            <a:endParaRPr lang="el-GR" b="1" dirty="0">
              <a:latin typeface="Arial Narrow" pitchFamily="34" charset="0"/>
              <a:cs typeface="Times New Roman" pitchFamily="18" charset="0"/>
            </a:endParaRPr>
          </a:p>
          <a:p>
            <a:pPr lvl="1" algn="just">
              <a:lnSpc>
                <a:spcPct val="80000"/>
              </a:lnSpc>
              <a:buNone/>
            </a:pPr>
            <a:r>
              <a:rPr lang="el-GR" b="1" i="1" dirty="0">
                <a:latin typeface="Arial Narrow" pitchFamily="34" charset="0"/>
                <a:cs typeface="Times New Roman" pitchFamily="18" charset="0"/>
              </a:rPr>
              <a:t>Μείωση στη </a:t>
            </a:r>
            <a:r>
              <a:rPr lang="el-GR" b="1" i="1" dirty="0" err="1">
                <a:latin typeface="Arial Narrow" pitchFamily="34" charset="0"/>
                <a:cs typeface="Times New Roman" pitchFamily="18" charset="0"/>
              </a:rPr>
              <a:t>λευκωματίνη</a:t>
            </a:r>
            <a:r>
              <a:rPr lang="el-GR" b="1" i="1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l-GR" b="1" i="1" dirty="0" err="1">
                <a:latin typeface="Arial Narrow" pitchFamily="34" charset="0"/>
                <a:cs typeface="Times New Roman" pitchFamily="18" charset="0"/>
              </a:rPr>
              <a:t>τρανσφεριίνη</a:t>
            </a:r>
            <a:r>
              <a:rPr lang="el-GR" b="1" i="1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l-GR" b="1" i="1" dirty="0" err="1">
                <a:latin typeface="Arial Narrow" pitchFamily="34" charset="0"/>
                <a:cs typeface="Times New Roman" pitchFamily="18" charset="0"/>
              </a:rPr>
              <a:t>τρανσθυρετίνη</a:t>
            </a:r>
            <a:endParaRPr lang="el-GR" b="1" i="1" dirty="0">
              <a:latin typeface="Arial Narrow" pitchFamily="34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l-GR" b="1" dirty="0">
              <a:latin typeface="Arial Narrow" pitchFamily="34" charset="0"/>
            </a:endParaRPr>
          </a:p>
          <a:p>
            <a:pPr lvl="1">
              <a:lnSpc>
                <a:spcPct val="80000"/>
              </a:lnSpc>
            </a:pPr>
            <a:endParaRPr lang="el-GR" dirty="0"/>
          </a:p>
        </p:txBody>
      </p:sp>
      <p:sp>
        <p:nvSpPr>
          <p:cNvPr id="2" name="Ορθογώνιο 1"/>
          <p:cNvSpPr/>
          <p:nvPr/>
        </p:nvSpPr>
        <p:spPr>
          <a:xfrm>
            <a:off x="1312985" y="6237313"/>
            <a:ext cx="9976338" cy="456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Σηπτικό, άσηπτο (αυτοάνοσο/</a:t>
            </a:r>
            <a:r>
              <a:rPr lang="el-GR" sz="2000" b="1" i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αυτοφλεγμονώδες</a:t>
            </a:r>
            <a:r>
              <a:rPr lang="el-GR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), κακοήθες (μύξωμα, μεταστατική νόσος)</a:t>
            </a:r>
            <a:endParaRPr lang="el-GR" sz="20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966789"/>
            <a:ext cx="438150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3503713" y="404813"/>
            <a:ext cx="4824313" cy="50390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itchFamily="34" charset="0"/>
              </a:rPr>
              <a:t>Acute phase response to inflammation</a:t>
            </a:r>
            <a:endParaRPr lang="el-GR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655840" y="4437112"/>
            <a:ext cx="1728192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Δεξιό βέλος 2"/>
          <p:cNvSpPr/>
          <p:nvPr/>
        </p:nvSpPr>
        <p:spPr>
          <a:xfrm>
            <a:off x="3503712" y="4653137"/>
            <a:ext cx="93610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86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435280" cy="724942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Κλινικό Φλεγμονώδες </a:t>
            </a:r>
            <a:r>
              <a:rPr lang="el-G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Σ</a:t>
            </a:r>
            <a:r>
              <a:rPr lang="el-GR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ύνδρομο</a:t>
            </a:r>
            <a:r>
              <a:rPr lang="el-G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el-G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el-GR" sz="1800" i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81200" y="1758463"/>
            <a:ext cx="8229600" cy="4367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dirty="0">
                <a:latin typeface="Arial Narrow" panose="020B0606020202030204" pitchFamily="34" charset="0"/>
              </a:rPr>
              <a:t>Φλεγμονή (μικροβιακή ή άσηπτη ) 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Γενικά συμπτώματα</a:t>
            </a:r>
            <a:r>
              <a:rPr lang="en-US" sz="2000" dirty="0">
                <a:latin typeface="Arial Narrow" panose="020B0606020202030204" pitchFamily="34" charset="0"/>
              </a:rPr>
              <a:t>:</a:t>
            </a:r>
            <a:r>
              <a:rPr lang="el-GR" sz="2000" dirty="0">
                <a:latin typeface="Arial Narrow" panose="020B0606020202030204" pitchFamily="34" charset="0"/>
              </a:rPr>
              <a:t>κακουχία, πυρέτιο/πυρετός, ανορεξία 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endParaRPr lang="el-GR" sz="2000" dirty="0">
              <a:latin typeface="Arial Narrow" panose="020B0606020202030204" pitchFamily="34" charset="0"/>
            </a:endParaRPr>
          </a:p>
          <a:p>
            <a:r>
              <a:rPr lang="el-GR" sz="2000" dirty="0">
                <a:latin typeface="Arial Narrow" panose="020B0606020202030204" pitchFamily="34" charset="0"/>
              </a:rPr>
              <a:t>Εργαστηριακά ευρήματα ΤΚΕ, </a:t>
            </a:r>
            <a:r>
              <a:rPr lang="en-US" sz="2000" dirty="0">
                <a:latin typeface="Arial Narrow" panose="020B0606020202030204" pitchFamily="34" charset="0"/>
              </a:rPr>
              <a:t>CRP, </a:t>
            </a:r>
            <a:r>
              <a:rPr lang="el-GR" sz="2000" dirty="0" err="1">
                <a:latin typeface="Arial Narrow" panose="020B0606020202030204" pitchFamily="34" charset="0"/>
              </a:rPr>
              <a:t>φερριτίνη</a:t>
            </a:r>
            <a:endParaRPr lang="el-GR" sz="2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l-GR" sz="2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l-GR" sz="2000" b="1" dirty="0">
                <a:latin typeface="Arial Narrow" panose="020B0606020202030204" pitchFamily="34" charset="0"/>
              </a:rPr>
              <a:t>Φλεγμονή ενός ή περισσοτέρων οργάνων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 </a:t>
            </a:r>
            <a:r>
              <a:rPr lang="el-GR" sz="2000" i="1" dirty="0">
                <a:latin typeface="Arial Narrow" panose="020B0606020202030204" pitchFamily="34" charset="0"/>
              </a:rPr>
              <a:t>Αρθρίτιδα, εξάνθημα, </a:t>
            </a:r>
            <a:r>
              <a:rPr lang="el-GR" sz="2000" i="1" dirty="0" err="1">
                <a:latin typeface="Arial Narrow" panose="020B0606020202030204" pitchFamily="34" charset="0"/>
              </a:rPr>
              <a:t>πνευμονίτιδα</a:t>
            </a:r>
            <a:r>
              <a:rPr lang="el-GR" sz="2000" i="1" dirty="0">
                <a:latin typeface="Arial Narrow" panose="020B0606020202030204" pitchFamily="34" charset="0"/>
              </a:rPr>
              <a:t>, </a:t>
            </a:r>
            <a:r>
              <a:rPr lang="el-GR" sz="2000" i="1" dirty="0" err="1">
                <a:latin typeface="Arial Narrow" panose="020B0606020202030204" pitchFamily="34" charset="0"/>
              </a:rPr>
              <a:t>ορογονίτιδες</a:t>
            </a:r>
            <a:r>
              <a:rPr lang="el-GR" sz="2000" i="1" dirty="0">
                <a:latin typeface="Arial Narrow" panose="020B0606020202030204" pitchFamily="34" charset="0"/>
              </a:rPr>
              <a:t> </a:t>
            </a:r>
            <a:r>
              <a:rPr lang="el-GR" sz="2000" i="1" dirty="0" err="1">
                <a:latin typeface="Arial Narrow" panose="020B0606020202030204" pitchFamily="34" charset="0"/>
              </a:rPr>
              <a:t>κλπ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169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latin typeface="Arial Narrow" panose="020B0606020202030204" pitchFamily="34" charset="0"/>
              </a:rPr>
              <a:t>Φλεγμονώδη ρευματικά νοσήματα</a:t>
            </a:r>
            <a:endParaRPr lang="el-GR" sz="24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7010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b="1" dirty="0">
                <a:latin typeface="Arial Narrow" panose="020B0606020202030204" pitchFamily="34" charset="0"/>
              </a:rPr>
              <a:t>Άσηπτη Φλεγμονή (αποκλεισμός λοιμώξεων και κακοηθειών) 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    Κλινικά ευρήματα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    Εργαστηριακά ευρήματα ΤΚΕ, </a:t>
            </a:r>
            <a:r>
              <a:rPr lang="en-US" sz="2000" dirty="0">
                <a:latin typeface="Arial Narrow" panose="020B0606020202030204" pitchFamily="34" charset="0"/>
              </a:rPr>
              <a:t>CRP, </a:t>
            </a:r>
            <a:r>
              <a:rPr lang="el-GR" sz="2000" dirty="0">
                <a:latin typeface="Arial Narrow" panose="020B0606020202030204" pitchFamily="34" charset="0"/>
              </a:rPr>
              <a:t>φεριτίνη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     </a:t>
            </a:r>
            <a:r>
              <a:rPr lang="el-G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Με ή χωρίς αυτοαντισώματα</a:t>
            </a:r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: P</a:t>
            </a:r>
            <a:r>
              <a:rPr lang="el-G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Π/</a:t>
            </a:r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l-GR" sz="20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αντι</a:t>
            </a:r>
            <a:r>
              <a:rPr lang="el-G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-</a:t>
            </a:r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CCP, ANA, ANCA</a:t>
            </a:r>
            <a:r>
              <a:rPr lang="el-G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l-GR" sz="2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l-GR" sz="2000" b="1" dirty="0">
                <a:latin typeface="Arial Narrow" panose="020B0606020202030204" pitchFamily="34" charset="0"/>
              </a:rPr>
              <a:t>Φλεγμονή ενός ή περισσοτέρων οργάνων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 </a:t>
            </a:r>
            <a:r>
              <a:rPr lang="el-GR" sz="2000" i="1" dirty="0">
                <a:solidFill>
                  <a:srgbClr val="C00000"/>
                </a:solidFill>
                <a:latin typeface="Arial Narrow" panose="020B0606020202030204" pitchFamily="34" charset="0"/>
              </a:rPr>
              <a:t>Αρθρίτιδα</a:t>
            </a:r>
            <a:r>
              <a:rPr lang="el-G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 (συμπωματική ή ασυμπτωματική, από τα αρχικά στάδια ή με τη πάροδο του χρόνου) </a:t>
            </a:r>
          </a:p>
          <a:p>
            <a:r>
              <a:rPr lang="el-GR" sz="2000" dirty="0">
                <a:latin typeface="Arial Narrow" panose="020B0606020202030204" pitchFamily="34" charset="0"/>
              </a:rPr>
              <a:t>Άλλα όργανα (δέρμα, νεφροί, πνεύμονες, καρδιά/αγγεία, ΚΝΣ, αίμα)</a:t>
            </a:r>
          </a:p>
          <a:p>
            <a:pPr marL="0" indent="0">
              <a:buNone/>
            </a:pPr>
            <a:r>
              <a:rPr lang="el-GR" sz="2000" dirty="0">
                <a:latin typeface="Arial Narrow" panose="020B060602020203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6812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7650"/>
          <a:stretch>
            <a:fillRect/>
          </a:stretch>
        </p:blipFill>
        <p:spPr bwMode="auto">
          <a:xfrm>
            <a:off x="2567608" y="1548974"/>
            <a:ext cx="6768752" cy="425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Στρογγυλεμένο ορθογώνιο"/>
          <p:cNvSpPr/>
          <p:nvPr/>
        </p:nvSpPr>
        <p:spPr>
          <a:xfrm>
            <a:off x="1919536" y="476672"/>
            <a:ext cx="8208912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latin typeface="Arial Narrow" pitchFamily="34" charset="0"/>
              </a:rPr>
              <a:t>Τα  χρόνια φλεγμονώδη νοσήματα έχουν τη δική τους  σφραγίδα </a:t>
            </a:r>
            <a:r>
              <a:rPr lang="el-GR" b="1" dirty="0" err="1">
                <a:solidFill>
                  <a:schemeClr val="tx1"/>
                </a:solidFill>
                <a:latin typeface="Arial Narrow" pitchFamily="34" charset="0"/>
              </a:rPr>
              <a:t>κυτταροκινών</a:t>
            </a:r>
            <a:endParaRPr lang="el-GR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latin typeface="Arial Narrow" pitchFamily="34" charset="0"/>
              </a:rPr>
              <a:t>Ταξινόμηση των φλεγμονωδών νοσημάτων βάσει των </a:t>
            </a:r>
            <a:r>
              <a:rPr lang="el-GR" b="1" dirty="0" err="1">
                <a:solidFill>
                  <a:schemeClr val="tx1"/>
                </a:solidFill>
                <a:latin typeface="Arial Narrow" pitchFamily="34" charset="0"/>
              </a:rPr>
              <a:t>κυτταροκινών</a:t>
            </a:r>
            <a:endParaRPr lang="el-GR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8472265" y="6381329"/>
            <a:ext cx="20858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Schett</a:t>
            </a:r>
            <a:r>
              <a:rPr lang="en-US" sz="1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et al, Nature Med 2013</a:t>
            </a:r>
            <a:endParaRPr lang="el-GR" sz="1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43204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l-GR" sz="2400" b="1" dirty="0">
                <a:latin typeface="Arial Narrow" pitchFamily="34" charset="0"/>
              </a:rPr>
              <a:t>Τα </a:t>
            </a:r>
            <a:r>
              <a:rPr lang="en-US" sz="2400" b="1" dirty="0">
                <a:latin typeface="Arial Narrow" pitchFamily="34" charset="0"/>
              </a:rPr>
              <a:t>K</a:t>
            </a:r>
            <a:r>
              <a:rPr lang="el-GR" sz="2400" b="1" dirty="0" err="1">
                <a:latin typeface="Arial Narrow" pitchFamily="34" charset="0"/>
              </a:rPr>
              <a:t>υριότερα</a:t>
            </a:r>
            <a:r>
              <a:rPr lang="el-GR" sz="2400" b="1" dirty="0">
                <a:latin typeface="Arial Narrow" pitchFamily="34" charset="0"/>
              </a:rPr>
              <a:t>  Φλεγμονώδη Ρευματικά Σύνδρομα για το Παθολόγο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1847528" y="620688"/>
            <a:ext cx="8568952" cy="61206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Arial Narrow" pitchFamily="34" charset="0"/>
              </a:rPr>
              <a:t>I.    </a:t>
            </a:r>
            <a:r>
              <a:rPr lang="el-GR" sz="1800" b="1" dirty="0">
                <a:latin typeface="Arial Narrow" pitchFamily="34" charset="0"/>
              </a:rPr>
              <a:t>Φλεγμονή </a:t>
            </a:r>
            <a:r>
              <a:rPr lang="en-US" sz="1800" b="1" dirty="0">
                <a:latin typeface="Arial Narrow" pitchFamily="34" charset="0"/>
              </a:rPr>
              <a:t>( TKE-CRP) </a:t>
            </a:r>
            <a:r>
              <a:rPr lang="el-GR" sz="1800" b="1" dirty="0">
                <a:latin typeface="Arial Narrow" pitchFamily="34" charset="0"/>
              </a:rPr>
              <a:t>ή πυρετός αγνώστου αιτιολογίας</a:t>
            </a:r>
          </a:p>
          <a:p>
            <a:endParaRPr lang="el-GR" sz="1400" dirty="0">
              <a:latin typeface="Arial Narrow" pitchFamily="34" charset="0"/>
            </a:endParaRPr>
          </a:p>
          <a:p>
            <a:pPr marL="400050" indent="-400050">
              <a:buAutoNum type="romanUcPeriod" startAt="2"/>
            </a:pPr>
            <a:r>
              <a:rPr lang="el-GR" sz="1800" b="1" dirty="0">
                <a:latin typeface="Arial Narrow" pitchFamily="34" charset="0"/>
              </a:rPr>
              <a:t>Ορογονίτιδες (πλευρίτιδα ή περικαρδίτιδα)</a:t>
            </a:r>
          </a:p>
          <a:p>
            <a:pPr marL="400050" indent="-400050">
              <a:buAutoNum type="romanUcPeriod" startAt="2"/>
            </a:pPr>
            <a:endParaRPr lang="el-GR" sz="1800" dirty="0">
              <a:latin typeface="Arial Narrow" pitchFamily="34" charset="0"/>
            </a:endParaRPr>
          </a:p>
          <a:p>
            <a:pPr marL="400050" indent="-400050">
              <a:buAutoNum type="romanUcPeriod" startAt="2"/>
            </a:pPr>
            <a:r>
              <a:rPr lang="el-GR" sz="1800" b="1" dirty="0">
                <a:latin typeface="Arial Narrow" pitchFamily="34" charset="0"/>
              </a:rPr>
              <a:t>Φλεγμονώδης  Αρθρίτιδα</a:t>
            </a:r>
            <a:r>
              <a:rPr lang="en-US" sz="1800" b="1" dirty="0">
                <a:latin typeface="Arial Narrow" pitchFamily="34" charset="0"/>
              </a:rPr>
              <a:t>: </a:t>
            </a:r>
            <a:r>
              <a:rPr lang="el-GR" sz="1800" b="1" dirty="0">
                <a:latin typeface="Arial Narrow" pitchFamily="34" charset="0"/>
              </a:rPr>
              <a:t>ρευματοειδής ή σπονδυλαρθρίτιδα?</a:t>
            </a:r>
          </a:p>
          <a:p>
            <a:pPr>
              <a:buNone/>
            </a:pPr>
            <a:endParaRPr lang="el-GR" sz="1400" b="1" dirty="0">
              <a:latin typeface="Arial Narrow" pitchFamily="34" charset="0"/>
            </a:endParaRPr>
          </a:p>
          <a:p>
            <a:pPr marL="400050" indent="-400050">
              <a:buAutoNum type="romanUcPeriod" startAt="3"/>
            </a:pPr>
            <a:r>
              <a:rPr lang="el-GR" sz="1800" b="1" dirty="0">
                <a:latin typeface="Arial Narrow" pitchFamily="34" charset="0"/>
              </a:rPr>
              <a:t>Συστηματικά σύνδρομα ( πολύ-οργανικά φλεγμονώδη σύνδρομα)</a:t>
            </a:r>
          </a:p>
          <a:p>
            <a:pPr>
              <a:buNone/>
            </a:pPr>
            <a:r>
              <a:rPr lang="el-GR" sz="1800" dirty="0">
                <a:latin typeface="Arial Narrow" pitchFamily="34" charset="0"/>
              </a:rPr>
              <a:t>         </a:t>
            </a:r>
            <a:r>
              <a:rPr lang="el-GR" sz="1800" i="1" dirty="0">
                <a:latin typeface="Arial Narrow" pitchFamily="34" charset="0"/>
              </a:rPr>
              <a:t>-Σύνδρομο πνεύμονος-νεφρού ( </a:t>
            </a:r>
            <a:r>
              <a:rPr lang="el-GR" sz="1800" i="1" dirty="0" err="1">
                <a:latin typeface="Arial Narrow" pitchFamily="34" charset="0"/>
              </a:rPr>
              <a:t>πνευμονίτιδα</a:t>
            </a:r>
            <a:r>
              <a:rPr lang="el-GR" sz="1800" i="1" dirty="0">
                <a:latin typeface="Arial Narrow" pitchFamily="34" charset="0"/>
              </a:rPr>
              <a:t>-κυψελιδική αιμορραγία με </a:t>
            </a:r>
          </a:p>
          <a:p>
            <a:pPr>
              <a:buNone/>
            </a:pPr>
            <a:r>
              <a:rPr lang="el-GR" sz="1800" i="1" dirty="0">
                <a:latin typeface="Arial Narrow" pitchFamily="34" charset="0"/>
              </a:rPr>
              <a:t>          νεφρίτιδα)</a:t>
            </a:r>
            <a:endParaRPr lang="el-GR" sz="1400" i="1" dirty="0">
              <a:latin typeface="Arial Narrow" pitchFamily="34" charset="0"/>
            </a:endParaRPr>
          </a:p>
          <a:p>
            <a:pPr marL="400050" indent="-400050">
              <a:buAutoNum type="romanUcPeriod" startAt="4"/>
            </a:pPr>
            <a:r>
              <a:rPr lang="el-GR" sz="1800" b="1" dirty="0">
                <a:latin typeface="Arial Narrow" pitchFamily="34" charset="0"/>
              </a:rPr>
              <a:t>Ρευματικά νοσήματα με </a:t>
            </a:r>
            <a:r>
              <a:rPr lang="el-GR" sz="1800" b="1" i="1" dirty="0">
                <a:solidFill>
                  <a:srgbClr val="C00000"/>
                </a:solidFill>
                <a:latin typeface="Arial Narrow" pitchFamily="34" charset="0"/>
              </a:rPr>
              <a:t>προεξάρχουσα</a:t>
            </a:r>
            <a:r>
              <a:rPr lang="el-GR" sz="1800" b="1" dirty="0">
                <a:latin typeface="Arial Narrow" pitchFamily="34" charset="0"/>
              </a:rPr>
              <a:t> συμπτωματολογία από  </a:t>
            </a:r>
          </a:p>
          <a:p>
            <a:pPr marL="0" indent="0">
              <a:buNone/>
            </a:pPr>
            <a:r>
              <a:rPr lang="el-GR" sz="1800" b="1" dirty="0">
                <a:latin typeface="Arial Narrow" pitchFamily="34" charset="0"/>
              </a:rPr>
              <a:t>      ένα κυρίως όργανο εκτός των αρθρώσεων </a:t>
            </a:r>
            <a:r>
              <a:rPr lang="en-US" sz="1800" b="1" dirty="0">
                <a:latin typeface="Arial Narrow" pitchFamily="34" charset="0"/>
              </a:rPr>
              <a:t>  (organ dominant )</a:t>
            </a:r>
            <a:endParaRPr lang="el-GR" sz="1400" b="1" dirty="0">
              <a:latin typeface="Arial Narrow" pitchFamily="34" charset="0"/>
            </a:endParaRPr>
          </a:p>
          <a:p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Διάμεσες πνευμονοπάθειες-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οργανούμενη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 πνευμονία </a:t>
            </a:r>
            <a:endParaRPr lang="el-GR" sz="1600" i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el-GR" sz="14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Λευκοκυτταροκλαστική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αγγείτιδα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 δέρματος</a:t>
            </a:r>
          </a:p>
          <a:p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Νεφρίτιδες,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Μυοσίτιδες</a:t>
            </a:r>
            <a:endParaRPr lang="el-GR" sz="1600" b="1" i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Πενίες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 ( </a:t>
            </a:r>
            <a:r>
              <a:rPr lang="el-GR" sz="1600" i="1" dirty="0" err="1">
                <a:solidFill>
                  <a:srgbClr val="002060"/>
                </a:solidFill>
                <a:latin typeface="Arial Narrow" pitchFamily="34" charset="0"/>
              </a:rPr>
              <a:t>θρομβοπενιες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, </a:t>
            </a:r>
            <a:r>
              <a:rPr lang="el-GR" sz="1600" i="1" dirty="0" err="1">
                <a:solidFill>
                  <a:srgbClr val="002060"/>
                </a:solidFill>
                <a:latin typeface="Arial Narrow" pitchFamily="34" charset="0"/>
              </a:rPr>
              <a:t>λευκοπενίες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)-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 Αναιμίες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χρονίας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 φλεγμονής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-αιμολυτική, </a:t>
            </a:r>
          </a:p>
          <a:p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Σύνδρομο </a:t>
            </a:r>
            <a:r>
              <a:rPr lang="en-US" sz="1600" b="1" i="1" dirty="0" err="1">
                <a:solidFill>
                  <a:srgbClr val="002060"/>
                </a:solidFill>
                <a:latin typeface="Arial Narrow" pitchFamily="34" charset="0"/>
              </a:rPr>
              <a:t>IgG</a:t>
            </a:r>
            <a:r>
              <a:rPr lang="en-US" sz="1600" b="1" i="1" dirty="0">
                <a:solidFill>
                  <a:srgbClr val="002060"/>
                </a:solidFill>
                <a:latin typeface="Arial Narrow" pitchFamily="34" charset="0"/>
              </a:rPr>
              <a:t> 4 </a:t>
            </a:r>
            <a:r>
              <a:rPr lang="el-GR" sz="1600" i="1" dirty="0" err="1">
                <a:solidFill>
                  <a:srgbClr val="002060"/>
                </a:solidFill>
                <a:latin typeface="Arial Narrow" pitchFamily="34" charset="0"/>
              </a:rPr>
              <a:t>Αορτίτιδες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,</a:t>
            </a:r>
            <a:r>
              <a:rPr lang="en-US" sz="1600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παγκρεατίτιδες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,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χολλαγείτιδες</a:t>
            </a:r>
            <a:endParaRPr lang="en-US" sz="1600" b="1" i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Αρτηριακές ή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φλεβικες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θρομβωσεις</a:t>
            </a:r>
            <a:endParaRPr lang="el-GR" sz="1600" i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Οξέα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νευρο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-αισθητηριακά </a:t>
            </a:r>
            <a:r>
              <a:rPr lang="el-GR" sz="1600" b="1" i="1" dirty="0" err="1">
                <a:solidFill>
                  <a:srgbClr val="002060"/>
                </a:solidFill>
                <a:latin typeface="Arial Narrow" pitchFamily="34" charset="0"/>
              </a:rPr>
              <a:t>συμβάματα</a:t>
            </a:r>
            <a:r>
              <a:rPr lang="el-GR" sz="160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</a:p>
          <a:p>
            <a:pPr>
              <a:buNone/>
            </a:pPr>
            <a:r>
              <a:rPr lang="el-GR" sz="1800" i="1" dirty="0">
                <a:solidFill>
                  <a:srgbClr val="002060"/>
                </a:solidFill>
                <a:latin typeface="Arial Narrow" pitchFamily="34" charset="0"/>
              </a:rPr>
              <a:t>          - 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ΑΕΕ, </a:t>
            </a:r>
            <a:r>
              <a:rPr lang="el-GR" sz="1600" i="1" dirty="0" err="1">
                <a:solidFill>
                  <a:srgbClr val="002060"/>
                </a:solidFill>
                <a:latin typeface="Arial Narrow" pitchFamily="34" charset="0"/>
              </a:rPr>
              <a:t>Μυελιτιδες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, </a:t>
            </a:r>
            <a:r>
              <a:rPr lang="el-GR" sz="1600" i="1" dirty="0" err="1">
                <a:solidFill>
                  <a:srgbClr val="002060"/>
                </a:solidFill>
                <a:latin typeface="Arial Narrow" pitchFamily="34" charset="0"/>
              </a:rPr>
              <a:t>μονονευρίτιδες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 ιδίως σε νέους ή μεσήλικες</a:t>
            </a:r>
          </a:p>
          <a:p>
            <a:pPr>
              <a:buNone/>
            </a:pP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          -</a:t>
            </a:r>
            <a:r>
              <a:rPr lang="en-US" sz="1600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l-GR" sz="1600" i="1" dirty="0">
                <a:solidFill>
                  <a:srgbClr val="002060"/>
                </a:solidFill>
                <a:latin typeface="Arial Narrow" pitchFamily="34" charset="0"/>
              </a:rPr>
              <a:t> απώλεια οράσεις ή νευροαισθητηριακή απώλεια ακοής</a:t>
            </a:r>
          </a:p>
          <a:p>
            <a:pPr>
              <a:buNone/>
            </a:pPr>
            <a:endParaRPr lang="el-GR" sz="1400" dirty="0">
              <a:latin typeface="Arial Narrow" pitchFamily="34" charset="0"/>
            </a:endParaRPr>
          </a:p>
          <a:p>
            <a:endParaRPr lang="el-GR" sz="1400" dirty="0">
              <a:latin typeface="Arial Narrow" pitchFamily="34" charset="0"/>
            </a:endParaRPr>
          </a:p>
          <a:p>
            <a:pPr>
              <a:buNone/>
            </a:pPr>
            <a:endParaRPr lang="el-GR" sz="1200" b="1" dirty="0">
              <a:latin typeface="Arial Narrow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9192344" y="764705"/>
            <a:ext cx="1296144" cy="597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Arial Narrow" panose="020B0606020202030204" pitchFamily="34" charset="0"/>
              </a:rPr>
              <a:t>Ανεξήγητη νόσος με αυξημένη </a:t>
            </a:r>
          </a:p>
          <a:p>
            <a:pPr algn="ctr"/>
            <a:r>
              <a:rPr lang="el-GR" dirty="0">
                <a:latin typeface="Arial Narrow" panose="020B0606020202030204" pitchFamily="34" charset="0"/>
              </a:rPr>
              <a:t>ΤΚΕ / </a:t>
            </a:r>
            <a:r>
              <a:rPr lang="en-US" dirty="0">
                <a:latin typeface="Arial Narrow" panose="020B0606020202030204" pitchFamily="34" charset="0"/>
              </a:rPr>
              <a:t>CRP</a:t>
            </a:r>
            <a:r>
              <a:rPr lang="el-GR" dirty="0">
                <a:latin typeface="Arial Narrow" panose="020B0606020202030204" pitchFamily="34" charset="0"/>
              </a:rPr>
              <a:t> σκεφθείτε φλεγμονώδες ρευματικό νόσημα και 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αναζητείστε  την αρθρίτιδα</a:t>
            </a:r>
          </a:p>
          <a:p>
            <a:pPr algn="ctr"/>
            <a:r>
              <a:rPr lang="el-GR" dirty="0">
                <a:latin typeface="Arial Narrow" panose="020B0606020202030204" pitchFamily="34" charset="0"/>
              </a:rPr>
              <a:t>Συμφέρει!</a:t>
            </a:r>
          </a:p>
        </p:txBody>
      </p:sp>
    </p:spTree>
    <p:extLst>
      <p:ext uri="{BB962C8B-B14F-4D97-AF65-F5344CB8AC3E}">
        <p14:creationId xmlns:p14="http://schemas.microsoft.com/office/powerpoint/2010/main" val="41861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rmAutofit/>
          </a:bodyPr>
          <a:lstStyle/>
          <a:p>
            <a:r>
              <a:rPr lang="el-GR" sz="2100" b="1" dirty="0">
                <a:latin typeface="Arial Narrow" panose="020B0606020202030204" pitchFamily="34" charset="0"/>
              </a:rPr>
              <a:t>Αρθρίτιδα και διάγνωση αυτοανοσων ρευματικών νοσημάτων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03512" y="908721"/>
            <a:ext cx="8856984" cy="5217443"/>
          </a:xfrm>
        </p:spPr>
        <p:txBody>
          <a:bodyPr>
            <a:normAutofit/>
          </a:bodyPr>
          <a:lstStyle/>
          <a:p>
            <a:r>
              <a:rPr lang="el-GR" sz="2000" b="1" dirty="0">
                <a:latin typeface="Arial Narrow" panose="020B0606020202030204" pitchFamily="34" charset="0"/>
              </a:rPr>
              <a:t>Κοινός παρονομαστής όλων. Δεν εμφανίζεται απαραίτητα από την αρχή της νόσου!! Επανεκτίμηση !!!! </a:t>
            </a:r>
          </a:p>
          <a:p>
            <a:endParaRPr lang="el-GR" sz="2000" b="1" dirty="0">
              <a:latin typeface="Arial Narrow" panose="020B0606020202030204" pitchFamily="34" charset="0"/>
            </a:endParaRPr>
          </a:p>
          <a:p>
            <a:r>
              <a:rPr lang="el-GR" sz="2000" b="1" dirty="0">
                <a:latin typeface="Arial Narrow" panose="020B0606020202030204" pitchFamily="34" charset="0"/>
              </a:rPr>
              <a:t>Όχι σπάνια ( 10-20% ) ασυμπτωματική ή αβληχρή σημειολογία ή εμφάνιση !!!!</a:t>
            </a:r>
          </a:p>
          <a:p>
            <a:endParaRPr lang="el-GR" sz="2000" b="1" dirty="0">
              <a:latin typeface="Arial Narrow" panose="020B0606020202030204" pitchFamily="34" charset="0"/>
            </a:endParaRPr>
          </a:p>
          <a:p>
            <a:r>
              <a:rPr lang="el-GR" sz="2000" b="1" dirty="0">
                <a:latin typeface="Arial Narrow" panose="020B0606020202030204" pitchFamily="34" charset="0"/>
              </a:rPr>
              <a:t>Όχι σπάνια άτυπα συμπτώματα λχ νυγμώδη άλγη ή αιμωδίες ή παραισθησίες ή αδυναμία σύσφιξης  </a:t>
            </a:r>
          </a:p>
          <a:p>
            <a:endParaRPr lang="el-GR" sz="2000" b="1" dirty="0">
              <a:latin typeface="Arial Narrow" panose="020B0606020202030204" pitchFamily="34" charset="0"/>
            </a:endParaRPr>
          </a:p>
          <a:p>
            <a:r>
              <a:rPr lang="el-GR" sz="2000" b="1" dirty="0">
                <a:latin typeface="Arial Narrow" panose="020B0606020202030204" pitchFamily="34" charset="0"/>
              </a:rPr>
              <a:t>Μερικά μυστικά…..</a:t>
            </a:r>
            <a:r>
              <a:rPr lang="el-GR" sz="2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πίεση όχι χάδι της άρθρωσης</a:t>
            </a:r>
            <a:r>
              <a:rPr lang="el-GR" sz="2000" b="1" dirty="0">
                <a:latin typeface="Arial Narrow" panose="020B0606020202030204" pitchFamily="34" charset="0"/>
              </a:rPr>
              <a:t>, </a:t>
            </a:r>
            <a:r>
              <a:rPr lang="el-GR" sz="2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σύγκριση με άλλη άρθρωση </a:t>
            </a:r>
          </a:p>
          <a:p>
            <a:pPr marL="0" indent="0">
              <a:buNone/>
            </a:pPr>
            <a:r>
              <a:rPr lang="el-GR" sz="2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      </a:t>
            </a:r>
            <a:r>
              <a:rPr lang="el-GR" sz="2000" b="1" dirty="0">
                <a:latin typeface="Arial Narrow" panose="020B0606020202030204" pitchFamily="34" charset="0"/>
              </a:rPr>
              <a:t>λχ άπω φαλλαγική </a:t>
            </a:r>
          </a:p>
          <a:p>
            <a:endParaRPr lang="el-GR" sz="15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350" y="4628086"/>
            <a:ext cx="1560475" cy="196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96 - Εικόνα" descr="C:\Users\user\AppData\Local\Microsoft\Windows\Temporary Internet Files\Content.IE5\EI28J2N7\dad.PNG"/>
          <p:cNvPicPr/>
          <p:nvPr/>
        </p:nvPicPr>
        <p:blipFill>
          <a:blip r:embed="rId3" cstate="print"/>
          <a:srcRect l="11743" r="11839" b="19197"/>
          <a:stretch>
            <a:fillRect/>
          </a:stretch>
        </p:blipFill>
        <p:spPr bwMode="auto">
          <a:xfrm>
            <a:off x="7266130" y="4628086"/>
            <a:ext cx="1494166" cy="196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26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700" b="1" dirty="0">
                <a:latin typeface="Arial Narrow" panose="020B0606020202030204" pitchFamily="34" charset="0"/>
              </a:rPr>
              <a:t>Ο παθολόγος της φλεγμονής ως ιατρός  Εντατικής Θεραπείας ή ως Ογκολόγος</a:t>
            </a:r>
            <a:r>
              <a:rPr lang="el-GR" b="1" dirty="0">
                <a:latin typeface="Arial Narrow" panose="020B0606020202030204" pitchFamily="34" charset="0"/>
              </a:rPr>
              <a:t/>
            </a:r>
            <a:br>
              <a:rPr lang="el-GR" b="1" dirty="0">
                <a:latin typeface="Arial Narrow" panose="020B0606020202030204" pitchFamily="34" charset="0"/>
              </a:rPr>
            </a:br>
            <a:endParaRPr lang="el-GR" b="1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>
          <a:xfrm>
            <a:off x="234462" y="3602038"/>
            <a:ext cx="11828584" cy="1655762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Arial Narrow" panose="020B0606020202030204" pitchFamily="34" charset="0"/>
              </a:rPr>
              <a:t>-</a:t>
            </a:r>
            <a:r>
              <a:rPr lang="el-GR" i="1" dirty="0">
                <a:latin typeface="Arial Narrow" panose="020B0606020202030204" pitchFamily="34" charset="0"/>
              </a:rPr>
              <a:t>Αρχική αντιμετώπιση συνεπειών/εκδηλώσεων της φλεγμονής χωρίς να αναλωθεί σε χρονοβόρες συζητήσεις για </a:t>
            </a:r>
            <a:r>
              <a:rPr lang="el-GR" i="1" dirty="0" smtClean="0">
                <a:latin typeface="Arial Narrow" panose="020B0606020202030204" pitchFamily="34" charset="0"/>
              </a:rPr>
              <a:t>το </a:t>
            </a:r>
            <a:r>
              <a:rPr lang="el-GR" i="1" dirty="0">
                <a:latin typeface="Arial Narrow" panose="020B0606020202030204" pitchFamily="34" charset="0"/>
              </a:rPr>
              <a:t>υποκείμενο νόσημα (σηπτική ή άσηπτη φλεγμονή) ή αντιμετώπιση του κυρίου προβλήματος πρώτα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200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3100" i="1" dirty="0">
                <a:latin typeface="Arial Narrow" panose="020B0606020202030204" pitchFamily="34" charset="0"/>
              </a:rPr>
              <a:t>Κλασσικά παραδείγματα σύγκλεισης νοσημάτων της Ιατρικής με κοινό παρονομαστή το Ανοσιακό </a:t>
            </a:r>
            <a:r>
              <a:rPr lang="el-GR" sz="3100" i="1" dirty="0" smtClean="0">
                <a:latin typeface="Arial Narrow" panose="020B0606020202030204" pitchFamily="34" charset="0"/>
              </a:rPr>
              <a:t>Σύστημα</a:t>
            </a:r>
            <a:endParaRPr lang="el-GR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29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400" dirty="0">
                <a:latin typeface="Arial Narrow" panose="020B0606020202030204" pitchFamily="34" charset="0"/>
              </a:rPr>
              <a:t>Κλασσικά παραδείγματα σύγκλεισης νοσημάτων της Ιατρικής με κοινό παρονομαστή το Ανοσιακό Σύστημα</a:t>
            </a:r>
            <a:br>
              <a:rPr lang="el-GR" sz="2400" dirty="0">
                <a:latin typeface="Arial Narrow" panose="020B0606020202030204" pitchFamily="34" charset="0"/>
              </a:rPr>
            </a:br>
            <a:endParaRPr lang="el-GR" sz="24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latin typeface="Arial Narrow" panose="020B0606020202030204" pitchFamily="34" charset="0"/>
              </a:rPr>
              <a:t>Σηπτικό </a:t>
            </a:r>
            <a:r>
              <a:rPr lang="en-US" sz="2000" b="1" dirty="0" smtClean="0">
                <a:latin typeface="Arial Narrow" panose="020B0606020202030204" pitchFamily="34" charset="0"/>
              </a:rPr>
              <a:t>vs </a:t>
            </a:r>
            <a:r>
              <a:rPr lang="el-GR" sz="2000" b="1" dirty="0" smtClean="0">
                <a:latin typeface="Arial Narrow" panose="020B0606020202030204" pitchFamily="34" charset="0"/>
              </a:rPr>
              <a:t>άσηπτο  </a:t>
            </a:r>
            <a:r>
              <a:rPr lang="en-US" sz="2000" b="1" dirty="0" smtClean="0">
                <a:latin typeface="Arial Narrow" panose="020B0606020202030204" pitchFamily="34" charset="0"/>
              </a:rPr>
              <a:t>vs </a:t>
            </a:r>
            <a:r>
              <a:rPr lang="el-GR" sz="2000" b="1" dirty="0" smtClean="0">
                <a:latin typeface="Arial Narrow" panose="020B0606020202030204" pitchFamily="34" charset="0"/>
              </a:rPr>
              <a:t>μεικτό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l-GR" sz="2000" dirty="0" smtClean="0">
                <a:latin typeface="Arial Narrow" panose="020B0606020202030204" pitchFamily="34" charset="0"/>
              </a:rPr>
              <a:t>λχ </a:t>
            </a:r>
            <a:r>
              <a:rPr lang="el-GR" sz="2000" dirty="0" err="1" smtClean="0">
                <a:latin typeface="Arial Narrow" panose="020B0606020202030204" pitchFamily="34" charset="0"/>
              </a:rPr>
              <a:t>ερπητική</a:t>
            </a:r>
            <a:r>
              <a:rPr lang="el-GR" sz="2000" dirty="0" smtClean="0">
                <a:latin typeface="Arial Narrow" panose="020B0606020202030204" pitchFamily="34" charset="0"/>
              </a:rPr>
              <a:t> κερατίτιδα ή </a:t>
            </a:r>
            <a:r>
              <a:rPr lang="en-US" sz="2000" dirty="0" smtClean="0">
                <a:latin typeface="Arial Narrow" panose="020B0606020202030204" pitchFamily="34" charset="0"/>
              </a:rPr>
              <a:t>IRIS </a:t>
            </a:r>
            <a:r>
              <a:rPr lang="el-GR" sz="2000" dirty="0" smtClean="0">
                <a:latin typeface="Arial Narrow" panose="020B0606020202030204" pitchFamily="34" charset="0"/>
              </a:rPr>
              <a:t>ή βακτηριακή μηνιγγίτιδα ή </a:t>
            </a:r>
            <a:r>
              <a:rPr lang="en-US" sz="2000" dirty="0" smtClean="0">
                <a:latin typeface="Arial Narrow" panose="020B0606020202030204" pitchFamily="34" charset="0"/>
              </a:rPr>
              <a:t>PCP</a:t>
            </a:r>
            <a:endParaRPr lang="el-GR" sz="2000" dirty="0" smtClean="0">
              <a:latin typeface="Arial Narrow" panose="020B0606020202030204" pitchFamily="34" charset="0"/>
            </a:endParaRPr>
          </a:p>
          <a:p>
            <a:r>
              <a:rPr lang="el-GR" sz="2000" b="1" dirty="0" smtClean="0">
                <a:latin typeface="Arial Narrow" panose="020B0606020202030204" pitchFamily="34" charset="0"/>
              </a:rPr>
              <a:t>Συστηματικό/καταστροφικό φλεγμονώδες νόσημα </a:t>
            </a:r>
            <a:r>
              <a:rPr lang="en-US" sz="2000" b="1" dirty="0" smtClean="0">
                <a:latin typeface="Arial Narrow" panose="020B0606020202030204" pitchFamily="34" charset="0"/>
              </a:rPr>
              <a:t>vs </a:t>
            </a:r>
            <a:r>
              <a:rPr lang="el-GR" sz="2000" b="1" dirty="0" smtClean="0">
                <a:latin typeface="Arial Narrow" panose="020B0606020202030204" pitchFamily="34" charset="0"/>
              </a:rPr>
              <a:t> οργανοειδικό ή καθ' υπεροχήν </a:t>
            </a:r>
            <a:r>
              <a:rPr lang="el-GR" sz="2000" b="1" dirty="0" err="1" smtClean="0">
                <a:latin typeface="Arial Narrow" panose="020B0606020202030204" pitchFamily="34" charset="0"/>
              </a:rPr>
              <a:t>μονο</a:t>
            </a:r>
            <a:r>
              <a:rPr lang="el-GR" sz="2000" b="1" dirty="0" smtClean="0">
                <a:latin typeface="Arial Narrow" panose="020B0606020202030204" pitchFamily="34" charset="0"/>
              </a:rPr>
              <a:t>-οργανικό </a:t>
            </a:r>
            <a:endParaRPr lang="el-GR" sz="2000" b="1" dirty="0">
              <a:latin typeface="Arial Narrow" panose="020B0606020202030204" pitchFamily="34" charset="0"/>
            </a:endParaRPr>
          </a:p>
          <a:p>
            <a:r>
              <a:rPr lang="el-GR" sz="2000" b="1" dirty="0" smtClean="0">
                <a:latin typeface="Arial Narrow" panose="020B0606020202030204" pitchFamily="34" charset="0"/>
              </a:rPr>
              <a:t>Πυρετός αγνώστου αιτιολογίας με φλεγμονώδη αντίδραση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Σηπτική καταπληξία και </a:t>
            </a:r>
            <a:r>
              <a:rPr lang="el-GR" sz="2000" b="1" dirty="0" err="1" smtClean="0">
                <a:latin typeface="Arial Narrow" panose="020B0606020202030204" pitchFamily="34" charset="0"/>
              </a:rPr>
              <a:t>ανοσοπαράλυση</a:t>
            </a:r>
            <a:r>
              <a:rPr lang="el-GR" sz="2000" dirty="0" smtClean="0">
                <a:latin typeface="Arial Narrow" panose="020B0606020202030204" pitchFamily="34" charset="0"/>
              </a:rPr>
              <a:t> – ανοσολογική μνήμη μονοκυττάρων (</a:t>
            </a:r>
            <a:r>
              <a:rPr lang="en-US" sz="2000" dirty="0" smtClean="0">
                <a:latin typeface="Arial Narrow" panose="020B0606020202030204" pitchFamily="34" charset="0"/>
              </a:rPr>
              <a:t>trained immunity</a:t>
            </a:r>
            <a:r>
              <a:rPr lang="el-GR" sz="2000" dirty="0" smtClean="0">
                <a:latin typeface="Arial Narrow" panose="020B0606020202030204" pitchFamily="34" charset="0"/>
              </a:rPr>
              <a:t>)</a:t>
            </a:r>
            <a:endParaRPr lang="en-US" sz="2000" dirty="0" smtClean="0">
              <a:latin typeface="Arial Narrow" panose="020B0606020202030204" pitchFamily="34" charset="0"/>
            </a:endParaRPr>
          </a:p>
          <a:p>
            <a:r>
              <a:rPr lang="el-GR" sz="2000" b="1" dirty="0" smtClean="0">
                <a:latin typeface="Arial Narrow" panose="020B0606020202030204" pitchFamily="34" charset="0"/>
              </a:rPr>
              <a:t>Σύνδρομο ενεργοποίησης μακροφάγων </a:t>
            </a:r>
            <a:r>
              <a:rPr lang="el-GR" sz="2000" dirty="0" smtClean="0">
                <a:latin typeface="Arial Narrow" panose="020B0606020202030204" pitchFamily="34" charset="0"/>
              </a:rPr>
              <a:t>μετα από λοιμώδη, νεοπλασματικά ή αυτοάνοσα νοσήματα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 </a:t>
            </a:r>
            <a:r>
              <a:rPr lang="el-GR" sz="2000" b="1" dirty="0" smtClean="0">
                <a:latin typeface="Arial Narrow" panose="020B0606020202030204" pitchFamily="34" charset="0"/>
              </a:rPr>
              <a:t>Ανοσοθεραπεία/φλεγμονή και καρκίνος και αυτοάνοσες επιπλοκές τους</a:t>
            </a:r>
          </a:p>
          <a:p>
            <a:r>
              <a:rPr lang="el-GR" sz="2000" b="1" dirty="0" smtClean="0">
                <a:latin typeface="Arial Narrow" panose="020B0606020202030204" pitchFamily="34" charset="0"/>
              </a:rPr>
              <a:t>Αναστολή μεσολαβητών της φλεγμονής λχ φλεγμονωδών κυττοκινών στη θεραπεία της ισχαιμικής νόσου του μυοκαρδίου ή στη διαπυητική </a:t>
            </a:r>
            <a:r>
              <a:rPr lang="el-GR" sz="2000" b="1" dirty="0" err="1" smtClean="0">
                <a:latin typeface="Arial Narrow" panose="020B0606020202030204" pitchFamily="34" charset="0"/>
              </a:rPr>
              <a:t>ιδρωταδενίτιδα</a:t>
            </a:r>
            <a:r>
              <a:rPr lang="el-GR" sz="2000" b="1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l-GR" sz="2000" b="1" dirty="0" smtClean="0">
                <a:latin typeface="Arial Narrow" panose="020B0606020202030204" pitchFamily="34" charset="0"/>
              </a:rPr>
              <a:t>Το σύνδρομο αποκατάστασης της ανοσίας μετα από </a:t>
            </a:r>
            <a:r>
              <a:rPr lang="en-US" sz="2000" b="1" dirty="0" smtClean="0">
                <a:latin typeface="Arial Narrow" panose="020B0606020202030204" pitchFamily="34" charset="0"/>
              </a:rPr>
              <a:t>anti-HIV/TB </a:t>
            </a:r>
            <a:r>
              <a:rPr lang="el-GR" sz="2000" b="1" dirty="0" smtClean="0">
                <a:latin typeface="Arial Narrow" panose="020B0606020202030204" pitchFamily="34" charset="0"/>
              </a:rPr>
              <a:t> θεραπεία του </a:t>
            </a:r>
            <a:endParaRPr lang="el-GR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1057421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376092"/>
                </a:solidFill>
                <a:latin typeface="Arial Narrow" pitchFamily="34" charset="0"/>
              </a:rPr>
              <a:t>PAMPs (</a:t>
            </a:r>
            <a:r>
              <a:rPr lang="el-GR" sz="2400" dirty="0">
                <a:solidFill>
                  <a:srgbClr val="376092"/>
                </a:solidFill>
                <a:latin typeface="Arial Narrow" pitchFamily="34" charset="0"/>
              </a:rPr>
              <a:t>μικροβιακά </a:t>
            </a:r>
            <a:r>
              <a:rPr lang="el-GR" sz="2400" dirty="0" err="1">
                <a:solidFill>
                  <a:srgbClr val="376092"/>
                </a:solidFill>
                <a:latin typeface="Arial Narrow" pitchFamily="34" charset="0"/>
              </a:rPr>
              <a:t>προιόντα</a:t>
            </a:r>
            <a:r>
              <a:rPr lang="en-US" sz="2400" dirty="0">
                <a:solidFill>
                  <a:srgbClr val="376092"/>
                </a:solidFill>
                <a:latin typeface="Arial Narrow" pitchFamily="34" charset="0"/>
              </a:rPr>
              <a:t>,</a:t>
            </a:r>
            <a:r>
              <a:rPr lang="el-GR" sz="2400" dirty="0">
                <a:solidFill>
                  <a:srgbClr val="376092"/>
                </a:solidFill>
                <a:latin typeface="Arial Narrow" pitchFamily="34" charset="0"/>
              </a:rPr>
              <a:t> </a:t>
            </a:r>
            <a:r>
              <a:rPr lang="en-US" sz="2400" dirty="0">
                <a:solidFill>
                  <a:srgbClr val="376092"/>
                </a:solidFill>
                <a:latin typeface="Arial Narrow" pitchFamily="34" charset="0"/>
              </a:rPr>
              <a:t>DAMPs</a:t>
            </a:r>
            <a:r>
              <a:rPr lang="el-GR" sz="2400" dirty="0">
                <a:solidFill>
                  <a:srgbClr val="376092"/>
                </a:solidFill>
                <a:latin typeface="Arial Narrow" pitchFamily="34" charset="0"/>
              </a:rPr>
              <a:t> /Α</a:t>
            </a:r>
            <a:r>
              <a:rPr lang="en-US" sz="2400" dirty="0" err="1">
                <a:solidFill>
                  <a:srgbClr val="376092"/>
                </a:solidFill>
                <a:latin typeface="Arial Narrow" pitchFamily="34" charset="0"/>
              </a:rPr>
              <a:t>larmins</a:t>
            </a:r>
            <a:r>
              <a:rPr lang="en-US" sz="2400" dirty="0">
                <a:solidFill>
                  <a:srgbClr val="376092"/>
                </a:solidFill>
                <a:latin typeface="Arial Narrow" pitchFamily="34" charset="0"/>
              </a:rPr>
              <a:t>/K</a:t>
            </a:r>
            <a:r>
              <a:rPr lang="el-GR" sz="2400" dirty="0" err="1">
                <a:solidFill>
                  <a:srgbClr val="376092"/>
                </a:solidFill>
                <a:latin typeface="Arial Narrow" pitchFamily="34" charset="0"/>
              </a:rPr>
              <a:t>υτοκίνες</a:t>
            </a:r>
            <a:r>
              <a:rPr lang="el-GR" sz="2400" dirty="0" smtClean="0">
                <a:solidFill>
                  <a:srgbClr val="376092"/>
                </a:solidFill>
                <a:latin typeface="Arial Narrow" pitchFamily="34" charset="0"/>
              </a:rPr>
              <a:t>( </a:t>
            </a:r>
            <a:r>
              <a:rPr lang="el-GR" sz="2400" dirty="0" err="1" smtClean="0">
                <a:solidFill>
                  <a:srgbClr val="376092"/>
                </a:solidFill>
                <a:latin typeface="Arial Narrow" pitchFamily="34" charset="0"/>
              </a:rPr>
              <a:t>ιστικα</a:t>
            </a:r>
            <a:r>
              <a:rPr lang="el-GR" sz="2400" dirty="0" smtClean="0">
                <a:solidFill>
                  <a:srgbClr val="376092"/>
                </a:solidFill>
                <a:latin typeface="Arial Narrow" pitchFamily="34" charset="0"/>
              </a:rPr>
              <a:t>-κυτταρικά </a:t>
            </a:r>
            <a:r>
              <a:rPr lang="el-GR" sz="2400" dirty="0">
                <a:solidFill>
                  <a:srgbClr val="376092"/>
                </a:solidFill>
                <a:latin typeface="Arial Narrow" pitchFamily="34" charset="0"/>
              </a:rPr>
              <a:t>προϊόντα του ξενιστή</a:t>
            </a:r>
            <a:r>
              <a:rPr lang="en-US" sz="2400" dirty="0">
                <a:solidFill>
                  <a:srgbClr val="376092"/>
                </a:solidFill>
                <a:latin typeface="Arial Narrow" pitchFamily="34" charset="0"/>
              </a:rPr>
              <a:t>) </a:t>
            </a:r>
            <a:r>
              <a:rPr lang="el-GR" sz="2400" dirty="0">
                <a:solidFill>
                  <a:srgbClr val="376092"/>
                </a:solidFill>
                <a:latin typeface="Arial Narrow" pitchFamily="34" charset="0"/>
              </a:rPr>
              <a:t>παριστούν σήματα κινδύνου διεγείροντας το </a:t>
            </a:r>
            <a:r>
              <a:rPr lang="el-GR" sz="2400" dirty="0" err="1">
                <a:solidFill>
                  <a:srgbClr val="376092"/>
                </a:solidFill>
                <a:latin typeface="Arial Narrow" pitchFamily="34" charset="0"/>
              </a:rPr>
              <a:t>ανοσιακό</a:t>
            </a:r>
            <a:r>
              <a:rPr lang="el-GR" sz="2400" dirty="0">
                <a:solidFill>
                  <a:srgbClr val="376092"/>
                </a:solidFill>
                <a:latin typeface="Arial Narrow" pitchFamily="34" charset="0"/>
              </a:rPr>
              <a:t> σύστημα </a:t>
            </a:r>
            <a:endParaRPr lang="en-US" sz="2400" dirty="0">
              <a:solidFill>
                <a:srgbClr val="376092"/>
              </a:solidFill>
              <a:latin typeface="Arial Narrow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998789" y="2132013"/>
            <a:ext cx="6816725" cy="3459162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173413" y="2890839"/>
            <a:ext cx="2335212" cy="16779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PAMPs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538789" y="2605088"/>
            <a:ext cx="2460625" cy="18478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DAMPs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037388" y="3086101"/>
            <a:ext cx="2646362" cy="1673225"/>
          </a:xfrm>
          <a:prstGeom prst="ellipse">
            <a:avLst/>
          </a:prstGeom>
          <a:solidFill>
            <a:srgbClr val="4F6228"/>
          </a:solidFill>
          <a:ln w="9525">
            <a:solidFill>
              <a:srgbClr val="008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</a:rPr>
              <a:t>Alarmins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48015" y="4759326"/>
            <a:ext cx="2475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DANGER SIGNALS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742238" y="1417639"/>
            <a:ext cx="2336800" cy="16795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/>
              <a:t>Cytokines</a:t>
            </a:r>
          </a:p>
        </p:txBody>
      </p:sp>
    </p:spTree>
    <p:extLst>
      <p:ext uri="{BB962C8B-B14F-4D97-AF65-F5344CB8AC3E}">
        <p14:creationId xmlns:p14="http://schemas.microsoft.com/office/powerpoint/2010/main" val="10071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139134"/>
            <a:ext cx="6480720" cy="657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7" y="1271270"/>
            <a:ext cx="2451745" cy="21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933" y="188641"/>
            <a:ext cx="3067481" cy="94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0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latin typeface="Arial Narrow" panose="020B0606020202030204" pitchFamily="34" charset="0"/>
              </a:rPr>
              <a:t>Κύρια σημεία</a:t>
            </a:r>
            <a:endParaRPr lang="el-GR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4770194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Arial Narrow" panose="020B0606020202030204" pitchFamily="34" charset="0"/>
              </a:rPr>
              <a:t>Η </a:t>
            </a:r>
            <a:r>
              <a:rPr lang="el-GR" sz="2000" dirty="0" err="1" smtClean="0">
                <a:latin typeface="Arial Narrow" panose="020B0606020202030204" pitchFamily="34" charset="0"/>
              </a:rPr>
              <a:t>ανοσιακή</a:t>
            </a:r>
            <a:r>
              <a:rPr lang="el-GR" sz="2000" dirty="0" smtClean="0">
                <a:latin typeface="Arial Narrow" panose="020B0606020202030204" pitchFamily="34" charset="0"/>
              </a:rPr>
              <a:t>  απόκριση  είναι στενά συνδεδεμένη με τη φλεγμονή -</a:t>
            </a:r>
            <a:r>
              <a:rPr lang="el-GR" sz="2000" dirty="0" err="1" smtClean="0">
                <a:latin typeface="Arial Narrow" panose="020B0606020202030204" pitchFamily="34" charset="0"/>
              </a:rPr>
              <a:t>αλληλοεπικαλυπτόμενη</a:t>
            </a:r>
            <a:r>
              <a:rPr lang="el-GR" sz="2000" dirty="0" smtClean="0">
                <a:latin typeface="Arial Narrow" panose="020B0606020202030204" pitchFamily="34" charset="0"/>
              </a:rPr>
              <a:t> με αυτή-χωρίς όμως να ταυτίζεται μαζί της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Η έννοια της φλεγμονής έχει διευρυνθεί και περιλαμβάνει όχι μόνο λοιμώδη/ανοσολογικά νοσήματα </a:t>
            </a:r>
            <a:r>
              <a:rPr lang="el-GR" sz="2000" dirty="0" err="1" smtClean="0">
                <a:latin typeface="Arial Narrow" panose="020B0606020202030204" pitchFamily="34" charset="0"/>
              </a:rPr>
              <a:t>αλλα</a:t>
            </a:r>
            <a:r>
              <a:rPr lang="el-GR" sz="2000" dirty="0" smtClean="0">
                <a:latin typeface="Arial Narrow" panose="020B0606020202030204" pitchFamily="34" charset="0"/>
              </a:rPr>
              <a:t> και μεταβολικά/κακοήθη/εκφυλιστικά νοσήματα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Η φλεγμονή  αποτελεί βασικό πυλώνα της σύγχρονης Ιατρικής/Βιολογίας/Ακαδημίας/Φαρμακοβιομηχανίας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Η κατανόηση της αυξάνει τη διαγνωστική και θεραπευτική επάρκεια της</a:t>
            </a:r>
          </a:p>
          <a:p>
            <a:pPr marL="0" indent="0">
              <a:buNone/>
            </a:pPr>
            <a:r>
              <a:rPr lang="el-GR" sz="2000" dirty="0">
                <a:latin typeface="Arial Narrow" panose="020B0606020202030204" pitchFamily="34" charset="0"/>
              </a:rPr>
              <a:t> </a:t>
            </a:r>
            <a:r>
              <a:rPr lang="el-GR" sz="2000" dirty="0" smtClean="0">
                <a:latin typeface="Arial Narrow" panose="020B0606020202030204" pitchFamily="34" charset="0"/>
              </a:rPr>
              <a:t>   -βοηθάει την ομαδοποίηση των νοσημάτων σε ευρύτερες οντότητες/σύνδρομα με κοινές  καταβολές, </a:t>
            </a:r>
          </a:p>
          <a:p>
            <a:pPr marL="0" indent="0">
              <a:buNone/>
            </a:pPr>
            <a:r>
              <a:rPr lang="el-GR" sz="2000" dirty="0">
                <a:latin typeface="Arial Narrow" panose="020B0606020202030204" pitchFamily="34" charset="0"/>
              </a:rPr>
              <a:t> </a:t>
            </a:r>
            <a:r>
              <a:rPr lang="el-GR" sz="2000" dirty="0" smtClean="0">
                <a:latin typeface="Arial Narrow" panose="020B0606020202030204" pitchFamily="34" charset="0"/>
              </a:rPr>
              <a:t>    εκδηλώσεις, επιπλοκές και θεραπείες  και ενιαία στρατηγική αντιμετώπισης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Τελικό αποτέλεσμα αυτών είναι η διευρυμένη διαγνωστική και θεραπευτική αντίληψη των νόσων</a:t>
            </a:r>
          </a:p>
          <a:p>
            <a:r>
              <a:rPr lang="el-GR" sz="2000" dirty="0" smtClean="0">
                <a:latin typeface="Arial Narrow" panose="020B0606020202030204" pitchFamily="34" charset="0"/>
              </a:rPr>
              <a:t>Ο παθολόγος της φλεγμονής ως ιατρός  Εντατικής Θεραπείας</a:t>
            </a:r>
            <a:r>
              <a:rPr lang="en-US" sz="2000" dirty="0" smtClean="0">
                <a:latin typeface="Arial Narrow" panose="020B0606020202030204" pitchFamily="34" charset="0"/>
              </a:rPr>
              <a:t>: </a:t>
            </a:r>
            <a:r>
              <a:rPr lang="el-GR" sz="2000" dirty="0" smtClean="0">
                <a:latin typeface="Arial Narrow" panose="020B0606020202030204" pitchFamily="34" charset="0"/>
              </a:rPr>
              <a:t>Αρχική αντιμετώπιση συνεπειών/εκδηλώσεων της φλεγμονής χωρίς να αναλωθεί σε χρονοβόρες συζητήσεις για το υποκείμενο νόσημα (σηπτική ή άσηπτη φλεγμονή</a:t>
            </a:r>
            <a:r>
              <a:rPr lang="el-GR" sz="2000" dirty="0" smtClean="0">
                <a:latin typeface="Arial Narrow" panose="020B0606020202030204" pitchFamily="34" charset="0"/>
              </a:rPr>
              <a:t>)</a:t>
            </a:r>
            <a:endParaRPr lang="el-GR" sz="20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187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254061"/>
                </a:solidFill>
                <a:latin typeface="Arial Narrow" pitchFamily="34" charset="0"/>
              </a:rPr>
              <a:t> Types of Danger signals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Arial Narrow" pitchFamily="34" charset="0"/>
              </a:rPr>
              <a:t>Classic Danger Signals</a:t>
            </a:r>
          </a:p>
          <a:p>
            <a:pPr marL="0" indent="0">
              <a:buNone/>
              <a:defRPr/>
            </a:pPr>
            <a:r>
              <a:rPr lang="en-US" sz="2400" i="1" dirty="0">
                <a:latin typeface="Arial Narrow" pitchFamily="34" charset="0"/>
              </a:rPr>
              <a:t>	PAMPs, DAMPs, </a:t>
            </a:r>
            <a:r>
              <a:rPr lang="en-US" sz="2400" i="1" dirty="0" err="1">
                <a:latin typeface="Arial Narrow" pitchFamily="34" charset="0"/>
              </a:rPr>
              <a:t>Alarmins</a:t>
            </a:r>
            <a:endParaRPr lang="en-US" sz="2400" i="1" dirty="0">
              <a:latin typeface="Arial Narrow" pitchFamily="34" charset="0"/>
            </a:endParaRPr>
          </a:p>
          <a:p>
            <a:pPr marL="0" indent="0">
              <a:buNone/>
              <a:defRPr/>
            </a:pPr>
            <a:endParaRPr lang="en-US" sz="2400" i="1" dirty="0">
              <a:latin typeface="Arial Narrow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Arial Narrow" pitchFamily="34" charset="0"/>
              </a:rPr>
              <a:t>Emerging Danger Signals</a:t>
            </a:r>
          </a:p>
          <a:p>
            <a:pPr marL="0" indent="0">
              <a:buNone/>
              <a:defRPr/>
            </a:pPr>
            <a:r>
              <a:rPr lang="en-US" sz="2400" i="1" dirty="0">
                <a:latin typeface="Arial Narrow" pitchFamily="34" charset="0"/>
              </a:rPr>
              <a:t>	Inorganic materials, man-made technologies</a:t>
            </a:r>
          </a:p>
          <a:p>
            <a:pPr marL="0" indent="0">
              <a:buNone/>
              <a:defRPr/>
            </a:pPr>
            <a:endParaRPr lang="en-US" sz="2400" dirty="0">
              <a:latin typeface="Arial Narrow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Arial Narrow" pitchFamily="34" charset="0"/>
              </a:rPr>
              <a:t>Homeostatic Danger signals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rial Narrow" pitchFamily="34" charset="0"/>
              </a:rPr>
              <a:t>	</a:t>
            </a:r>
            <a:r>
              <a:rPr lang="en-US" sz="2400" i="1" dirty="0" err="1">
                <a:latin typeface="Arial Narrow" pitchFamily="34" charset="0"/>
              </a:rPr>
              <a:t>Pertubation</a:t>
            </a:r>
            <a:r>
              <a:rPr lang="en-US" sz="2400" i="1" dirty="0">
                <a:latin typeface="Arial Narrow" pitchFamily="34" charset="0"/>
              </a:rPr>
              <a:t> of tissue steady state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flipV="1">
            <a:off x="1524000" y="923925"/>
            <a:ext cx="9144000" cy="2063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47294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052736"/>
            <a:ext cx="8865689" cy="547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5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3" y="1196752"/>
            <a:ext cx="408622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495600" y="4653136"/>
            <a:ext cx="27363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NL" b="1" dirty="0"/>
              <a:t> </a:t>
            </a:r>
            <a:r>
              <a:rPr lang="nl-NL" b="1" dirty="0" err="1"/>
              <a:t>rapid</a:t>
            </a:r>
            <a:endParaRPr lang="nl-NL" b="1" dirty="0"/>
          </a:p>
          <a:p>
            <a:pPr>
              <a:buFont typeface="Wingdings" pitchFamily="2" charset="2"/>
              <a:buChar char="Ø"/>
            </a:pPr>
            <a:r>
              <a:rPr lang="nl-NL" sz="2000" b="1" dirty="0"/>
              <a:t> </a:t>
            </a:r>
            <a:r>
              <a:rPr lang="nl-NL" sz="2000" b="1" dirty="0" smtClean="0">
                <a:solidFill>
                  <a:srgbClr val="C00000"/>
                </a:solidFill>
              </a:rPr>
              <a:t>nonspecific</a:t>
            </a:r>
            <a:r>
              <a:rPr lang="el-GR" sz="2000" b="1" dirty="0" smtClean="0">
                <a:solidFill>
                  <a:srgbClr val="C00000"/>
                </a:solidFill>
              </a:rPr>
              <a:t>?</a:t>
            </a:r>
            <a:endParaRPr lang="nl-NL" sz="2000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nl-NL" sz="2000" b="1" dirty="0">
                <a:solidFill>
                  <a:srgbClr val="C00000"/>
                </a:solidFill>
              </a:rPr>
              <a:t> no </a:t>
            </a:r>
            <a:r>
              <a:rPr lang="nl-NL" sz="2000" b="1" dirty="0" smtClean="0">
                <a:solidFill>
                  <a:srgbClr val="C00000"/>
                </a:solidFill>
              </a:rPr>
              <a:t>memory</a:t>
            </a:r>
            <a:r>
              <a:rPr lang="el-GR" sz="2000" b="1" dirty="0" smtClean="0">
                <a:solidFill>
                  <a:srgbClr val="C00000"/>
                </a:solidFill>
              </a:rPr>
              <a:t>? </a:t>
            </a:r>
            <a:endParaRPr lang="nl-NL" sz="2000" b="1" dirty="0">
              <a:solidFill>
                <a:srgbClr val="C0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960096" y="467694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NL" b="1" dirty="0"/>
              <a:t> slow (10-14 </a:t>
            </a:r>
            <a:r>
              <a:rPr lang="nl-NL" b="1" dirty="0" err="1"/>
              <a:t>days</a:t>
            </a:r>
            <a:r>
              <a:rPr lang="nl-NL" b="1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nl-NL" b="1" dirty="0"/>
              <a:t> </a:t>
            </a:r>
            <a:r>
              <a:rPr lang="nl-NL" b="1" dirty="0" err="1"/>
              <a:t>specific</a:t>
            </a:r>
            <a:endParaRPr lang="nl-NL" b="1" dirty="0"/>
          </a:p>
          <a:p>
            <a:pPr>
              <a:buFont typeface="Wingdings" pitchFamily="2" charset="2"/>
              <a:buChar char="Ø"/>
            </a:pPr>
            <a:r>
              <a:rPr lang="nl-NL" b="1" dirty="0"/>
              <a:t> </a:t>
            </a:r>
            <a:r>
              <a:rPr lang="nl-NL" b="1" dirty="0" err="1"/>
              <a:t>builds</a:t>
            </a:r>
            <a:r>
              <a:rPr lang="nl-NL" b="1" dirty="0"/>
              <a:t> </a:t>
            </a:r>
            <a:r>
              <a:rPr lang="nl-NL" b="1" dirty="0" err="1"/>
              <a:t>immunological</a:t>
            </a:r>
            <a:r>
              <a:rPr lang="nl-NL" b="1" dirty="0"/>
              <a:t> </a:t>
            </a:r>
          </a:p>
          <a:p>
            <a:r>
              <a:rPr lang="nl-NL" b="1" dirty="0"/>
              <a:t>    </a:t>
            </a:r>
            <a:r>
              <a:rPr lang="nl-NL" b="1" dirty="0" err="1"/>
              <a:t>memory</a:t>
            </a:r>
            <a:endParaRPr lang="nl-NL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2567608" y="4170566"/>
            <a:ext cx="2016224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INNATE IMMUNITY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032104" y="4174958"/>
            <a:ext cx="2232248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ADAPTIVE IMMUNITY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266092" y="44624"/>
            <a:ext cx="8862356" cy="533400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latin typeface="Arial Narrow" panose="020B0606020202030204" pitchFamily="34" charset="0"/>
              </a:rPr>
              <a:t>The Classic </a:t>
            </a:r>
            <a:r>
              <a:rPr lang="nl-NL" sz="2400" b="1" dirty="0">
                <a:latin typeface="Arial Narrow" panose="020B0606020202030204" pitchFamily="34" charset="0"/>
              </a:rPr>
              <a:t>dichotomy of the immune </a:t>
            </a:r>
            <a:r>
              <a:rPr lang="nl-NL" sz="2400" b="1" dirty="0" smtClean="0">
                <a:latin typeface="Arial Narrow" panose="020B0606020202030204" pitchFamily="34" charset="0"/>
              </a:rPr>
              <a:t>system revisited </a:t>
            </a:r>
            <a:endParaRPr lang="nl-NL" sz="2400" b="1" dirty="0">
              <a:latin typeface="Arial Narrow" panose="020B0606020202030204" pitchFamily="34" charset="0"/>
            </a:endParaRPr>
          </a:p>
        </p:txBody>
      </p:sp>
      <p:pic>
        <p:nvPicPr>
          <p:cNvPr id="10" name="Picture 2" descr="xx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106" y="1454662"/>
            <a:ext cx="2856694" cy="2158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76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2574</Words>
  <Application>Microsoft Office PowerPoint</Application>
  <PresentationFormat>Ευρεία οθόνη</PresentationFormat>
  <Paragraphs>492</Paragraphs>
  <Slides>62</Slides>
  <Notes>12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62</vt:i4>
      </vt:variant>
    </vt:vector>
  </HeadingPairs>
  <TitlesOfParts>
    <vt:vector size="75" baseType="lpstr">
      <vt:lpstr>MS Mincho</vt:lpstr>
      <vt:lpstr>ＭＳ Ｐゴシック</vt:lpstr>
      <vt:lpstr>Arial</vt:lpstr>
      <vt:lpstr>Arial</vt:lpstr>
      <vt:lpstr>Arial Narrow</vt:lpstr>
      <vt:lpstr>Calibri</vt:lpstr>
      <vt:lpstr>Calibri Light</vt:lpstr>
      <vt:lpstr>Kochi Mincho</vt:lpstr>
      <vt:lpstr>Symbol</vt:lpstr>
      <vt:lpstr>Times New Roman</vt:lpstr>
      <vt:lpstr>Wingdings</vt:lpstr>
      <vt:lpstr>Θέμα του Office</vt:lpstr>
      <vt:lpstr>Photo Editor Photo</vt:lpstr>
      <vt:lpstr>Ανοσολογία και Παθολογία </vt:lpstr>
      <vt:lpstr>Παρουσίαση του PowerPoint</vt:lpstr>
      <vt:lpstr>Non-infectious inflammatory diseases from endogenous stimuli  Autoimmune and auto-inflammatory</vt:lpstr>
      <vt:lpstr>Παρουσίαση του PowerPoint</vt:lpstr>
      <vt:lpstr>Διαφορές στη ταχύτητα και ειδικότητα</vt:lpstr>
      <vt:lpstr>PAMPs (μικροβιακά προιόντα, DAMPs /Αlarmins/Kυτοκίνες( ιστικα-κυτταρικά προϊόντα του ξενιστή) παριστούν σήματα κινδύνου διεγείροντας το ανοσιακό σύστημα </vt:lpstr>
      <vt:lpstr> Types of Danger signals</vt:lpstr>
      <vt:lpstr>Παρουσίαση του PowerPoint</vt:lpstr>
      <vt:lpstr>The Classic dichotomy of the immune system revisited </vt:lpstr>
      <vt:lpstr>Παρουσίαση του PowerPoint</vt:lpstr>
      <vt:lpstr>Innate immune memory</vt:lpstr>
      <vt:lpstr>Trained innate immunity: Increased response on rechallenge</vt:lpstr>
      <vt:lpstr>Trained immunity protects against infections</vt:lpstr>
      <vt:lpstr>Trained innate immunity and medicine</vt:lpstr>
      <vt:lpstr>Trained immunity and atherosclerosis</vt:lpstr>
      <vt:lpstr>Παρουσίαση του PowerPoint</vt:lpstr>
      <vt:lpstr>Παρουσίαση του PowerPoint</vt:lpstr>
      <vt:lpstr>Molecular Mechanism of Trained Immunity</vt:lpstr>
      <vt:lpstr>Epigenetic reprogramming in trained immunity</vt:lpstr>
      <vt:lpstr>Aerobic Glycolysis in Trained Immunity</vt:lpstr>
      <vt:lpstr>Παρουσίαση του PowerPoint</vt:lpstr>
      <vt:lpstr>Παρουσίαση του PowerPoint</vt:lpstr>
      <vt:lpstr>Παρουσίαση του PowerPoint</vt:lpstr>
      <vt:lpstr>Οι « ορμόνες» της φλεγμονής ( κυττοκίνες) - κυκλοφορούν στο αίμα  μεταφέροντας  τις δυσμενείς  επιδράσεις τους σε όλα τα όργανα του οργανισμού!!  </vt:lpstr>
      <vt:lpstr>Ομοιοστατική Αυτορρύθμιση του Ανοσιακού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Εξάντληση ανοσιακού.  O συνεχής οντογονικός  ερεθισμός εξαντλεί το ανοσιακό   ( HCV, HBV, καρκίνος)-ρόλος του PD-1. O φαινότυπος αυτός στα CD8  συνδέεται με ‘ύφεση  </vt:lpstr>
      <vt:lpstr>Αιμοκυτταρικα ( ανοσοκύτταρα)  ή μεσεγχυματικά κύτταρα? ( «κότα και το αυγό»)</vt:lpstr>
      <vt:lpstr>Παρουσίαση του PowerPoint</vt:lpstr>
      <vt:lpstr>Παρουσίαση του PowerPoint</vt:lpstr>
      <vt:lpstr>Παρουσίαση του PowerPoint</vt:lpstr>
      <vt:lpstr>Το ανοσιακό είναι παρόν έστω και αν τα κύτταρά του έχουν πεθάνει: To  παράδειγμα των NETS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 σύγχρονη νοσολογία των φλεγμονωδών νοσημάτων της Παθολογίας Διεύρυνση της έννοιας της φλεγμονής</vt:lpstr>
      <vt:lpstr>Η φλεγμονή  αποτελεί βασικό πυλώνα της σύγχρονης Ιατρικής/Βιολογίας/Ακαδημίας/Φαρμακοβιομηχανίας </vt:lpstr>
      <vt:lpstr>Inflammation and Biomedical Research</vt:lpstr>
      <vt:lpstr>Παρουσίαση του PowerPoint</vt:lpstr>
      <vt:lpstr>Παρουσίαση του PowerPoint</vt:lpstr>
      <vt:lpstr>Η κατανόηση της φλεγμονής  αυξάνει τη διαγνωστική και θεραπευτική επάρκεια του Ιατρού </vt:lpstr>
      <vt:lpstr> Συστηματική απόκριση στη φλεγμονή: Eργαστηριακό φλεγμονώδες σύνδρομο</vt:lpstr>
      <vt:lpstr>Παρουσίαση του PowerPoint</vt:lpstr>
      <vt:lpstr>Κλινικό Φλεγμονώδες Σύνδρομο </vt:lpstr>
      <vt:lpstr>Φλεγμονώδη ρευματικά νοσήματα</vt:lpstr>
      <vt:lpstr>Παρουσίαση του PowerPoint</vt:lpstr>
      <vt:lpstr>Τα Kυριότερα  Φλεγμονώδη Ρευματικά Σύνδρομα για το Παθολόγο</vt:lpstr>
      <vt:lpstr>Αρθρίτιδα και διάγνωση αυτοανοσων ρευματικών νοσημάτων</vt:lpstr>
      <vt:lpstr>Ο παθολόγος της φλεγμονής ως ιατρός  Εντατικής Θεραπείας ή ως Ογκολόγος </vt:lpstr>
      <vt:lpstr>Κλασσικά παραδείγματα σύγκλεισης νοσημάτων της Ιατρικής με κοινό παρονομαστή το Ανοσιακό Σύστημα</vt:lpstr>
      <vt:lpstr>Κλασσικά παραδείγματα σύγκλεισης νοσημάτων της Ιατρικής με κοινό παρονομαστή το Ανοσιακό Σύστημα </vt:lpstr>
      <vt:lpstr>Παρουσίαση του PowerPoint</vt:lpstr>
      <vt:lpstr>Κύρια σημεία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Hemophagocytic lymphohistiocytosis (HLH)</dc:title>
  <dc:creator>Dimitris Bmp</dc:creator>
  <cp:lastModifiedBy>Dimitris Bmp</cp:lastModifiedBy>
  <cp:revision>96</cp:revision>
  <dcterms:created xsi:type="dcterms:W3CDTF">2017-08-18T02:52:22Z</dcterms:created>
  <dcterms:modified xsi:type="dcterms:W3CDTF">2017-10-06T13:23:26Z</dcterms:modified>
</cp:coreProperties>
</file>